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5" r:id="rId5"/>
    <p:sldId id="263" r:id="rId6"/>
    <p:sldId id="266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2761-AFE2-40B2-A44C-D2DBC59C3F2C}" v="15" dt="2025-03-18T11:38:0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0F56E00-D4A9-42AE-88F8-AA3C2B6F461A}"/>
    <pc:docChg chg="custSel delSld modSld sldOrd">
      <pc:chgData name="Lucy Knight" userId="c58305ac-d2e1-40ee-bd4f-8ace2050bbe0" providerId="ADAL" clId="{E0F56E00-D4A9-42AE-88F8-AA3C2B6F461A}" dt="2025-02-19T09:17:55.223" v="116" actId="47"/>
      <pc:docMkLst>
        <pc:docMk/>
      </pc:docMkLst>
      <pc:sldChg chg="modSp mod">
        <pc:chgData name="Lucy Knight" userId="c58305ac-d2e1-40ee-bd4f-8ace2050bbe0" providerId="ADAL" clId="{E0F56E00-D4A9-42AE-88F8-AA3C2B6F461A}" dt="2025-02-18T09:07:08.605" v="115" actId="20577"/>
        <pc:sldMkLst>
          <pc:docMk/>
          <pc:sldMk cId="754481681" sldId="256"/>
        </pc:sldMkLst>
      </pc:sldChg>
      <pc:sldChg chg="delSp modSp mod">
        <pc:chgData name="Lucy Knight" userId="c58305ac-d2e1-40ee-bd4f-8ace2050bbe0" providerId="ADAL" clId="{E0F56E00-D4A9-42AE-88F8-AA3C2B6F461A}" dt="2025-02-18T09:06:39.046" v="99" actId="27636"/>
        <pc:sldMkLst>
          <pc:docMk/>
          <pc:sldMk cId="800675438" sldId="257"/>
        </pc:sldMkLst>
      </pc:sldChg>
      <pc:sldChg chg="del">
        <pc:chgData name="Lucy Knight" userId="c58305ac-d2e1-40ee-bd4f-8ace2050bbe0" providerId="ADAL" clId="{E0F56E00-D4A9-42AE-88F8-AA3C2B6F461A}" dt="2025-02-19T09:17:55.223" v="116" actId="47"/>
        <pc:sldMkLst>
          <pc:docMk/>
          <pc:sldMk cId="3208402131" sldId="258"/>
        </pc:sldMkLst>
      </pc:sldChg>
      <pc:sldChg chg="modSp mod">
        <pc:chgData name="Lucy Knight" userId="c58305ac-d2e1-40ee-bd4f-8ace2050bbe0" providerId="ADAL" clId="{E0F56E00-D4A9-42AE-88F8-AA3C2B6F461A}" dt="2025-02-18T09:06:23.827" v="96" actId="20577"/>
        <pc:sldMkLst>
          <pc:docMk/>
          <pc:sldMk cId="3974184401" sldId="259"/>
        </pc:sldMkLst>
      </pc:sldChg>
      <pc:sldChg chg="modSp mod ord">
        <pc:chgData name="Lucy Knight" userId="c58305ac-d2e1-40ee-bd4f-8ace2050bbe0" providerId="ADAL" clId="{E0F56E00-D4A9-42AE-88F8-AA3C2B6F461A}" dt="2025-02-18T09:05:29.764" v="47" actId="20577"/>
        <pc:sldMkLst>
          <pc:docMk/>
          <pc:sldMk cId="3087913205" sldId="265"/>
        </pc:sldMkLst>
      </pc:sldChg>
    </pc:docChg>
  </pc:docChgLst>
  <pc:docChgLst>
    <pc:chgData name="Darren Garside" userId="1ff3dd00-c40d-412f-ba2a-26196dbfda33" providerId="ADAL" clId="{F8B32761-AFE2-40B2-A44C-D2DBC59C3F2C}"/>
    <pc:docChg chg="undo custSel addSld delSld modSld sldOrd">
      <pc:chgData name="Darren Garside" userId="1ff3dd00-c40d-412f-ba2a-26196dbfda33" providerId="ADAL" clId="{F8B32761-AFE2-40B2-A44C-D2DBC59C3F2C}" dt="2025-03-18T11:38:59.950" v="539" actId="121"/>
      <pc:docMkLst>
        <pc:docMk/>
      </pc:docMkLst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754481681" sldId="256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800675438" sldId="257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974184401" sldId="259"/>
        </pc:sldMkLst>
      </pc:sldChg>
      <pc:sldChg chg="modSp mod">
        <pc:chgData name="Darren Garside" userId="1ff3dd00-c40d-412f-ba2a-26196dbfda33" providerId="ADAL" clId="{F8B32761-AFE2-40B2-A44C-D2DBC59C3F2C}" dt="2025-03-17T16:02:07.381" v="241" actId="5793"/>
        <pc:sldMkLst>
          <pc:docMk/>
          <pc:sldMk cId="3766804681" sldId="261"/>
        </pc:sldMkLst>
        <pc:spChg chg="mod">
          <ac:chgData name="Darren Garside" userId="1ff3dd00-c40d-412f-ba2a-26196dbfda33" providerId="ADAL" clId="{F8B32761-AFE2-40B2-A44C-D2DBC59C3F2C}" dt="2025-03-17T16:02:07.381" v="241" actId="5793"/>
          <ac:spMkLst>
            <pc:docMk/>
            <pc:sldMk cId="3766804681" sldId="261"/>
            <ac:spMk id="8" creationId="{7A97862C-9BB1-CD09-BE89-61443A9D0130}"/>
          </ac:spMkLst>
        </pc:spChg>
      </pc:sldChg>
      <pc:sldChg chg="addSp delSp modSp mod setBg">
        <pc:chgData name="Darren Garside" userId="1ff3dd00-c40d-412f-ba2a-26196dbfda33" providerId="ADAL" clId="{F8B32761-AFE2-40B2-A44C-D2DBC59C3F2C}" dt="2025-03-18T11:24:22.770" v="319" actId="20577"/>
        <pc:sldMkLst>
          <pc:docMk/>
          <pc:sldMk cId="2161064156" sldId="262"/>
        </pc:sldMkLst>
        <pc:spChg chg="mod">
          <ac:chgData name="Darren Garside" userId="1ff3dd00-c40d-412f-ba2a-26196dbfda33" providerId="ADAL" clId="{F8B32761-AFE2-40B2-A44C-D2DBC59C3F2C}" dt="2025-03-17T16:03:49.282" v="246" actId="14100"/>
          <ac:spMkLst>
            <pc:docMk/>
            <pc:sldMk cId="2161064156" sldId="262"/>
            <ac:spMk id="2" creationId="{80306C1A-2D18-C941-A270-08ABBF9A0076}"/>
          </ac:spMkLst>
        </pc:spChg>
        <pc:spChg chg="mod">
          <ac:chgData name="Darren Garside" userId="1ff3dd00-c40d-412f-ba2a-26196dbfda33" providerId="ADAL" clId="{F8B32761-AFE2-40B2-A44C-D2DBC59C3F2C}" dt="2025-03-18T11:24:22.770" v="319" actId="20577"/>
          <ac:spMkLst>
            <pc:docMk/>
            <pc:sldMk cId="2161064156" sldId="262"/>
            <ac:spMk id="3" creationId="{CF95694C-3455-5606-E80D-39B538E550EB}"/>
          </ac:spMkLst>
        </pc:spChg>
        <pc:spChg chg="add del">
          <ac:chgData name="Darren Garside" userId="1ff3dd00-c40d-412f-ba2a-26196dbfda33" providerId="ADAL" clId="{F8B32761-AFE2-40B2-A44C-D2DBC59C3F2C}" dt="2025-03-17T15:57:11.554" v="67" actId="26606"/>
          <ac:spMkLst>
            <pc:docMk/>
            <pc:sldMk cId="2161064156" sldId="262"/>
            <ac:spMk id="10" creationId="{9B7AD9F6-8CE7-4299-8FC6-328F4DCD3FF9}"/>
          </ac:spMkLst>
        </pc:spChg>
        <pc:spChg chg="add del">
          <ac:chgData name="Darren Garside" userId="1ff3dd00-c40d-412f-ba2a-26196dbfda33" providerId="ADAL" clId="{F8B32761-AFE2-40B2-A44C-D2DBC59C3F2C}" dt="2025-03-17T15:57:11.554" v="67" actId="26606"/>
          <ac:spMkLst>
            <pc:docMk/>
            <pc:sldMk cId="2161064156" sldId="262"/>
            <ac:spMk id="12" creationId="{F49775AF-8896-43EE-92C6-83497D6DC56F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17" creationId="{A34066D6-1B59-4642-A86D-39464CEE971B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19" creationId="{18E928D9-3091-4385-B979-265D55AD02CE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21" creationId="{7D602432-D774-4CF5-94E8-7D52D01059D2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23" creationId="{CBF9EBB4-5078-47B2-AAA0-DF4A88D8182A}"/>
          </ac:spMkLst>
        </pc:spChg>
        <pc:spChg chg="add del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25" creationId="{9B7AD9F6-8CE7-4299-8FC6-328F4DCD3FF9}"/>
          </ac:spMkLst>
        </pc:spChg>
        <pc:spChg chg="add del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26" creationId="{F49775AF-8896-43EE-92C6-83497D6DC56F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1" creationId="{3C54F4CE-85F0-46ED-80DA-9518C9251AD1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3" creationId="{DADD1FCA-8ACB-4958-81DD-4CDD6D3E1921}"/>
          </ac:spMkLst>
        </pc:spChg>
        <pc:picChg chg="add mod ord">
          <ac:chgData name="Darren Garside" userId="1ff3dd00-c40d-412f-ba2a-26196dbfda33" providerId="ADAL" clId="{F8B32761-AFE2-40B2-A44C-D2DBC59C3F2C}" dt="2025-03-17T16:03:16.860" v="242" actId="26606"/>
          <ac:picMkLst>
            <pc:docMk/>
            <pc:sldMk cId="2161064156" sldId="262"/>
            <ac:picMk id="5" creationId="{FD0A4AC1-9D4A-EF20-6565-72C573826CA1}"/>
          </ac:picMkLst>
        </pc:picChg>
      </pc:sldChg>
      <pc:sldChg chg="addSp delSp modSp mod">
        <pc:chgData name="Darren Garside" userId="1ff3dd00-c40d-412f-ba2a-26196dbfda33" providerId="ADAL" clId="{F8B32761-AFE2-40B2-A44C-D2DBC59C3F2C}" dt="2025-03-18T11:32:21.347" v="414" actId="1076"/>
        <pc:sldMkLst>
          <pc:docMk/>
          <pc:sldMk cId="3448502234" sldId="263"/>
        </pc:sldMkLst>
        <pc:spChg chg="del">
          <ac:chgData name="Darren Garside" userId="1ff3dd00-c40d-412f-ba2a-26196dbfda33" providerId="ADAL" clId="{F8B32761-AFE2-40B2-A44C-D2DBC59C3F2C}" dt="2025-03-17T16:04:34.422" v="248" actId="478"/>
          <ac:spMkLst>
            <pc:docMk/>
            <pc:sldMk cId="3448502234" sldId="263"/>
            <ac:spMk id="2" creationId="{028E3A60-DF3B-3644-1B0F-872B870218D3}"/>
          </ac:spMkLst>
        </pc:spChg>
        <pc:spChg chg="add mod">
          <ac:chgData name="Darren Garside" userId="1ff3dd00-c40d-412f-ba2a-26196dbfda33" providerId="ADAL" clId="{F8B32761-AFE2-40B2-A44C-D2DBC59C3F2C}" dt="2025-03-18T11:32:21.347" v="414" actId="1076"/>
          <ac:spMkLst>
            <pc:docMk/>
            <pc:sldMk cId="3448502234" sldId="263"/>
            <ac:spMk id="2" creationId="{95AD8586-7920-BDBC-622D-C7E03657F641}"/>
          </ac:spMkLst>
        </pc:spChg>
        <pc:spChg chg="del">
          <ac:chgData name="Darren Garside" userId="1ff3dd00-c40d-412f-ba2a-26196dbfda33" providerId="ADAL" clId="{F8B32761-AFE2-40B2-A44C-D2DBC59C3F2C}" dt="2025-03-17T16:04:38.021" v="249" actId="478"/>
          <ac:spMkLst>
            <pc:docMk/>
            <pc:sldMk cId="3448502234" sldId="263"/>
            <ac:spMk id="3" creationId="{2E644E15-0C11-03A9-54BF-9A17D708275E}"/>
          </ac:spMkLst>
        </pc:spChg>
        <pc:spChg chg="add del mod">
          <ac:chgData name="Darren Garside" userId="1ff3dd00-c40d-412f-ba2a-26196dbfda33" providerId="ADAL" clId="{F8B32761-AFE2-40B2-A44C-D2DBC59C3F2C}" dt="2025-03-17T16:04:41.541" v="250" actId="478"/>
          <ac:spMkLst>
            <pc:docMk/>
            <pc:sldMk cId="3448502234" sldId="263"/>
            <ac:spMk id="5" creationId="{63E27FD8-FE5F-764C-8DAF-49F14C70E41E}"/>
          </ac:spMkLst>
        </pc:spChg>
        <pc:spChg chg="add del mod">
          <ac:chgData name="Darren Garside" userId="1ff3dd00-c40d-412f-ba2a-26196dbfda33" providerId="ADAL" clId="{F8B32761-AFE2-40B2-A44C-D2DBC59C3F2C}" dt="2025-03-17T16:04:44.688" v="251" actId="478"/>
          <ac:spMkLst>
            <pc:docMk/>
            <pc:sldMk cId="3448502234" sldId="263"/>
            <ac:spMk id="7" creationId="{B24B2134-B709-74A1-E554-121F55AC458D}"/>
          </ac:spMkLst>
        </pc:spChg>
        <pc:picChg chg="add mod">
          <ac:chgData name="Darren Garside" userId="1ff3dd00-c40d-412f-ba2a-26196dbfda33" providerId="ADAL" clId="{F8B32761-AFE2-40B2-A44C-D2DBC59C3F2C}" dt="2025-03-17T16:05:10.034" v="256" actId="931"/>
          <ac:picMkLst>
            <pc:docMk/>
            <pc:sldMk cId="3448502234" sldId="263"/>
            <ac:picMk id="9" creationId="{CF9B039C-4444-2093-BFF4-94453A164965}"/>
          </ac:picMkLst>
        </pc:picChg>
        <pc:picChg chg="add del mod">
          <ac:chgData name="Darren Garside" userId="1ff3dd00-c40d-412f-ba2a-26196dbfda33" providerId="ADAL" clId="{F8B32761-AFE2-40B2-A44C-D2DBC59C3F2C}" dt="2025-03-17T16:07:31.012" v="284" actId="478"/>
          <ac:picMkLst>
            <pc:docMk/>
            <pc:sldMk cId="3448502234" sldId="263"/>
            <ac:picMk id="11" creationId="{A2B04582-FB70-0736-3BFE-2156AE30E562}"/>
          </ac:picMkLst>
        </pc:picChg>
        <pc:picChg chg="add mod">
          <ac:chgData name="Darren Garside" userId="1ff3dd00-c40d-412f-ba2a-26196dbfda33" providerId="ADAL" clId="{F8B32761-AFE2-40B2-A44C-D2DBC59C3F2C}" dt="2025-03-18T11:32:04.869" v="411" actId="1076"/>
          <ac:picMkLst>
            <pc:docMk/>
            <pc:sldMk cId="3448502234" sldId="263"/>
            <ac:picMk id="13" creationId="{12DBC42D-937E-655A-382E-E8ACCD9DF1AF}"/>
          </ac:picMkLst>
        </pc:picChg>
        <pc:picChg chg="add del mod">
          <ac:chgData name="Darren Garside" userId="1ff3dd00-c40d-412f-ba2a-26196dbfda33" providerId="ADAL" clId="{F8B32761-AFE2-40B2-A44C-D2DBC59C3F2C}" dt="2025-03-18T11:23:20.631" v="308" actId="478"/>
          <ac:picMkLst>
            <pc:docMk/>
            <pc:sldMk cId="3448502234" sldId="263"/>
            <ac:picMk id="15" creationId="{24E85237-4584-CA27-8CFC-32F123433F12}"/>
          </ac:picMkLst>
        </pc:picChg>
        <pc:picChg chg="add del mod ord">
          <ac:chgData name="Darren Garside" userId="1ff3dd00-c40d-412f-ba2a-26196dbfda33" providerId="ADAL" clId="{F8B32761-AFE2-40B2-A44C-D2DBC59C3F2C}" dt="2025-03-18T11:23:19.359" v="307" actId="478"/>
          <ac:picMkLst>
            <pc:docMk/>
            <pc:sldMk cId="3448502234" sldId="263"/>
            <ac:picMk id="17" creationId="{0FAC67BA-CF91-D67C-DFE9-BD2C087290FB}"/>
          </ac:picMkLst>
        </pc:picChg>
      </pc:sldChg>
      <pc:sldChg chg="addSp delSp modSp mod">
        <pc:chgData name="Darren Garside" userId="1ff3dd00-c40d-412f-ba2a-26196dbfda33" providerId="ADAL" clId="{F8B32761-AFE2-40B2-A44C-D2DBC59C3F2C}" dt="2025-03-18T11:38:59.950" v="539" actId="121"/>
        <pc:sldMkLst>
          <pc:docMk/>
          <pc:sldMk cId="3204788620" sldId="264"/>
        </pc:sldMkLst>
        <pc:spChg chg="add mod">
          <ac:chgData name="Darren Garside" userId="1ff3dd00-c40d-412f-ba2a-26196dbfda33" providerId="ADAL" clId="{F8B32761-AFE2-40B2-A44C-D2DBC59C3F2C}" dt="2025-03-18T11:25:19.616" v="322" actId="1076"/>
          <ac:spMkLst>
            <pc:docMk/>
            <pc:sldMk cId="3204788620" sldId="264"/>
            <ac:spMk id="6" creationId="{533AC8A3-ECE5-6836-975B-47958C0DA405}"/>
          </ac:spMkLst>
        </pc:spChg>
        <pc:spChg chg="add del mod">
          <ac:chgData name="Darren Garside" userId="1ff3dd00-c40d-412f-ba2a-26196dbfda33" providerId="ADAL" clId="{F8B32761-AFE2-40B2-A44C-D2DBC59C3F2C}" dt="2025-03-18T11:25:20.357" v="324"/>
          <ac:spMkLst>
            <pc:docMk/>
            <pc:sldMk cId="3204788620" sldId="264"/>
            <ac:spMk id="7" creationId="{8587E370-F142-F014-D5A0-2DF73B80543D}"/>
          </ac:spMkLst>
        </pc:spChg>
        <pc:spChg chg="add mod">
          <ac:chgData name="Darren Garside" userId="1ff3dd00-c40d-412f-ba2a-26196dbfda33" providerId="ADAL" clId="{F8B32761-AFE2-40B2-A44C-D2DBC59C3F2C}" dt="2025-03-18T11:38:59.950" v="539" actId="121"/>
          <ac:spMkLst>
            <pc:docMk/>
            <pc:sldMk cId="3204788620" sldId="264"/>
            <ac:spMk id="8" creationId="{1E9E8E0A-BA22-B8FA-A375-C7A85F993A98}"/>
          </ac:spMkLst>
        </pc:spChg>
        <pc:picChg chg="add mod">
          <ac:chgData name="Darren Garside" userId="1ff3dd00-c40d-412f-ba2a-26196dbfda33" providerId="ADAL" clId="{F8B32761-AFE2-40B2-A44C-D2DBC59C3F2C}" dt="2025-03-17T16:08:51.808" v="293" actId="1076"/>
          <ac:picMkLst>
            <pc:docMk/>
            <pc:sldMk cId="3204788620" sldId="264"/>
            <ac:picMk id="5" creationId="{5358C7FD-9443-41D4-7430-9026C930ADD4}"/>
          </ac:picMkLst>
        </pc:picChg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087913205" sldId="265"/>
        </pc:sldMkLst>
      </pc:sldChg>
      <pc:sldChg chg="addSp delSp modSp new mod ord setBg">
        <pc:chgData name="Darren Garside" userId="1ff3dd00-c40d-412f-ba2a-26196dbfda33" providerId="ADAL" clId="{F8B32761-AFE2-40B2-A44C-D2DBC59C3F2C}" dt="2025-03-18T11:30:48.450" v="363"/>
        <pc:sldMkLst>
          <pc:docMk/>
          <pc:sldMk cId="4252103257" sldId="265"/>
        </pc:sldMkLst>
        <pc:spChg chg="del">
          <ac:chgData name="Darren Garside" userId="1ff3dd00-c40d-412f-ba2a-26196dbfda33" providerId="ADAL" clId="{F8B32761-AFE2-40B2-A44C-D2DBC59C3F2C}" dt="2025-03-18T11:27:18.718" v="326" actId="478"/>
          <ac:spMkLst>
            <pc:docMk/>
            <pc:sldMk cId="4252103257" sldId="265"/>
            <ac:spMk id="2" creationId="{4E696E12-45E8-8989-9031-7BD9FE144BB7}"/>
          </ac:spMkLst>
        </pc:spChg>
        <pc:spChg chg="del">
          <ac:chgData name="Darren Garside" userId="1ff3dd00-c40d-412f-ba2a-26196dbfda33" providerId="ADAL" clId="{F8B32761-AFE2-40B2-A44C-D2DBC59C3F2C}" dt="2025-03-18T11:27:20.398" v="327" actId="478"/>
          <ac:spMkLst>
            <pc:docMk/>
            <pc:sldMk cId="4252103257" sldId="265"/>
            <ac:spMk id="3" creationId="{357A4E6B-25D6-C3A5-1880-A6AEBE8B5B3C}"/>
          </ac:spMkLst>
        </pc:spChg>
        <pc:spChg chg="add mod">
          <ac:chgData name="Darren Garside" userId="1ff3dd00-c40d-412f-ba2a-26196dbfda33" providerId="ADAL" clId="{F8B32761-AFE2-40B2-A44C-D2DBC59C3F2C}" dt="2025-03-18T11:29:37.333" v="360" actId="1076"/>
          <ac:spMkLst>
            <pc:docMk/>
            <pc:sldMk cId="4252103257" sldId="265"/>
            <ac:spMk id="5" creationId="{1920EEBA-69C4-A36C-BAD0-3BE4066F491E}"/>
          </ac:spMkLst>
        </pc:spChg>
      </pc:sldChg>
      <pc:sldChg chg="addSp delSp modSp add mod">
        <pc:chgData name="Darren Garside" userId="1ff3dd00-c40d-412f-ba2a-26196dbfda33" providerId="ADAL" clId="{F8B32761-AFE2-40B2-A44C-D2DBC59C3F2C}" dt="2025-03-18T11:33:28.071" v="443" actId="20577"/>
        <pc:sldMkLst>
          <pc:docMk/>
          <pc:sldMk cId="3263353591" sldId="266"/>
        </pc:sldMkLst>
        <pc:spChg chg="mod">
          <ac:chgData name="Darren Garside" userId="1ff3dd00-c40d-412f-ba2a-26196dbfda33" providerId="ADAL" clId="{F8B32761-AFE2-40B2-A44C-D2DBC59C3F2C}" dt="2025-03-18T11:33:28.071" v="443" actId="20577"/>
          <ac:spMkLst>
            <pc:docMk/>
            <pc:sldMk cId="3263353591" sldId="266"/>
            <ac:spMk id="2" creationId="{188E9D38-6ED5-CC8B-7BC5-AD67629241B2}"/>
          </ac:spMkLst>
        </pc:spChg>
        <pc:picChg chg="add mod">
          <ac:chgData name="Darren Garside" userId="1ff3dd00-c40d-412f-ba2a-26196dbfda33" providerId="ADAL" clId="{F8B32761-AFE2-40B2-A44C-D2DBC59C3F2C}" dt="2025-03-18T11:33:16.135" v="422" actId="1076"/>
          <ac:picMkLst>
            <pc:docMk/>
            <pc:sldMk cId="3263353591" sldId="266"/>
            <ac:picMk id="4" creationId="{8E5CCEFC-D10C-982F-A519-C7AB796F3DA3}"/>
          </ac:picMkLst>
        </pc:picChg>
        <pc:picChg chg="del mod">
          <ac:chgData name="Darren Garside" userId="1ff3dd00-c40d-412f-ba2a-26196dbfda33" providerId="ADAL" clId="{F8B32761-AFE2-40B2-A44C-D2DBC59C3F2C}" dt="2025-03-18T11:33:11.849" v="421" actId="478"/>
          <ac:picMkLst>
            <pc:docMk/>
            <pc:sldMk cId="3263353591" sldId="266"/>
            <ac:picMk id="13" creationId="{41565EB5-D9A8-A4FB-3FDC-EA337253DE2D}"/>
          </ac:picMkLst>
        </pc:picChg>
      </pc:sldChg>
      <pc:sldChg chg="addSp delSp modSp add mod">
        <pc:chgData name="Darren Garside" userId="1ff3dd00-c40d-412f-ba2a-26196dbfda33" providerId="ADAL" clId="{F8B32761-AFE2-40B2-A44C-D2DBC59C3F2C}" dt="2025-03-18T11:33:53.662" v="469" actId="20577"/>
        <pc:sldMkLst>
          <pc:docMk/>
          <pc:sldMk cId="4074861341" sldId="267"/>
        </pc:sldMkLst>
        <pc:spChg chg="mod">
          <ac:chgData name="Darren Garside" userId="1ff3dd00-c40d-412f-ba2a-26196dbfda33" providerId="ADAL" clId="{F8B32761-AFE2-40B2-A44C-D2DBC59C3F2C}" dt="2025-03-18T11:33:53.662" v="469" actId="20577"/>
          <ac:spMkLst>
            <pc:docMk/>
            <pc:sldMk cId="4074861341" sldId="267"/>
            <ac:spMk id="2" creationId="{EA8063B0-7D30-BD7E-63F2-85A8F1BD3991}"/>
          </ac:spMkLst>
        </pc:spChg>
        <pc:picChg chg="add mod">
          <ac:chgData name="Darren Garside" userId="1ff3dd00-c40d-412f-ba2a-26196dbfda33" providerId="ADAL" clId="{F8B32761-AFE2-40B2-A44C-D2DBC59C3F2C}" dt="2025-03-18T11:33:44.462" v="448" actId="1076"/>
          <ac:picMkLst>
            <pc:docMk/>
            <pc:sldMk cId="4074861341" sldId="267"/>
            <ac:picMk id="4" creationId="{F2BD8F06-27BE-F8D0-D1A9-411A435D7E3C}"/>
          </ac:picMkLst>
        </pc:picChg>
        <pc:picChg chg="del">
          <ac:chgData name="Darren Garside" userId="1ff3dd00-c40d-412f-ba2a-26196dbfda33" providerId="ADAL" clId="{F8B32761-AFE2-40B2-A44C-D2DBC59C3F2C}" dt="2025-03-18T11:33:40.766" v="447" actId="478"/>
          <ac:picMkLst>
            <pc:docMk/>
            <pc:sldMk cId="4074861341" sldId="267"/>
            <ac:picMk id="13" creationId="{B33A75E8-51E0-952B-EE67-C7D69B59B216}"/>
          </ac:picMkLst>
        </pc:picChg>
      </pc:sldChg>
      <pc:sldChg chg="addSp delSp modSp add mod">
        <pc:chgData name="Darren Garside" userId="1ff3dd00-c40d-412f-ba2a-26196dbfda33" providerId="ADAL" clId="{F8B32761-AFE2-40B2-A44C-D2DBC59C3F2C}" dt="2025-03-18T11:34:23.214" v="491" actId="20577"/>
        <pc:sldMkLst>
          <pc:docMk/>
          <pc:sldMk cId="2944873762" sldId="268"/>
        </pc:sldMkLst>
        <pc:spChg chg="mod">
          <ac:chgData name="Darren Garside" userId="1ff3dd00-c40d-412f-ba2a-26196dbfda33" providerId="ADAL" clId="{F8B32761-AFE2-40B2-A44C-D2DBC59C3F2C}" dt="2025-03-18T11:34:23.214" v="491" actId="20577"/>
          <ac:spMkLst>
            <pc:docMk/>
            <pc:sldMk cId="2944873762" sldId="268"/>
            <ac:spMk id="2" creationId="{ECB58F6E-0976-6E70-2C13-3FE86AA53705}"/>
          </ac:spMkLst>
        </pc:spChg>
        <pc:picChg chg="add mod">
          <ac:chgData name="Darren Garside" userId="1ff3dd00-c40d-412f-ba2a-26196dbfda33" providerId="ADAL" clId="{F8B32761-AFE2-40B2-A44C-D2DBC59C3F2C}" dt="2025-03-18T11:34:17.626" v="474" actId="1076"/>
          <ac:picMkLst>
            <pc:docMk/>
            <pc:sldMk cId="2944873762" sldId="268"/>
            <ac:picMk id="4" creationId="{F15934B4-8251-37DA-2C4F-AAC598CD4E7F}"/>
          </ac:picMkLst>
        </pc:picChg>
        <pc:picChg chg="del">
          <ac:chgData name="Darren Garside" userId="1ff3dd00-c40d-412f-ba2a-26196dbfda33" providerId="ADAL" clId="{F8B32761-AFE2-40B2-A44C-D2DBC59C3F2C}" dt="2025-03-18T11:34:13.302" v="473" actId="478"/>
          <ac:picMkLst>
            <pc:docMk/>
            <pc:sldMk cId="2944873762" sldId="268"/>
            <ac:picMk id="13" creationId="{349B4E90-2C55-90FA-A00B-41F9F4CB326A}"/>
          </ac:picMkLst>
        </pc:picChg>
      </pc:sldChg>
      <pc:sldChg chg="addSp delSp modSp add mod replId">
        <pc:chgData name="Darren Garside" userId="1ff3dd00-c40d-412f-ba2a-26196dbfda33" providerId="ADAL" clId="{F8B32761-AFE2-40B2-A44C-D2DBC59C3F2C}" dt="2025-03-18T11:34:42.382" v="515" actId="20577"/>
        <pc:sldMkLst>
          <pc:docMk/>
          <pc:sldMk cId="273028448" sldId="269"/>
        </pc:sldMkLst>
        <pc:spChg chg="mod">
          <ac:chgData name="Darren Garside" userId="1ff3dd00-c40d-412f-ba2a-26196dbfda33" providerId="ADAL" clId="{F8B32761-AFE2-40B2-A44C-D2DBC59C3F2C}" dt="2025-03-18T11:34:42.382" v="515" actId="20577"/>
          <ac:spMkLst>
            <pc:docMk/>
            <pc:sldMk cId="273028448" sldId="269"/>
            <ac:spMk id="2" creationId="{4E21B57F-00F6-C848-DCB6-397A33B768E3}"/>
          </ac:spMkLst>
        </pc:spChg>
        <pc:picChg chg="add mod">
          <ac:chgData name="Darren Garside" userId="1ff3dd00-c40d-412f-ba2a-26196dbfda33" providerId="ADAL" clId="{F8B32761-AFE2-40B2-A44C-D2DBC59C3F2C}" dt="2025-03-18T11:34:36.536" v="496" actId="1076"/>
          <ac:picMkLst>
            <pc:docMk/>
            <pc:sldMk cId="273028448" sldId="269"/>
            <ac:picMk id="4" creationId="{CD329151-3072-14D4-05F9-F06A87E31036}"/>
          </ac:picMkLst>
        </pc:picChg>
        <pc:picChg chg="del">
          <ac:chgData name="Darren Garside" userId="1ff3dd00-c40d-412f-ba2a-26196dbfda33" providerId="ADAL" clId="{F8B32761-AFE2-40B2-A44C-D2DBC59C3F2C}" dt="2025-03-18T11:34:33.390" v="495" actId="478"/>
          <ac:picMkLst>
            <pc:docMk/>
            <pc:sldMk cId="273028448" sldId="269"/>
            <ac:picMk id="13" creationId="{3A34B2CE-C96D-908F-4443-9A650B8896FA}"/>
          </ac:picMkLst>
        </pc:picChg>
      </pc:sldChg>
    </pc:docChg>
  </pc:docChgLst>
  <pc:docChgLst>
    <pc:chgData name="Darren Garside" userId="ad9cfdbf-df1a-4422-a7cf-2f0370772cf7" providerId="ADAL" clId="{988D2E96-9311-4FE8-A36F-3620B7AB6341}"/>
    <pc:docChg chg="undo custSel addSld delSld modSld">
      <pc:chgData name="Darren Garside" userId="ad9cfdbf-df1a-4422-a7cf-2f0370772cf7" providerId="ADAL" clId="{988D2E96-9311-4FE8-A36F-3620B7AB6341}" dt="2025-03-08T10:20:19.519" v="752" actId="20577"/>
      <pc:docMkLst>
        <pc:docMk/>
      </pc:docMkLst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754481681" sldId="256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800675438" sldId="257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974184401" sldId="259"/>
        </pc:sldMkLst>
      </pc:sldChg>
      <pc:sldChg chg="addSp delSp modSp mod setBg modShow modNotesTx">
        <pc:chgData name="Darren Garside" userId="ad9cfdbf-df1a-4422-a7cf-2f0370772cf7" providerId="ADAL" clId="{988D2E96-9311-4FE8-A36F-3620B7AB6341}" dt="2025-03-07T19:54:06.596" v="689"/>
        <pc:sldMkLst>
          <pc:docMk/>
          <pc:sldMk cId="3173600755" sldId="260"/>
        </pc:sldMkLst>
        <pc:spChg chg="mod">
          <ac:chgData name="Darren Garside" userId="ad9cfdbf-df1a-4422-a7cf-2f0370772cf7" providerId="ADAL" clId="{988D2E96-9311-4FE8-A36F-3620B7AB6341}" dt="2025-03-07T19:36:54.177" v="192" actId="20577"/>
          <ac:spMkLst>
            <pc:docMk/>
            <pc:sldMk cId="3173600755" sldId="260"/>
            <ac:spMk id="3" creationId="{63B9A1F7-68F0-4BC9-8B60-F37E40FC3A9F}"/>
          </ac:spMkLst>
        </pc:spChg>
        <pc:spChg chg="add mod">
          <ac:chgData name="Darren Garside" userId="ad9cfdbf-df1a-4422-a7cf-2f0370772cf7" providerId="ADAL" clId="{988D2E96-9311-4FE8-A36F-3620B7AB6341}" dt="2025-03-07T19:43:26.783" v="348" actId="20577"/>
          <ac:spMkLst>
            <pc:docMk/>
            <pc:sldMk cId="3173600755" sldId="260"/>
            <ac:spMk id="4" creationId="{629A38C7-37A1-9EE2-3D50-3FF14AA23DA5}"/>
          </ac:spMkLst>
        </pc:spChg>
        <pc:spChg chg="add mod">
          <ac:chgData name="Darren Garside" userId="ad9cfdbf-df1a-4422-a7cf-2f0370772cf7" providerId="ADAL" clId="{988D2E96-9311-4FE8-A36F-3620B7AB6341}" dt="2025-03-07T19:39:43.740" v="235" actId="20577"/>
          <ac:spMkLst>
            <pc:docMk/>
            <pc:sldMk cId="3173600755" sldId="260"/>
            <ac:spMk id="5" creationId="{7751220D-898E-7807-4816-B856EF280B12}"/>
          </ac:spMkLst>
        </pc:spChg>
        <pc:spChg chg="add mod">
          <ac:chgData name="Darren Garside" userId="ad9cfdbf-df1a-4422-a7cf-2f0370772cf7" providerId="ADAL" clId="{988D2E96-9311-4FE8-A36F-3620B7AB6341}" dt="2025-03-07T19:44:00.395" v="359" actId="1076"/>
          <ac:spMkLst>
            <pc:docMk/>
            <pc:sldMk cId="3173600755" sldId="260"/>
            <ac:spMk id="12" creationId="{1318CBA5-C1DC-C65C-0B48-1558DABE30DC}"/>
          </ac:spMkLst>
        </pc:spChg>
        <pc:spChg chg="add mod">
          <ac:chgData name="Darren Garside" userId="ad9cfdbf-df1a-4422-a7cf-2f0370772cf7" providerId="ADAL" clId="{988D2E96-9311-4FE8-A36F-3620B7AB6341}" dt="2025-03-07T19:44:14.403" v="360" actId="1076"/>
          <ac:spMkLst>
            <pc:docMk/>
            <pc:sldMk cId="3173600755" sldId="260"/>
            <ac:spMk id="13" creationId="{57ED516A-AA5F-C550-ED38-AD4DE2770C04}"/>
          </ac:spMkLst>
        </pc:spChg>
        <pc:spChg chg="add mod">
          <ac:chgData name="Darren Garside" userId="ad9cfdbf-df1a-4422-a7cf-2f0370772cf7" providerId="ADAL" clId="{988D2E96-9311-4FE8-A36F-3620B7AB6341}" dt="2025-03-07T19:43:42.195" v="357" actId="20577"/>
          <ac:spMkLst>
            <pc:docMk/>
            <pc:sldMk cId="3173600755" sldId="260"/>
            <ac:spMk id="14" creationId="{B2166043-22B2-EAB2-EAC1-BEB49E01BECF}"/>
          </ac:spMkLst>
        </pc:spChg>
        <pc:picChg chg="add mod modCrop">
          <ac:chgData name="Darren Garside" userId="ad9cfdbf-df1a-4422-a7cf-2f0370772cf7" providerId="ADAL" clId="{988D2E96-9311-4FE8-A36F-3620B7AB6341}" dt="2025-03-07T19:41:57.087" v="324" actId="732"/>
          <ac:picMkLst>
            <pc:docMk/>
            <pc:sldMk cId="3173600755" sldId="260"/>
            <ac:picMk id="11" creationId="{1C5C617D-A615-0407-F25B-02F9B7EFFF8B}"/>
          </ac:picMkLst>
        </pc:picChg>
        <pc:cxnChg chg="add mod">
          <ac:chgData name="Darren Garside" userId="ad9cfdbf-df1a-4422-a7cf-2f0370772cf7" providerId="ADAL" clId="{988D2E96-9311-4FE8-A36F-3620B7AB6341}" dt="2025-03-07T19:39:51.887" v="236" actId="1076"/>
          <ac:cxnSpMkLst>
            <pc:docMk/>
            <pc:sldMk cId="3173600755" sldId="260"/>
            <ac:cxnSpMk id="8" creationId="{A754E2FB-22EB-289C-EAB9-5E8449377432}"/>
          </ac:cxnSpMkLst>
        </pc:cxnChg>
        <pc:cxnChg chg="add mod">
          <ac:chgData name="Darren Garside" userId="ad9cfdbf-df1a-4422-a7cf-2f0370772cf7" providerId="ADAL" clId="{988D2E96-9311-4FE8-A36F-3620B7AB6341}" dt="2025-03-07T19:24:39.383" v="16" actId="1076"/>
          <ac:cxnSpMkLst>
            <pc:docMk/>
            <pc:sldMk cId="3173600755" sldId="260"/>
            <ac:cxnSpMk id="9" creationId="{C8C4FCC4-CF47-AB5B-BC9F-8D5559F4D4C1}"/>
          </ac:cxnSpMkLst>
        </pc:cxnChg>
      </pc:sldChg>
      <pc:sldChg chg="addSp delSp modSp mod setBg modNotesTx">
        <pc:chgData name="Darren Garside" userId="ad9cfdbf-df1a-4422-a7cf-2f0370772cf7" providerId="ADAL" clId="{988D2E96-9311-4FE8-A36F-3620B7AB6341}" dt="2025-03-08T10:20:19.519" v="752" actId="20577"/>
        <pc:sldMkLst>
          <pc:docMk/>
          <pc:sldMk cId="3766804681" sldId="261"/>
        </pc:sldMkLst>
        <pc:spChg chg="mod">
          <ac:chgData name="Darren Garside" userId="ad9cfdbf-df1a-4422-a7cf-2f0370772cf7" providerId="ADAL" clId="{988D2E96-9311-4FE8-A36F-3620B7AB6341}" dt="2025-03-08T10:19:16.628" v="706" actId="20577"/>
          <ac:spMkLst>
            <pc:docMk/>
            <pc:sldMk cId="3766804681" sldId="261"/>
            <ac:spMk id="2" creationId="{E7CD2E6F-A762-F25A-4221-5E7F9D93C870}"/>
          </ac:spMkLst>
        </pc:spChg>
        <pc:spChg chg="add mod">
          <ac:chgData name="Darren Garside" userId="ad9cfdbf-df1a-4422-a7cf-2f0370772cf7" providerId="ADAL" clId="{988D2E96-9311-4FE8-A36F-3620B7AB6341}" dt="2025-03-08T10:20:19.519" v="752" actId="20577"/>
          <ac:spMkLst>
            <pc:docMk/>
            <pc:sldMk cId="3766804681" sldId="261"/>
            <ac:spMk id="8" creationId="{7A97862C-9BB1-CD09-BE89-61443A9D0130}"/>
          </ac:spMkLst>
        </pc:spChg>
        <pc:picChg chg="add mod">
          <ac:chgData name="Darren Garside" userId="ad9cfdbf-df1a-4422-a7cf-2f0370772cf7" providerId="ADAL" clId="{988D2E96-9311-4FE8-A36F-3620B7AB6341}" dt="2025-03-07T19:54:29.636" v="690" actId="1076"/>
          <ac:picMkLst>
            <pc:docMk/>
            <pc:sldMk cId="3766804681" sldId="261"/>
            <ac:picMk id="5" creationId="{5BBFF418-E6B1-32D2-EA7E-4F103E52A53B}"/>
          </ac:picMkLst>
        </pc:picChg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2161064156" sldId="262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448502234" sldId="263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204788620" sldId="264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087913205" sldId="265"/>
        </pc:sldMkLst>
      </pc:sldChg>
      <pc:sldChg chg="new del">
        <pc:chgData name="Darren Garside" userId="ad9cfdbf-df1a-4422-a7cf-2f0370772cf7" providerId="ADAL" clId="{988D2E96-9311-4FE8-A36F-3620B7AB6341}" dt="2025-03-07T19:21:24.853" v="4" actId="680"/>
        <pc:sldMkLst>
          <pc:docMk/>
          <pc:sldMk cId="93919427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2E37-C587-4692-B5DD-0A3B48A22AD8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2EE4-B5E2-46F6-BB12-BAEE3A6CF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Moore, Spencer &amp; </a:t>
            </a:r>
            <a:r>
              <a:rPr lang="en-GB" dirty="0" err="1"/>
              <a:t>Shiell</a:t>
            </a:r>
            <a:r>
              <a:rPr lang="en-GB" dirty="0"/>
              <a:t>, Alan &amp; </a:t>
            </a:r>
            <a:r>
              <a:rPr lang="en-GB" dirty="0" err="1"/>
              <a:t>Hawe</a:t>
            </a:r>
            <a:r>
              <a:rPr lang="en-GB" dirty="0"/>
              <a:t>, Penelope &amp; Haines, Valerie. (2005). The Privileging of Communitarian Ideas: Citation Practices and the Translation of Social Capital Into Public Health Research. American Journal of Public Health. 95. 1330-7. 10.2105/AJPH.2004.046094.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UG dissertation,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Specialised but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Selection – marked before I knew I was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Ethics – practitioner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rengarside/DAML_FinalProjec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29A38C7-37A1-9EE2-3D50-3FF14AA23DA5}"/>
              </a:ext>
            </a:extLst>
          </p:cNvPr>
          <p:cNvSpPr/>
          <p:nvPr/>
        </p:nvSpPr>
        <p:spPr>
          <a:xfrm>
            <a:off x="844550" y="1773141"/>
            <a:ext cx="1289580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7751220D-898E-7807-4816-B856EF280B12}"/>
              </a:ext>
            </a:extLst>
          </p:cNvPr>
          <p:cNvSpPr/>
          <p:nvPr/>
        </p:nvSpPr>
        <p:spPr>
          <a:xfrm>
            <a:off x="10433050" y="1695417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54E2FB-22EB-289C-EAB9-5E8449377432}"/>
              </a:ext>
            </a:extLst>
          </p:cNvPr>
          <p:cNvCxnSpPr/>
          <p:nvPr/>
        </p:nvCxnSpPr>
        <p:spPr>
          <a:xfrm>
            <a:off x="8051217" y="211792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4FCC4-CF47-AB5B-BC9F-8D5559F4D4C1}"/>
              </a:ext>
            </a:extLst>
          </p:cNvPr>
          <p:cNvCxnSpPr/>
          <p:nvPr/>
        </p:nvCxnSpPr>
        <p:spPr>
          <a:xfrm>
            <a:off x="2375472" y="215408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C617D-A615-0407-F25B-02F9B7EFF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8844" r="1706" b="12913"/>
          <a:stretch/>
        </p:blipFill>
        <p:spPr>
          <a:xfrm>
            <a:off x="4860000" y="864000"/>
            <a:ext cx="3060000" cy="22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8CBA5-C1DC-C65C-0B48-1558DABE30DC}"/>
              </a:ext>
            </a:extLst>
          </p:cNvPr>
          <p:cNvSpPr txBox="1"/>
          <p:nvPr/>
        </p:nvSpPr>
        <p:spPr>
          <a:xfrm>
            <a:off x="9724784" y="312135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Claims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516A-AA5F-C550-ED38-AD4DE2770C04}"/>
              </a:ext>
            </a:extLst>
          </p:cNvPr>
          <p:cNvSpPr txBox="1"/>
          <p:nvPr/>
        </p:nvSpPr>
        <p:spPr>
          <a:xfrm>
            <a:off x="5169697" y="3110619"/>
            <a:ext cx="231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Warrants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6043-22B2-EAB2-EAC1-BEB49E01BECF}"/>
              </a:ext>
            </a:extLst>
          </p:cNvPr>
          <p:cNvSpPr txBox="1"/>
          <p:nvPr/>
        </p:nvSpPr>
        <p:spPr>
          <a:xfrm>
            <a:off x="831850" y="3121351"/>
            <a:ext cx="2097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  <p:pic>
        <p:nvPicPr>
          <p:cNvPr id="5" name="Picture 4" descr="A network of colorful circles&#10;&#10;AI-generated content may be incorrect.">
            <a:extLst>
              <a:ext uri="{FF2B5EF4-FFF2-40B4-BE49-F238E27FC236}">
                <a16:creationId xmlns:a16="http://schemas.microsoft.com/office/drawing/2014/main" id="{5358C7FD-9443-41D4-7430-9026C930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904"/>
            <a:ext cx="12192000" cy="7072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AC8A3-ECE5-6836-975B-47958C0DA405}"/>
              </a:ext>
            </a:extLst>
          </p:cNvPr>
          <p:cNvSpPr txBox="1"/>
          <p:nvPr/>
        </p:nvSpPr>
        <p:spPr>
          <a:xfrm>
            <a:off x="0" y="-227079"/>
            <a:ext cx="613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E8E0A-BA22-B8FA-A375-C7A85F993A98}"/>
              </a:ext>
            </a:extLst>
          </p:cNvPr>
          <p:cNvSpPr txBox="1"/>
          <p:nvPr/>
        </p:nvSpPr>
        <p:spPr>
          <a:xfrm>
            <a:off x="6594953" y="6477979"/>
            <a:ext cx="559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hlinkClick r:id="rId3"/>
              </a:rPr>
              <a:t>https://github.com/darrengarside/DAML_FinalProject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3088397" cy="16830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data I used</a:t>
            </a:r>
          </a:p>
        </p:txBody>
      </p:sp>
      <p:pic>
        <p:nvPicPr>
          <p:cNvPr id="5" name="Picture 4" descr="Close-up of a paper with writing on it&#10;&#10;AI-generated content may be incorrect.">
            <a:extLst>
              <a:ext uri="{FF2B5EF4-FFF2-40B4-BE49-F238E27FC236}">
                <a16:creationId xmlns:a16="http://schemas.microsoft.com/office/drawing/2014/main" id="{5BBFF418-E6B1-32D2-EA7E-4F103E52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57" y="219578"/>
            <a:ext cx="7504565" cy="641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7862C-9BB1-CD09-BE89-61443A9D0130}"/>
              </a:ext>
            </a:extLst>
          </p:cNvPr>
          <p:cNvSpPr txBox="1"/>
          <p:nvPr/>
        </p:nvSpPr>
        <p:spPr>
          <a:xfrm>
            <a:off x="685935" y="2898842"/>
            <a:ext cx="3088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Noisy!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Inconsistent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128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Rabbit holes I ‘investigated’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95" y="3737872"/>
            <a:ext cx="3125337" cy="21280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Scripts: Ruby – anystyle.io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APIs: Openalex.org,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Semanticscholar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Commerce: Connectedpapers.com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Packages: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PyAlex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Litstudy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Teary joy: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Vosviewer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group of people in a cubicle&#10;&#10;AI-generated content may be incorrect.">
            <a:extLst>
              <a:ext uri="{FF2B5EF4-FFF2-40B4-BE49-F238E27FC236}">
                <a16:creationId xmlns:a16="http://schemas.microsoft.com/office/drawing/2014/main" id="{FD0A4AC1-9D4A-EF20-6565-72C57382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906183" y="578738"/>
            <a:ext cx="568778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20EEBA-69C4-A36C-BAD0-3BE4066F491E}"/>
              </a:ext>
            </a:extLst>
          </p:cNvPr>
          <p:cNvSpPr txBox="1"/>
          <p:nvPr/>
        </p:nvSpPr>
        <p:spPr>
          <a:xfrm>
            <a:off x="3048000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import pandas as pd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json</a:t>
            </a:r>
            <a:endParaRPr lang="en-GB" sz="1200" dirty="0"/>
          </a:p>
          <a:p>
            <a:r>
              <a:rPr lang="en-GB" sz="1200" dirty="0"/>
              <a:t>import requests</a:t>
            </a:r>
          </a:p>
          <a:p>
            <a:r>
              <a:rPr lang="en-GB" sz="1200" dirty="0"/>
              <a:t>from </a:t>
            </a:r>
            <a:r>
              <a:rPr lang="en-GB" sz="1200" dirty="0" err="1"/>
              <a:t>pyalex</a:t>
            </a:r>
            <a:r>
              <a:rPr lang="en-GB" sz="1200" dirty="0"/>
              <a:t> import Works</a:t>
            </a:r>
          </a:p>
          <a:p>
            <a:endParaRPr lang="en-GB" sz="1200" dirty="0"/>
          </a:p>
          <a:p>
            <a:r>
              <a:rPr lang="en-GB" sz="1200" dirty="0"/>
              <a:t># Assuming </a:t>
            </a:r>
            <a:r>
              <a:rPr lang="en-GB" sz="1200" dirty="0" err="1"/>
              <a:t>maddie_df</a:t>
            </a:r>
            <a:r>
              <a:rPr lang="en-GB" sz="1200" dirty="0"/>
              <a:t> is already loaded as a pandas </a:t>
            </a:r>
            <a:r>
              <a:rPr lang="en-GB" sz="1200" dirty="0" err="1"/>
              <a:t>DataFrame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# Initialize dictionaries to store </a:t>
            </a:r>
            <a:r>
              <a:rPr lang="en-GB" sz="1200" dirty="0" err="1"/>
              <a:t>OpenAlex</a:t>
            </a:r>
            <a:r>
              <a:rPr lang="en-GB" sz="1200" dirty="0"/>
              <a:t> IDs and their </a:t>
            </a:r>
            <a:r>
              <a:rPr lang="en-GB" sz="1200" dirty="0" err="1"/>
              <a:t>referenced_by</a:t>
            </a:r>
            <a:r>
              <a:rPr lang="en-GB" sz="1200" dirty="0"/>
              <a:t> and </a:t>
            </a:r>
            <a:r>
              <a:rPr lang="en-GB" sz="1200" dirty="0" err="1"/>
              <a:t>cited_by</a:t>
            </a:r>
            <a:r>
              <a:rPr lang="en-GB" sz="1200" dirty="0"/>
              <a:t> IDs</a:t>
            </a:r>
          </a:p>
          <a:p>
            <a:r>
              <a:rPr lang="en-GB" sz="1200" dirty="0" err="1"/>
              <a:t>referenced_by_dict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cited_by_dict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test_referenced_by_dict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test_cited_by_dict</a:t>
            </a:r>
            <a:r>
              <a:rPr lang="en-GB" sz="1200" dirty="0"/>
              <a:t> = {}</a:t>
            </a:r>
          </a:p>
          <a:p>
            <a:endParaRPr lang="en-GB" sz="1200" dirty="0"/>
          </a:p>
          <a:p>
            <a:r>
              <a:rPr lang="en-GB" sz="1200" dirty="0"/>
              <a:t># Iterate over each </a:t>
            </a:r>
            <a:r>
              <a:rPr lang="en-GB" sz="1200" dirty="0" err="1"/>
              <a:t>OpenAlex</a:t>
            </a:r>
            <a:r>
              <a:rPr lang="en-GB" sz="1200" dirty="0"/>
              <a:t> ID in the </a:t>
            </a:r>
            <a:r>
              <a:rPr lang="en-GB" sz="1200" dirty="0" err="1"/>
              <a:t>DataFrame</a:t>
            </a:r>
            <a:endParaRPr lang="en-GB" sz="1200" dirty="0"/>
          </a:p>
          <a:p>
            <a:r>
              <a:rPr lang="en-GB" sz="1200" dirty="0"/>
              <a:t>for </a:t>
            </a:r>
            <a:r>
              <a:rPr lang="en-GB" sz="1200" dirty="0" err="1"/>
              <a:t>openalex_id</a:t>
            </a:r>
            <a:r>
              <a:rPr lang="en-GB" sz="1200" dirty="0"/>
              <a:t> in </a:t>
            </a:r>
            <a:r>
              <a:rPr lang="en-GB" sz="1200" dirty="0" err="1"/>
              <a:t>maddie_df</a:t>
            </a:r>
            <a:r>
              <a:rPr lang="en-GB" sz="1200" dirty="0"/>
              <a:t>['id']:</a:t>
            </a:r>
          </a:p>
          <a:p>
            <a:r>
              <a:rPr lang="en-GB" sz="1200" dirty="0"/>
              <a:t>    # Lookup information on openalex.org using </a:t>
            </a:r>
            <a:r>
              <a:rPr lang="en-GB" sz="1200" dirty="0" err="1"/>
              <a:t>pyalex</a:t>
            </a:r>
            <a:r>
              <a:rPr lang="en-GB" sz="1200" dirty="0"/>
              <a:t> library</a:t>
            </a:r>
          </a:p>
          <a:p>
            <a:r>
              <a:rPr lang="en-GB" sz="1200" dirty="0"/>
              <a:t>    work = Works(</a:t>
            </a:r>
            <a:r>
              <a:rPr lang="en-GB" sz="1200" dirty="0" err="1"/>
              <a:t>openalex_id</a:t>
            </a:r>
            <a:r>
              <a:rPr lang="en-GB" sz="1200" dirty="0"/>
              <a:t>).get()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# Extract '</a:t>
            </a:r>
            <a:r>
              <a:rPr lang="en-GB" sz="1200" dirty="0" err="1"/>
              <a:t>referenced_works</a:t>
            </a:r>
            <a:r>
              <a:rPr lang="en-GB" sz="1200" dirty="0"/>
              <a:t>' </a:t>
            </a:r>
            <a:r>
              <a:rPr lang="en-GB" sz="1200" dirty="0" err="1"/>
              <a:t>OpenAlex</a:t>
            </a:r>
            <a:r>
              <a:rPr lang="en-GB" sz="1200" dirty="0"/>
              <a:t> IDs</a:t>
            </a:r>
          </a:p>
          <a:p>
            <a:r>
              <a:rPr lang="en-GB" sz="1200" dirty="0"/>
              <a:t>    if '</a:t>
            </a:r>
            <a:r>
              <a:rPr lang="en-GB" sz="1200" dirty="0" err="1"/>
              <a:t>referenced_works</a:t>
            </a:r>
            <a:r>
              <a:rPr lang="en-GB" sz="1200" dirty="0"/>
              <a:t>' in work: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referenced_by_dict</a:t>
            </a:r>
            <a:r>
              <a:rPr lang="en-GB" sz="1200" dirty="0"/>
              <a:t>[</a:t>
            </a:r>
            <a:r>
              <a:rPr lang="en-GB" sz="1200" dirty="0" err="1"/>
              <a:t>openalex_id</a:t>
            </a:r>
            <a:r>
              <a:rPr lang="en-GB" sz="1200" dirty="0"/>
              <a:t>] = work['</a:t>
            </a:r>
            <a:r>
              <a:rPr lang="en-GB" sz="1200" dirty="0" err="1"/>
              <a:t>referenced_works</a:t>
            </a:r>
            <a:r>
              <a:rPr lang="en-GB" sz="1200" dirty="0"/>
              <a:t>']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# Extract '</a:t>
            </a:r>
            <a:r>
              <a:rPr lang="en-GB" sz="1200" dirty="0" err="1"/>
              <a:t>cited_by_api_url</a:t>
            </a:r>
            <a:r>
              <a:rPr lang="en-GB" sz="1200" dirty="0"/>
              <a:t>' </a:t>
            </a:r>
            <a:r>
              <a:rPr lang="en-GB" sz="1200" dirty="0" err="1"/>
              <a:t>OpenAlex</a:t>
            </a:r>
            <a:r>
              <a:rPr lang="en-GB" sz="1200" dirty="0"/>
              <a:t> IDs</a:t>
            </a:r>
          </a:p>
          <a:p>
            <a:r>
              <a:rPr lang="en-GB" sz="1200" dirty="0"/>
              <a:t>    if '</a:t>
            </a:r>
            <a:r>
              <a:rPr lang="en-GB" sz="1200" dirty="0" err="1"/>
              <a:t>cited_by_api_url</a:t>
            </a:r>
            <a:r>
              <a:rPr lang="en-GB" sz="1200" dirty="0"/>
              <a:t>' in work: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cited_by_api_url</a:t>
            </a:r>
            <a:r>
              <a:rPr lang="en-GB" sz="1200" dirty="0"/>
              <a:t> = work['</a:t>
            </a:r>
            <a:r>
              <a:rPr lang="en-GB" sz="1200" dirty="0" err="1"/>
              <a:t>cited_by_api_url</a:t>
            </a:r>
            <a:r>
              <a:rPr lang="en-GB" sz="1200" dirty="0"/>
              <a:t>']</a:t>
            </a:r>
          </a:p>
          <a:p>
            <a:r>
              <a:rPr lang="en-GB" sz="1200" dirty="0"/>
              <a:t>        response = </a:t>
            </a:r>
            <a:r>
              <a:rPr lang="en-GB" sz="1200" dirty="0" err="1"/>
              <a:t>requests.get</a:t>
            </a:r>
            <a:r>
              <a:rPr lang="en-GB" sz="1200" dirty="0"/>
              <a:t>(</a:t>
            </a:r>
            <a:r>
              <a:rPr lang="en-GB" sz="1200" dirty="0" err="1"/>
              <a:t>cited_by_api_url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if </a:t>
            </a:r>
            <a:r>
              <a:rPr lang="en-GB" sz="1200" dirty="0" err="1"/>
              <a:t>response.status_code</a:t>
            </a:r>
            <a:r>
              <a:rPr lang="en-GB" sz="1200" dirty="0"/>
              <a:t> == 200: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cited_by_work</a:t>
            </a:r>
            <a:r>
              <a:rPr lang="en-GB" sz="1200" dirty="0"/>
              <a:t> = </a:t>
            </a:r>
            <a:r>
              <a:rPr lang="en-GB" sz="1200" dirty="0" err="1"/>
              <a:t>response.json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    if 'results' in </a:t>
            </a:r>
            <a:r>
              <a:rPr lang="en-GB" sz="1200" dirty="0" err="1"/>
              <a:t>cited_by_work</a:t>
            </a:r>
            <a:r>
              <a:rPr lang="en-GB" sz="1200" dirty="0"/>
              <a:t>: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cited_by_dict</a:t>
            </a:r>
            <a:r>
              <a:rPr lang="en-GB" sz="1200" dirty="0"/>
              <a:t>[</a:t>
            </a:r>
            <a:r>
              <a:rPr lang="en-GB" sz="1200" dirty="0" err="1"/>
              <a:t>openalex_id</a:t>
            </a:r>
            <a:r>
              <a:rPr lang="en-GB" sz="1200" dirty="0"/>
              <a:t>] = [cited['id'] for cited in </a:t>
            </a:r>
            <a:r>
              <a:rPr lang="en-GB" sz="1200" dirty="0" err="1"/>
              <a:t>cited_by_work</a:t>
            </a:r>
            <a:r>
              <a:rPr lang="en-GB" sz="1200" dirty="0"/>
              <a:t>['results’]]</a:t>
            </a:r>
          </a:p>
          <a:p>
            <a:r>
              <a:rPr lang="en-GB" sz="1200" dirty="0"/>
              <a:t>[…]               </a:t>
            </a:r>
          </a:p>
          <a:p>
            <a:endParaRPr lang="en-GB" sz="1200" dirty="0"/>
          </a:p>
          <a:p>
            <a:r>
              <a:rPr lang="en-GB" sz="1200" dirty="0"/>
              <a:t># TODO: combine above for loops into a more abstracted function</a:t>
            </a:r>
          </a:p>
          <a:p>
            <a:endParaRPr lang="en-GB" sz="1200" dirty="0"/>
          </a:p>
          <a:p>
            <a:r>
              <a:rPr lang="en-GB" sz="1200" dirty="0"/>
              <a:t># Print the dictionaries of </a:t>
            </a:r>
            <a:r>
              <a:rPr lang="en-GB" sz="1200" dirty="0" err="1"/>
              <a:t>OpenAlex</a:t>
            </a:r>
            <a:r>
              <a:rPr lang="en-GB" sz="1200" dirty="0"/>
              <a:t> IDs and their </a:t>
            </a:r>
            <a:r>
              <a:rPr lang="en-GB" sz="1200" dirty="0" err="1"/>
              <a:t>referenced_by</a:t>
            </a:r>
            <a:r>
              <a:rPr lang="en-GB" sz="1200" dirty="0"/>
              <a:t> and </a:t>
            </a:r>
            <a:r>
              <a:rPr lang="en-GB" sz="1200" dirty="0" err="1"/>
              <a:t>cited_by</a:t>
            </a:r>
            <a:r>
              <a:rPr lang="en-GB" sz="1200" dirty="0"/>
              <a:t> IDs</a:t>
            </a:r>
          </a:p>
          <a:p>
            <a:r>
              <a:rPr lang="en-GB" sz="1200" dirty="0"/>
              <a:t>print("Referenced by dictionary:", </a:t>
            </a:r>
            <a:r>
              <a:rPr lang="en-GB" sz="1200" dirty="0" err="1"/>
              <a:t>test_referenced_by_dict</a:t>
            </a:r>
            <a:r>
              <a:rPr lang="en-GB" sz="1200" dirty="0"/>
              <a:t>)</a:t>
            </a:r>
          </a:p>
          <a:p>
            <a:r>
              <a:rPr lang="en-GB" sz="1200" dirty="0"/>
              <a:t>print("Cited by dictionary:", </a:t>
            </a:r>
            <a:r>
              <a:rPr lang="en-GB" sz="1200" dirty="0" err="1"/>
              <a:t>test_cited_by_dict</a:t>
            </a:r>
            <a:r>
              <a:rPr lang="en-GB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10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blue circular object with blue dots&#10;&#10;AI-generated content may be incorrect.">
            <a:extLst>
              <a:ext uri="{FF2B5EF4-FFF2-40B4-BE49-F238E27FC236}">
                <a16:creationId xmlns:a16="http://schemas.microsoft.com/office/drawing/2014/main" id="{12DBC42D-937E-655A-382E-E8ACCD9D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1722"/>
            <a:ext cx="9005455" cy="6856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D8586-7920-BDBC-622D-C7E03657F641}"/>
              </a:ext>
            </a:extLst>
          </p:cNvPr>
          <p:cNvSpPr txBox="1"/>
          <p:nvPr/>
        </p:nvSpPr>
        <p:spPr>
          <a:xfrm>
            <a:off x="0" y="0"/>
            <a:ext cx="318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‘Eye of Sauron’ graph: utterly unusable!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80496-D62E-DD0D-7100-6DE844481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E9D38-6ED5-CC8B-7BC5-AD67629241B2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Excellent: directed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8E5CCEFC-D10C-982F-A519-C7AB796F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2C66D-A854-B2BD-7BD4-BEB061DB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063B0-7D30-BD7E-63F2-85A8F1BD3991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Excellent: undirected</a:t>
            </a:r>
          </a:p>
        </p:txBody>
      </p:sp>
      <p:pic>
        <p:nvPicPr>
          <p:cNvPr id="4" name="Picture 3" descr="A group of black and blue clouds&#10;&#10;AI-generated content may be incorrect.">
            <a:extLst>
              <a:ext uri="{FF2B5EF4-FFF2-40B4-BE49-F238E27FC236}">
                <a16:creationId xmlns:a16="http://schemas.microsoft.com/office/drawing/2014/main" id="{F2BD8F06-27BE-F8D0-D1A9-411A435D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F5055-9731-7595-991A-32D89409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58F6E-0976-6E70-2C13-3FE86AA53705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Average: directed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F15934B4-8251-37DA-2C4F-AAC598CD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28AFA-8B7A-BDCB-2F81-B46FEA7B4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B57F-00F6-C848-DCB6-397A33B768E3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Average: undirected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D329151-3072-14D4-05F9-F06A87E3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548</Words>
  <Application>Microsoft Office PowerPoint</Application>
  <PresentationFormat>Widescreen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The data I used</vt:lpstr>
      <vt:lpstr>Rabbit holes I ‘investigated’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Darren Garside</cp:lastModifiedBy>
  <cp:revision>2</cp:revision>
  <dcterms:created xsi:type="dcterms:W3CDTF">2024-05-01T11:53:58Z</dcterms:created>
  <dcterms:modified xsi:type="dcterms:W3CDTF">2025-03-18T11:39:09Z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cf8d8-0beb-467a-9efd-2f19365bc42a_Enabled">
    <vt:lpwstr>true</vt:lpwstr>
  </property>
  <property fmtid="{D5CDD505-2E9C-101B-9397-08002B2CF9AE}" pid="3" name="MSIP_Label_543cf8d8-0beb-467a-9efd-2f19365bc42a_SetDate">
    <vt:lpwstr>2025-03-07T19:20:41Z</vt:lpwstr>
  </property>
  <property fmtid="{D5CDD505-2E9C-101B-9397-08002B2CF9AE}" pid="4" name="MSIP_Label_543cf8d8-0beb-467a-9efd-2f19365bc42a_Method">
    <vt:lpwstr>Standard</vt:lpwstr>
  </property>
  <property fmtid="{D5CDD505-2E9C-101B-9397-08002B2CF9AE}" pid="5" name="MSIP_Label_543cf8d8-0beb-467a-9efd-2f19365bc42a_Name">
    <vt:lpwstr>Teaching Materials</vt:lpwstr>
  </property>
  <property fmtid="{D5CDD505-2E9C-101B-9397-08002B2CF9AE}" pid="6" name="MSIP_Label_543cf8d8-0beb-467a-9efd-2f19365bc42a_SiteId">
    <vt:lpwstr>23706653-cd57-4504-9a59-0960251db4b0</vt:lpwstr>
  </property>
  <property fmtid="{D5CDD505-2E9C-101B-9397-08002B2CF9AE}" pid="7" name="MSIP_Label_543cf8d8-0beb-467a-9efd-2f19365bc42a_ActionId">
    <vt:lpwstr>f3dc80b2-6821-4160-a6c5-fb4408f965a7</vt:lpwstr>
  </property>
  <property fmtid="{D5CDD505-2E9C-101B-9397-08002B2CF9AE}" pid="8" name="MSIP_Label_543cf8d8-0beb-467a-9efd-2f19365bc42a_ContentBits">
    <vt:lpwstr>0</vt:lpwstr>
  </property>
  <property fmtid="{D5CDD505-2E9C-101B-9397-08002B2CF9AE}" pid="9" name="MSIP_Label_543cf8d8-0beb-467a-9efd-2f19365bc42a_Tag">
    <vt:lpwstr>10, 3, 0, 1</vt:lpwstr>
  </property>
</Properties>
</file>