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B32761-AFE2-40B2-A44C-D2DBC59C3F2C}" v="7" dt="2025-03-17T16:09:56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72" d="100"/>
          <a:sy n="172" d="100"/>
        </p:scale>
        <p:origin x="132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y Knight" userId="c58305ac-d2e1-40ee-bd4f-8ace2050bbe0" providerId="ADAL" clId="{E0F56E00-D4A9-42AE-88F8-AA3C2B6F461A}"/>
    <pc:docChg chg="custSel delSld modSld sldOrd">
      <pc:chgData name="Lucy Knight" userId="c58305ac-d2e1-40ee-bd4f-8ace2050bbe0" providerId="ADAL" clId="{E0F56E00-D4A9-42AE-88F8-AA3C2B6F461A}" dt="2025-02-19T09:17:55.223" v="116" actId="47"/>
      <pc:docMkLst>
        <pc:docMk/>
      </pc:docMkLst>
      <pc:sldChg chg="modSp mod">
        <pc:chgData name="Lucy Knight" userId="c58305ac-d2e1-40ee-bd4f-8ace2050bbe0" providerId="ADAL" clId="{E0F56E00-D4A9-42AE-88F8-AA3C2B6F461A}" dt="2025-02-18T09:07:08.605" v="115" actId="20577"/>
        <pc:sldMkLst>
          <pc:docMk/>
          <pc:sldMk cId="754481681" sldId="256"/>
        </pc:sldMkLst>
        <pc:spChg chg="mod">
          <ac:chgData name="Lucy Knight" userId="c58305ac-d2e1-40ee-bd4f-8ace2050bbe0" providerId="ADAL" clId="{E0F56E00-D4A9-42AE-88F8-AA3C2B6F461A}" dt="2025-02-18T09:07:08.605" v="115" actId="20577"/>
          <ac:spMkLst>
            <pc:docMk/>
            <pc:sldMk cId="754481681" sldId="256"/>
            <ac:spMk id="2" creationId="{38C7C88C-D833-21D6-06CD-D0160D6B0DE7}"/>
          </ac:spMkLst>
        </pc:spChg>
        <pc:spChg chg="mod">
          <ac:chgData name="Lucy Knight" userId="c58305ac-d2e1-40ee-bd4f-8ace2050bbe0" providerId="ADAL" clId="{E0F56E00-D4A9-42AE-88F8-AA3C2B6F461A}" dt="2025-02-18T09:04:19.437" v="20" actId="20577"/>
          <ac:spMkLst>
            <pc:docMk/>
            <pc:sldMk cId="754481681" sldId="256"/>
            <ac:spMk id="3" creationId="{EC93E930-B91A-7D07-104E-E527847FA234}"/>
          </ac:spMkLst>
        </pc:spChg>
      </pc:sldChg>
      <pc:sldChg chg="delSp modSp mod">
        <pc:chgData name="Lucy Knight" userId="c58305ac-d2e1-40ee-bd4f-8ace2050bbe0" providerId="ADAL" clId="{E0F56E00-D4A9-42AE-88F8-AA3C2B6F461A}" dt="2025-02-18T09:06:39.046" v="99" actId="27636"/>
        <pc:sldMkLst>
          <pc:docMk/>
          <pc:sldMk cId="800675438" sldId="257"/>
        </pc:sldMkLst>
        <pc:spChg chg="mod">
          <ac:chgData name="Lucy Knight" userId="c58305ac-d2e1-40ee-bd4f-8ace2050bbe0" providerId="ADAL" clId="{E0F56E00-D4A9-42AE-88F8-AA3C2B6F461A}" dt="2025-02-18T09:06:39.046" v="99" actId="27636"/>
          <ac:spMkLst>
            <pc:docMk/>
            <pc:sldMk cId="800675438" sldId="257"/>
            <ac:spMk id="3" creationId="{25F3CE3C-9680-FF6C-B573-0D64BF180C13}"/>
          </ac:spMkLst>
        </pc:spChg>
      </pc:sldChg>
      <pc:sldChg chg="del">
        <pc:chgData name="Lucy Knight" userId="c58305ac-d2e1-40ee-bd4f-8ace2050bbe0" providerId="ADAL" clId="{E0F56E00-D4A9-42AE-88F8-AA3C2B6F461A}" dt="2025-02-19T09:17:55.223" v="116" actId="47"/>
        <pc:sldMkLst>
          <pc:docMk/>
          <pc:sldMk cId="3208402131" sldId="258"/>
        </pc:sldMkLst>
      </pc:sldChg>
      <pc:sldChg chg="modSp mod">
        <pc:chgData name="Lucy Knight" userId="c58305ac-d2e1-40ee-bd4f-8ace2050bbe0" providerId="ADAL" clId="{E0F56E00-D4A9-42AE-88F8-AA3C2B6F461A}" dt="2025-02-18T09:06:23.827" v="96" actId="20577"/>
        <pc:sldMkLst>
          <pc:docMk/>
          <pc:sldMk cId="3974184401" sldId="259"/>
        </pc:sldMkLst>
        <pc:spChg chg="mod">
          <ac:chgData name="Lucy Knight" userId="c58305ac-d2e1-40ee-bd4f-8ace2050bbe0" providerId="ADAL" clId="{E0F56E00-D4A9-42AE-88F8-AA3C2B6F461A}" dt="2025-02-18T09:06:23.827" v="96" actId="20577"/>
          <ac:spMkLst>
            <pc:docMk/>
            <pc:sldMk cId="3974184401" sldId="259"/>
            <ac:spMk id="3" creationId="{5C0AA2AC-113F-406D-753B-F0FB79BDDDAD}"/>
          </ac:spMkLst>
        </pc:spChg>
      </pc:sldChg>
      <pc:sldChg chg="modSp mod ord">
        <pc:chgData name="Lucy Knight" userId="c58305ac-d2e1-40ee-bd4f-8ace2050bbe0" providerId="ADAL" clId="{E0F56E00-D4A9-42AE-88F8-AA3C2B6F461A}" dt="2025-02-18T09:05:29.764" v="47" actId="20577"/>
        <pc:sldMkLst>
          <pc:docMk/>
          <pc:sldMk cId="3087913205" sldId="265"/>
        </pc:sldMkLst>
        <pc:spChg chg="mod">
          <ac:chgData name="Lucy Knight" userId="c58305ac-d2e1-40ee-bd4f-8ace2050bbe0" providerId="ADAL" clId="{E0F56E00-D4A9-42AE-88F8-AA3C2B6F461A}" dt="2025-02-18T09:05:29.764" v="47" actId="20577"/>
          <ac:spMkLst>
            <pc:docMk/>
            <pc:sldMk cId="3087913205" sldId="265"/>
            <ac:spMk id="2" creationId="{4F27F8AF-F8D3-09DF-2865-321C791F8F4B}"/>
          </ac:spMkLst>
        </pc:spChg>
      </pc:sldChg>
    </pc:docChg>
  </pc:docChgLst>
  <pc:docChgLst>
    <pc:chgData name="Darren Garside" userId="1ff3dd00-c40d-412f-ba2a-26196dbfda33" providerId="ADAL" clId="{F8B32761-AFE2-40B2-A44C-D2DBC59C3F2C}"/>
    <pc:docChg chg="undo custSel delSld modSld">
      <pc:chgData name="Darren Garside" userId="1ff3dd00-c40d-412f-ba2a-26196dbfda33" providerId="ADAL" clId="{F8B32761-AFE2-40B2-A44C-D2DBC59C3F2C}" dt="2025-03-17T16:12:44.380" v="306" actId="2696"/>
      <pc:docMkLst>
        <pc:docMk/>
      </pc:docMkLst>
      <pc:sldChg chg="del">
        <pc:chgData name="Darren Garside" userId="1ff3dd00-c40d-412f-ba2a-26196dbfda33" providerId="ADAL" clId="{F8B32761-AFE2-40B2-A44C-D2DBC59C3F2C}" dt="2025-03-17T16:12:44.380" v="306" actId="2696"/>
        <pc:sldMkLst>
          <pc:docMk/>
          <pc:sldMk cId="754481681" sldId="256"/>
        </pc:sldMkLst>
      </pc:sldChg>
      <pc:sldChg chg="del">
        <pc:chgData name="Darren Garside" userId="1ff3dd00-c40d-412f-ba2a-26196dbfda33" providerId="ADAL" clId="{F8B32761-AFE2-40B2-A44C-D2DBC59C3F2C}" dt="2025-03-17T16:12:44.380" v="306" actId="2696"/>
        <pc:sldMkLst>
          <pc:docMk/>
          <pc:sldMk cId="800675438" sldId="257"/>
        </pc:sldMkLst>
      </pc:sldChg>
      <pc:sldChg chg="del">
        <pc:chgData name="Darren Garside" userId="1ff3dd00-c40d-412f-ba2a-26196dbfda33" providerId="ADAL" clId="{F8B32761-AFE2-40B2-A44C-D2DBC59C3F2C}" dt="2025-03-17T16:12:44.380" v="306" actId="2696"/>
        <pc:sldMkLst>
          <pc:docMk/>
          <pc:sldMk cId="3974184401" sldId="259"/>
        </pc:sldMkLst>
      </pc:sldChg>
      <pc:sldChg chg="modSp mod">
        <pc:chgData name="Darren Garside" userId="1ff3dd00-c40d-412f-ba2a-26196dbfda33" providerId="ADAL" clId="{F8B32761-AFE2-40B2-A44C-D2DBC59C3F2C}" dt="2025-03-17T16:02:07.381" v="241" actId="5793"/>
        <pc:sldMkLst>
          <pc:docMk/>
          <pc:sldMk cId="3766804681" sldId="261"/>
        </pc:sldMkLst>
        <pc:spChg chg="mod">
          <ac:chgData name="Darren Garside" userId="1ff3dd00-c40d-412f-ba2a-26196dbfda33" providerId="ADAL" clId="{F8B32761-AFE2-40B2-A44C-D2DBC59C3F2C}" dt="2025-03-17T16:02:07.381" v="241" actId="5793"/>
          <ac:spMkLst>
            <pc:docMk/>
            <pc:sldMk cId="3766804681" sldId="261"/>
            <ac:spMk id="8" creationId="{7A97862C-9BB1-CD09-BE89-61443A9D0130}"/>
          </ac:spMkLst>
        </pc:spChg>
      </pc:sldChg>
      <pc:sldChg chg="addSp delSp modSp mod setBg">
        <pc:chgData name="Darren Garside" userId="1ff3dd00-c40d-412f-ba2a-26196dbfda33" providerId="ADAL" clId="{F8B32761-AFE2-40B2-A44C-D2DBC59C3F2C}" dt="2025-03-17T16:03:58.904" v="247" actId="1076"/>
        <pc:sldMkLst>
          <pc:docMk/>
          <pc:sldMk cId="2161064156" sldId="262"/>
        </pc:sldMkLst>
        <pc:spChg chg="mod">
          <ac:chgData name="Darren Garside" userId="1ff3dd00-c40d-412f-ba2a-26196dbfda33" providerId="ADAL" clId="{F8B32761-AFE2-40B2-A44C-D2DBC59C3F2C}" dt="2025-03-17T16:03:49.282" v="246" actId="14100"/>
          <ac:spMkLst>
            <pc:docMk/>
            <pc:sldMk cId="2161064156" sldId="262"/>
            <ac:spMk id="2" creationId="{80306C1A-2D18-C941-A270-08ABBF9A0076}"/>
          </ac:spMkLst>
        </pc:spChg>
        <pc:spChg chg="mod">
          <ac:chgData name="Darren Garside" userId="1ff3dd00-c40d-412f-ba2a-26196dbfda33" providerId="ADAL" clId="{F8B32761-AFE2-40B2-A44C-D2DBC59C3F2C}" dt="2025-03-17T16:03:58.904" v="247" actId="1076"/>
          <ac:spMkLst>
            <pc:docMk/>
            <pc:sldMk cId="2161064156" sldId="262"/>
            <ac:spMk id="3" creationId="{CF95694C-3455-5606-E80D-39B538E550EB}"/>
          </ac:spMkLst>
        </pc:spChg>
        <pc:spChg chg="add del">
          <ac:chgData name="Darren Garside" userId="1ff3dd00-c40d-412f-ba2a-26196dbfda33" providerId="ADAL" clId="{F8B32761-AFE2-40B2-A44C-D2DBC59C3F2C}" dt="2025-03-17T15:57:11.554" v="67" actId="26606"/>
          <ac:spMkLst>
            <pc:docMk/>
            <pc:sldMk cId="2161064156" sldId="262"/>
            <ac:spMk id="10" creationId="{9B7AD9F6-8CE7-4299-8FC6-328F4DCD3FF9}"/>
          </ac:spMkLst>
        </pc:spChg>
        <pc:spChg chg="add del">
          <ac:chgData name="Darren Garside" userId="1ff3dd00-c40d-412f-ba2a-26196dbfda33" providerId="ADAL" clId="{F8B32761-AFE2-40B2-A44C-D2DBC59C3F2C}" dt="2025-03-17T15:57:11.554" v="67" actId="26606"/>
          <ac:spMkLst>
            <pc:docMk/>
            <pc:sldMk cId="2161064156" sldId="262"/>
            <ac:spMk id="12" creationId="{F49775AF-8896-43EE-92C6-83497D6DC56F}"/>
          </ac:spMkLst>
        </pc:spChg>
        <pc:spChg chg="add del">
          <ac:chgData name="Darren Garside" userId="1ff3dd00-c40d-412f-ba2a-26196dbfda33" providerId="ADAL" clId="{F8B32761-AFE2-40B2-A44C-D2DBC59C3F2C}" dt="2025-03-17T15:57:11.550" v="66" actId="26606"/>
          <ac:spMkLst>
            <pc:docMk/>
            <pc:sldMk cId="2161064156" sldId="262"/>
            <ac:spMk id="17" creationId="{A34066D6-1B59-4642-A86D-39464CEE971B}"/>
          </ac:spMkLst>
        </pc:spChg>
        <pc:spChg chg="add del">
          <ac:chgData name="Darren Garside" userId="1ff3dd00-c40d-412f-ba2a-26196dbfda33" providerId="ADAL" clId="{F8B32761-AFE2-40B2-A44C-D2DBC59C3F2C}" dt="2025-03-17T15:57:11.550" v="66" actId="26606"/>
          <ac:spMkLst>
            <pc:docMk/>
            <pc:sldMk cId="2161064156" sldId="262"/>
            <ac:spMk id="19" creationId="{18E928D9-3091-4385-B979-265D55AD02CE}"/>
          </ac:spMkLst>
        </pc:spChg>
        <pc:spChg chg="add del">
          <ac:chgData name="Darren Garside" userId="1ff3dd00-c40d-412f-ba2a-26196dbfda33" providerId="ADAL" clId="{F8B32761-AFE2-40B2-A44C-D2DBC59C3F2C}" dt="2025-03-17T15:57:11.550" v="66" actId="26606"/>
          <ac:spMkLst>
            <pc:docMk/>
            <pc:sldMk cId="2161064156" sldId="262"/>
            <ac:spMk id="21" creationId="{7D602432-D774-4CF5-94E8-7D52D01059D2}"/>
          </ac:spMkLst>
        </pc:spChg>
        <pc:spChg chg="add del">
          <ac:chgData name="Darren Garside" userId="1ff3dd00-c40d-412f-ba2a-26196dbfda33" providerId="ADAL" clId="{F8B32761-AFE2-40B2-A44C-D2DBC59C3F2C}" dt="2025-03-17T15:57:11.550" v="66" actId="26606"/>
          <ac:spMkLst>
            <pc:docMk/>
            <pc:sldMk cId="2161064156" sldId="262"/>
            <ac:spMk id="23" creationId="{CBF9EBB4-5078-47B2-AAA0-DF4A88D8182A}"/>
          </ac:spMkLst>
        </pc:spChg>
        <pc:spChg chg="add del">
          <ac:chgData name="Darren Garside" userId="1ff3dd00-c40d-412f-ba2a-26196dbfda33" providerId="ADAL" clId="{F8B32761-AFE2-40B2-A44C-D2DBC59C3F2C}" dt="2025-03-17T16:03:16.860" v="242" actId="26606"/>
          <ac:spMkLst>
            <pc:docMk/>
            <pc:sldMk cId="2161064156" sldId="262"/>
            <ac:spMk id="25" creationId="{9B7AD9F6-8CE7-4299-8FC6-328F4DCD3FF9}"/>
          </ac:spMkLst>
        </pc:spChg>
        <pc:spChg chg="add del">
          <ac:chgData name="Darren Garside" userId="1ff3dd00-c40d-412f-ba2a-26196dbfda33" providerId="ADAL" clId="{F8B32761-AFE2-40B2-A44C-D2DBC59C3F2C}" dt="2025-03-17T16:03:16.860" v="242" actId="26606"/>
          <ac:spMkLst>
            <pc:docMk/>
            <pc:sldMk cId="2161064156" sldId="262"/>
            <ac:spMk id="26" creationId="{F49775AF-8896-43EE-92C6-83497D6DC56F}"/>
          </ac:spMkLst>
        </pc:spChg>
        <pc:spChg chg="add">
          <ac:chgData name="Darren Garside" userId="1ff3dd00-c40d-412f-ba2a-26196dbfda33" providerId="ADAL" clId="{F8B32761-AFE2-40B2-A44C-D2DBC59C3F2C}" dt="2025-03-17T16:03:16.860" v="242" actId="26606"/>
          <ac:spMkLst>
            <pc:docMk/>
            <pc:sldMk cId="2161064156" sldId="262"/>
            <ac:spMk id="31" creationId="{3C54F4CE-85F0-46ED-80DA-9518C9251AD1}"/>
          </ac:spMkLst>
        </pc:spChg>
        <pc:spChg chg="add">
          <ac:chgData name="Darren Garside" userId="1ff3dd00-c40d-412f-ba2a-26196dbfda33" providerId="ADAL" clId="{F8B32761-AFE2-40B2-A44C-D2DBC59C3F2C}" dt="2025-03-17T16:03:16.860" v="242" actId="26606"/>
          <ac:spMkLst>
            <pc:docMk/>
            <pc:sldMk cId="2161064156" sldId="262"/>
            <ac:spMk id="33" creationId="{DADD1FCA-8ACB-4958-81DD-4CDD6D3E1921}"/>
          </ac:spMkLst>
        </pc:spChg>
        <pc:picChg chg="add mod ord">
          <ac:chgData name="Darren Garside" userId="1ff3dd00-c40d-412f-ba2a-26196dbfda33" providerId="ADAL" clId="{F8B32761-AFE2-40B2-A44C-D2DBC59C3F2C}" dt="2025-03-17T16:03:16.860" v="242" actId="26606"/>
          <ac:picMkLst>
            <pc:docMk/>
            <pc:sldMk cId="2161064156" sldId="262"/>
            <ac:picMk id="5" creationId="{FD0A4AC1-9D4A-EF20-6565-72C573826CA1}"/>
          </ac:picMkLst>
        </pc:picChg>
      </pc:sldChg>
      <pc:sldChg chg="addSp delSp modSp mod">
        <pc:chgData name="Darren Garside" userId="1ff3dd00-c40d-412f-ba2a-26196dbfda33" providerId="ADAL" clId="{F8B32761-AFE2-40B2-A44C-D2DBC59C3F2C}" dt="2025-03-17T16:11:15.210" v="305" actId="1076"/>
        <pc:sldMkLst>
          <pc:docMk/>
          <pc:sldMk cId="3448502234" sldId="263"/>
        </pc:sldMkLst>
        <pc:spChg chg="del">
          <ac:chgData name="Darren Garside" userId="1ff3dd00-c40d-412f-ba2a-26196dbfda33" providerId="ADAL" clId="{F8B32761-AFE2-40B2-A44C-D2DBC59C3F2C}" dt="2025-03-17T16:04:34.422" v="248" actId="478"/>
          <ac:spMkLst>
            <pc:docMk/>
            <pc:sldMk cId="3448502234" sldId="263"/>
            <ac:spMk id="2" creationId="{028E3A60-DF3B-3644-1B0F-872B870218D3}"/>
          </ac:spMkLst>
        </pc:spChg>
        <pc:spChg chg="del">
          <ac:chgData name="Darren Garside" userId="1ff3dd00-c40d-412f-ba2a-26196dbfda33" providerId="ADAL" clId="{F8B32761-AFE2-40B2-A44C-D2DBC59C3F2C}" dt="2025-03-17T16:04:38.021" v="249" actId="478"/>
          <ac:spMkLst>
            <pc:docMk/>
            <pc:sldMk cId="3448502234" sldId="263"/>
            <ac:spMk id="3" creationId="{2E644E15-0C11-03A9-54BF-9A17D708275E}"/>
          </ac:spMkLst>
        </pc:spChg>
        <pc:spChg chg="add del mod">
          <ac:chgData name="Darren Garside" userId="1ff3dd00-c40d-412f-ba2a-26196dbfda33" providerId="ADAL" clId="{F8B32761-AFE2-40B2-A44C-D2DBC59C3F2C}" dt="2025-03-17T16:04:41.541" v="250" actId="478"/>
          <ac:spMkLst>
            <pc:docMk/>
            <pc:sldMk cId="3448502234" sldId="263"/>
            <ac:spMk id="5" creationId="{63E27FD8-FE5F-764C-8DAF-49F14C70E41E}"/>
          </ac:spMkLst>
        </pc:spChg>
        <pc:spChg chg="add del mod">
          <ac:chgData name="Darren Garside" userId="1ff3dd00-c40d-412f-ba2a-26196dbfda33" providerId="ADAL" clId="{F8B32761-AFE2-40B2-A44C-D2DBC59C3F2C}" dt="2025-03-17T16:04:44.688" v="251" actId="478"/>
          <ac:spMkLst>
            <pc:docMk/>
            <pc:sldMk cId="3448502234" sldId="263"/>
            <ac:spMk id="7" creationId="{B24B2134-B709-74A1-E554-121F55AC458D}"/>
          </ac:spMkLst>
        </pc:spChg>
        <pc:picChg chg="add mod">
          <ac:chgData name="Darren Garside" userId="1ff3dd00-c40d-412f-ba2a-26196dbfda33" providerId="ADAL" clId="{F8B32761-AFE2-40B2-A44C-D2DBC59C3F2C}" dt="2025-03-17T16:05:10.034" v="256" actId="931"/>
          <ac:picMkLst>
            <pc:docMk/>
            <pc:sldMk cId="3448502234" sldId="263"/>
            <ac:picMk id="9" creationId="{CF9B039C-4444-2093-BFF4-94453A164965}"/>
          </ac:picMkLst>
        </pc:picChg>
        <pc:picChg chg="add del mod">
          <ac:chgData name="Darren Garside" userId="1ff3dd00-c40d-412f-ba2a-26196dbfda33" providerId="ADAL" clId="{F8B32761-AFE2-40B2-A44C-D2DBC59C3F2C}" dt="2025-03-17T16:07:31.012" v="284" actId="478"/>
          <ac:picMkLst>
            <pc:docMk/>
            <pc:sldMk cId="3448502234" sldId="263"/>
            <ac:picMk id="11" creationId="{A2B04582-FB70-0736-3BFE-2156AE30E562}"/>
          </ac:picMkLst>
        </pc:picChg>
        <pc:picChg chg="add mod">
          <ac:chgData name="Darren Garside" userId="1ff3dd00-c40d-412f-ba2a-26196dbfda33" providerId="ADAL" clId="{F8B32761-AFE2-40B2-A44C-D2DBC59C3F2C}" dt="2025-03-17T16:10:42.832" v="301" actId="1076"/>
          <ac:picMkLst>
            <pc:docMk/>
            <pc:sldMk cId="3448502234" sldId="263"/>
            <ac:picMk id="13" creationId="{12DBC42D-937E-655A-382E-E8ACCD9DF1AF}"/>
          </ac:picMkLst>
        </pc:picChg>
        <pc:picChg chg="add mod">
          <ac:chgData name="Darren Garside" userId="1ff3dd00-c40d-412f-ba2a-26196dbfda33" providerId="ADAL" clId="{F8B32761-AFE2-40B2-A44C-D2DBC59C3F2C}" dt="2025-03-17T16:11:15.210" v="305" actId="1076"/>
          <ac:picMkLst>
            <pc:docMk/>
            <pc:sldMk cId="3448502234" sldId="263"/>
            <ac:picMk id="15" creationId="{24E85237-4584-CA27-8CFC-32F123433F12}"/>
          </ac:picMkLst>
        </pc:picChg>
        <pc:picChg chg="add mod ord">
          <ac:chgData name="Darren Garside" userId="1ff3dd00-c40d-412f-ba2a-26196dbfda33" providerId="ADAL" clId="{F8B32761-AFE2-40B2-A44C-D2DBC59C3F2C}" dt="2025-03-17T16:11:09.392" v="304" actId="14100"/>
          <ac:picMkLst>
            <pc:docMk/>
            <pc:sldMk cId="3448502234" sldId="263"/>
            <ac:picMk id="17" creationId="{0FAC67BA-CF91-D67C-DFE9-BD2C087290FB}"/>
          </ac:picMkLst>
        </pc:picChg>
      </pc:sldChg>
      <pc:sldChg chg="addSp modSp mod">
        <pc:chgData name="Darren Garside" userId="1ff3dd00-c40d-412f-ba2a-26196dbfda33" providerId="ADAL" clId="{F8B32761-AFE2-40B2-A44C-D2DBC59C3F2C}" dt="2025-03-17T16:08:51.808" v="293" actId="1076"/>
        <pc:sldMkLst>
          <pc:docMk/>
          <pc:sldMk cId="3204788620" sldId="264"/>
        </pc:sldMkLst>
        <pc:picChg chg="add mod">
          <ac:chgData name="Darren Garside" userId="1ff3dd00-c40d-412f-ba2a-26196dbfda33" providerId="ADAL" clId="{F8B32761-AFE2-40B2-A44C-D2DBC59C3F2C}" dt="2025-03-17T16:08:51.808" v="293" actId="1076"/>
          <ac:picMkLst>
            <pc:docMk/>
            <pc:sldMk cId="3204788620" sldId="264"/>
            <ac:picMk id="5" creationId="{5358C7FD-9443-41D4-7430-9026C930ADD4}"/>
          </ac:picMkLst>
        </pc:picChg>
      </pc:sldChg>
      <pc:sldChg chg="del">
        <pc:chgData name="Darren Garside" userId="1ff3dd00-c40d-412f-ba2a-26196dbfda33" providerId="ADAL" clId="{F8B32761-AFE2-40B2-A44C-D2DBC59C3F2C}" dt="2025-03-17T16:12:44.380" v="306" actId="2696"/>
        <pc:sldMkLst>
          <pc:docMk/>
          <pc:sldMk cId="3087913205" sldId="265"/>
        </pc:sldMkLst>
      </pc:sldChg>
    </pc:docChg>
  </pc:docChgLst>
  <pc:docChgLst>
    <pc:chgData name="Darren Garside" userId="ad9cfdbf-df1a-4422-a7cf-2f0370772cf7" providerId="ADAL" clId="{988D2E96-9311-4FE8-A36F-3620B7AB6341}"/>
    <pc:docChg chg="undo custSel addSld delSld modSld">
      <pc:chgData name="Darren Garside" userId="ad9cfdbf-df1a-4422-a7cf-2f0370772cf7" providerId="ADAL" clId="{988D2E96-9311-4FE8-A36F-3620B7AB6341}" dt="2025-03-08T10:20:19.519" v="752" actId="20577"/>
      <pc:docMkLst>
        <pc:docMk/>
      </pc:docMkLst>
      <pc:sldChg chg="mod modShow">
        <pc:chgData name="Darren Garside" userId="ad9cfdbf-df1a-4422-a7cf-2f0370772cf7" providerId="ADAL" clId="{988D2E96-9311-4FE8-A36F-3620B7AB6341}" dt="2025-03-07T19:53:29.270" v="688" actId="729"/>
        <pc:sldMkLst>
          <pc:docMk/>
          <pc:sldMk cId="754481681" sldId="256"/>
        </pc:sldMkLst>
      </pc:sldChg>
      <pc:sldChg chg="mod modShow">
        <pc:chgData name="Darren Garside" userId="ad9cfdbf-df1a-4422-a7cf-2f0370772cf7" providerId="ADAL" clId="{988D2E96-9311-4FE8-A36F-3620B7AB6341}" dt="2025-03-07T19:53:29.270" v="688" actId="729"/>
        <pc:sldMkLst>
          <pc:docMk/>
          <pc:sldMk cId="800675438" sldId="257"/>
        </pc:sldMkLst>
      </pc:sldChg>
      <pc:sldChg chg="mod modShow">
        <pc:chgData name="Darren Garside" userId="ad9cfdbf-df1a-4422-a7cf-2f0370772cf7" providerId="ADAL" clId="{988D2E96-9311-4FE8-A36F-3620B7AB6341}" dt="2025-03-07T19:53:29.270" v="688" actId="729"/>
        <pc:sldMkLst>
          <pc:docMk/>
          <pc:sldMk cId="3974184401" sldId="259"/>
        </pc:sldMkLst>
      </pc:sldChg>
      <pc:sldChg chg="addSp delSp modSp mod setBg modShow modNotesTx">
        <pc:chgData name="Darren Garside" userId="ad9cfdbf-df1a-4422-a7cf-2f0370772cf7" providerId="ADAL" clId="{988D2E96-9311-4FE8-A36F-3620B7AB6341}" dt="2025-03-07T19:54:06.596" v="689"/>
        <pc:sldMkLst>
          <pc:docMk/>
          <pc:sldMk cId="3173600755" sldId="260"/>
        </pc:sldMkLst>
        <pc:spChg chg="mod">
          <ac:chgData name="Darren Garside" userId="ad9cfdbf-df1a-4422-a7cf-2f0370772cf7" providerId="ADAL" clId="{988D2E96-9311-4FE8-A36F-3620B7AB6341}" dt="2025-03-07T19:36:54.177" v="192" actId="20577"/>
          <ac:spMkLst>
            <pc:docMk/>
            <pc:sldMk cId="3173600755" sldId="260"/>
            <ac:spMk id="3" creationId="{63B9A1F7-68F0-4BC9-8B60-F37E40FC3A9F}"/>
          </ac:spMkLst>
        </pc:spChg>
        <pc:spChg chg="add mod">
          <ac:chgData name="Darren Garside" userId="ad9cfdbf-df1a-4422-a7cf-2f0370772cf7" providerId="ADAL" clId="{988D2E96-9311-4FE8-A36F-3620B7AB6341}" dt="2025-03-07T19:43:26.783" v="348" actId="20577"/>
          <ac:spMkLst>
            <pc:docMk/>
            <pc:sldMk cId="3173600755" sldId="260"/>
            <ac:spMk id="4" creationId="{629A38C7-37A1-9EE2-3D50-3FF14AA23DA5}"/>
          </ac:spMkLst>
        </pc:spChg>
        <pc:spChg chg="add mod">
          <ac:chgData name="Darren Garside" userId="ad9cfdbf-df1a-4422-a7cf-2f0370772cf7" providerId="ADAL" clId="{988D2E96-9311-4FE8-A36F-3620B7AB6341}" dt="2025-03-07T19:39:43.740" v="235" actId="20577"/>
          <ac:spMkLst>
            <pc:docMk/>
            <pc:sldMk cId="3173600755" sldId="260"/>
            <ac:spMk id="5" creationId="{7751220D-898E-7807-4816-B856EF280B12}"/>
          </ac:spMkLst>
        </pc:spChg>
        <pc:spChg chg="add mod">
          <ac:chgData name="Darren Garside" userId="ad9cfdbf-df1a-4422-a7cf-2f0370772cf7" providerId="ADAL" clId="{988D2E96-9311-4FE8-A36F-3620B7AB6341}" dt="2025-03-07T19:44:00.395" v="359" actId="1076"/>
          <ac:spMkLst>
            <pc:docMk/>
            <pc:sldMk cId="3173600755" sldId="260"/>
            <ac:spMk id="12" creationId="{1318CBA5-C1DC-C65C-0B48-1558DABE30DC}"/>
          </ac:spMkLst>
        </pc:spChg>
        <pc:spChg chg="add mod">
          <ac:chgData name="Darren Garside" userId="ad9cfdbf-df1a-4422-a7cf-2f0370772cf7" providerId="ADAL" clId="{988D2E96-9311-4FE8-A36F-3620B7AB6341}" dt="2025-03-07T19:44:14.403" v="360" actId="1076"/>
          <ac:spMkLst>
            <pc:docMk/>
            <pc:sldMk cId="3173600755" sldId="260"/>
            <ac:spMk id="13" creationId="{57ED516A-AA5F-C550-ED38-AD4DE2770C04}"/>
          </ac:spMkLst>
        </pc:spChg>
        <pc:spChg chg="add mod">
          <ac:chgData name="Darren Garside" userId="ad9cfdbf-df1a-4422-a7cf-2f0370772cf7" providerId="ADAL" clId="{988D2E96-9311-4FE8-A36F-3620B7AB6341}" dt="2025-03-07T19:43:42.195" v="357" actId="20577"/>
          <ac:spMkLst>
            <pc:docMk/>
            <pc:sldMk cId="3173600755" sldId="260"/>
            <ac:spMk id="14" creationId="{B2166043-22B2-EAB2-EAC1-BEB49E01BECF}"/>
          </ac:spMkLst>
        </pc:spChg>
        <pc:picChg chg="add mod modCrop">
          <ac:chgData name="Darren Garside" userId="ad9cfdbf-df1a-4422-a7cf-2f0370772cf7" providerId="ADAL" clId="{988D2E96-9311-4FE8-A36F-3620B7AB6341}" dt="2025-03-07T19:41:57.087" v="324" actId="732"/>
          <ac:picMkLst>
            <pc:docMk/>
            <pc:sldMk cId="3173600755" sldId="260"/>
            <ac:picMk id="11" creationId="{1C5C617D-A615-0407-F25B-02F9B7EFFF8B}"/>
          </ac:picMkLst>
        </pc:picChg>
        <pc:cxnChg chg="add mod">
          <ac:chgData name="Darren Garside" userId="ad9cfdbf-df1a-4422-a7cf-2f0370772cf7" providerId="ADAL" clId="{988D2E96-9311-4FE8-A36F-3620B7AB6341}" dt="2025-03-07T19:39:51.887" v="236" actId="1076"/>
          <ac:cxnSpMkLst>
            <pc:docMk/>
            <pc:sldMk cId="3173600755" sldId="260"/>
            <ac:cxnSpMk id="8" creationId="{A754E2FB-22EB-289C-EAB9-5E8449377432}"/>
          </ac:cxnSpMkLst>
        </pc:cxnChg>
        <pc:cxnChg chg="add mod">
          <ac:chgData name="Darren Garside" userId="ad9cfdbf-df1a-4422-a7cf-2f0370772cf7" providerId="ADAL" clId="{988D2E96-9311-4FE8-A36F-3620B7AB6341}" dt="2025-03-07T19:24:39.383" v="16" actId="1076"/>
          <ac:cxnSpMkLst>
            <pc:docMk/>
            <pc:sldMk cId="3173600755" sldId="260"/>
            <ac:cxnSpMk id="9" creationId="{C8C4FCC4-CF47-AB5B-BC9F-8D5559F4D4C1}"/>
          </ac:cxnSpMkLst>
        </pc:cxnChg>
      </pc:sldChg>
      <pc:sldChg chg="addSp delSp modSp mod setBg modNotesTx">
        <pc:chgData name="Darren Garside" userId="ad9cfdbf-df1a-4422-a7cf-2f0370772cf7" providerId="ADAL" clId="{988D2E96-9311-4FE8-A36F-3620B7AB6341}" dt="2025-03-08T10:20:19.519" v="752" actId="20577"/>
        <pc:sldMkLst>
          <pc:docMk/>
          <pc:sldMk cId="3766804681" sldId="261"/>
        </pc:sldMkLst>
        <pc:spChg chg="mod">
          <ac:chgData name="Darren Garside" userId="ad9cfdbf-df1a-4422-a7cf-2f0370772cf7" providerId="ADAL" clId="{988D2E96-9311-4FE8-A36F-3620B7AB6341}" dt="2025-03-08T10:19:16.628" v="706" actId="20577"/>
          <ac:spMkLst>
            <pc:docMk/>
            <pc:sldMk cId="3766804681" sldId="261"/>
            <ac:spMk id="2" creationId="{E7CD2E6F-A762-F25A-4221-5E7F9D93C870}"/>
          </ac:spMkLst>
        </pc:spChg>
        <pc:spChg chg="add mod">
          <ac:chgData name="Darren Garside" userId="ad9cfdbf-df1a-4422-a7cf-2f0370772cf7" providerId="ADAL" clId="{988D2E96-9311-4FE8-A36F-3620B7AB6341}" dt="2025-03-08T10:20:19.519" v="752" actId="20577"/>
          <ac:spMkLst>
            <pc:docMk/>
            <pc:sldMk cId="3766804681" sldId="261"/>
            <ac:spMk id="8" creationId="{7A97862C-9BB1-CD09-BE89-61443A9D0130}"/>
          </ac:spMkLst>
        </pc:spChg>
        <pc:picChg chg="add mod">
          <ac:chgData name="Darren Garside" userId="ad9cfdbf-df1a-4422-a7cf-2f0370772cf7" providerId="ADAL" clId="{988D2E96-9311-4FE8-A36F-3620B7AB6341}" dt="2025-03-07T19:54:29.636" v="690" actId="1076"/>
          <ac:picMkLst>
            <pc:docMk/>
            <pc:sldMk cId="3766804681" sldId="261"/>
            <ac:picMk id="5" creationId="{5BBFF418-E6B1-32D2-EA7E-4F103E52A53B}"/>
          </ac:picMkLst>
        </pc:picChg>
      </pc:sldChg>
      <pc:sldChg chg="setBg">
        <pc:chgData name="Darren Garside" userId="ad9cfdbf-df1a-4422-a7cf-2f0370772cf7" providerId="ADAL" clId="{988D2E96-9311-4FE8-A36F-3620B7AB6341}" dt="2025-03-07T19:54:06.596" v="689"/>
        <pc:sldMkLst>
          <pc:docMk/>
          <pc:sldMk cId="2161064156" sldId="262"/>
        </pc:sldMkLst>
      </pc:sldChg>
      <pc:sldChg chg="setBg">
        <pc:chgData name="Darren Garside" userId="ad9cfdbf-df1a-4422-a7cf-2f0370772cf7" providerId="ADAL" clId="{988D2E96-9311-4FE8-A36F-3620B7AB6341}" dt="2025-03-07T19:54:06.596" v="689"/>
        <pc:sldMkLst>
          <pc:docMk/>
          <pc:sldMk cId="3448502234" sldId="263"/>
        </pc:sldMkLst>
      </pc:sldChg>
      <pc:sldChg chg="setBg">
        <pc:chgData name="Darren Garside" userId="ad9cfdbf-df1a-4422-a7cf-2f0370772cf7" providerId="ADAL" clId="{988D2E96-9311-4FE8-A36F-3620B7AB6341}" dt="2025-03-07T19:54:06.596" v="689"/>
        <pc:sldMkLst>
          <pc:docMk/>
          <pc:sldMk cId="3204788620" sldId="264"/>
        </pc:sldMkLst>
      </pc:sldChg>
      <pc:sldChg chg="mod modShow">
        <pc:chgData name="Darren Garside" userId="ad9cfdbf-df1a-4422-a7cf-2f0370772cf7" providerId="ADAL" clId="{988D2E96-9311-4FE8-A36F-3620B7AB6341}" dt="2025-03-07T19:53:29.270" v="688" actId="729"/>
        <pc:sldMkLst>
          <pc:docMk/>
          <pc:sldMk cId="3087913205" sldId="265"/>
        </pc:sldMkLst>
      </pc:sldChg>
      <pc:sldChg chg="new del">
        <pc:chgData name="Darren Garside" userId="ad9cfdbf-df1a-4422-a7cf-2f0370772cf7" providerId="ADAL" clId="{988D2E96-9311-4FE8-A36F-3620B7AB6341}" dt="2025-03-07T19:21:24.853" v="4" actId="680"/>
        <pc:sldMkLst>
          <pc:docMk/>
          <pc:sldMk cId="939194271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12E37-C587-4692-B5DD-0A3B48A22AD8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72EE4-B5E2-46F6-BB12-BAEE3A6CF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474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Moore, Spencer &amp; </a:t>
            </a:r>
            <a:r>
              <a:rPr lang="en-GB" dirty="0" err="1"/>
              <a:t>Shiell</a:t>
            </a:r>
            <a:r>
              <a:rPr lang="en-GB" dirty="0"/>
              <a:t>, Alan &amp; </a:t>
            </a:r>
            <a:r>
              <a:rPr lang="en-GB" dirty="0" err="1"/>
              <a:t>Hawe</a:t>
            </a:r>
            <a:r>
              <a:rPr lang="en-GB" dirty="0"/>
              <a:t>, Penelope &amp; Haines, Valerie. (2005). The Privileging of Communitarian Ideas: Citation Practices and the Translation of Social Capital Into Public Health Research. American Journal of Public Health. 95. 1330-7. 10.2105/AJPH.2004.046094.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72EE4-B5E2-46F6-BB12-BAEE3A6CF31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354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UG dissertation, part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Specialised but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Selection – marked before I knew I was to use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Similar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Closed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Ethics – practitioner 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72EE4-B5E2-46F6-BB12-BAEE3A6CF31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959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9D881-BBE3-E1B7-6FA6-7BC4C370D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7575A-7413-C151-DDDE-1D6D9235B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57C91-C506-6996-0AED-CD8719ECF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0F0BC-3354-A20F-4C5E-CB1F94D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CE93E-498B-DE51-552F-CDBF5F9F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73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BFB9-040A-5D39-A2C7-26FEC9AD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75BBA-3FD2-B452-BB0D-C2403D2E4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61D2E-F0B9-6FB6-0616-2407F8FED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DA6E3-2193-2DEF-0204-4EBC16F9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9C1AB-72AA-8EC4-A10A-F5F19EFB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09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4C9EA-BBE7-7CB6-D195-D6BFBB825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2BDD9-2ACD-C60E-7847-019FE49BC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3D806-A837-4332-726A-ECB02494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A17E9-E3F8-4F3B-C5DB-E3293AA91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60646-F2E3-0340-22B3-245759BE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13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48B4-EA0E-2A4F-5B4C-202400F91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BFAF6-33B5-E6F1-2AD7-86FB3CA04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8042C-EA72-44B0-3D82-61D58B0E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27294-1F64-E70A-CCA3-D43AAF5F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B6F6E-765E-502C-D9E1-2418727E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48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DCD8-A97F-1513-F31F-3EABDFF9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C0185-911E-6E4F-657F-3F612B630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E9FD0-D12B-F04B-9E0C-9A6748C9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02AEB-BDE4-3475-56C2-29EE74D7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A7B1D-C563-E9D7-7798-FD1785FF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56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7071-AFED-3A06-97D2-C8B883FE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5C38A-A02E-1BD6-D8F9-D594F95C7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59C04-1EE8-C2AC-E499-FA9719917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3A485-1E9B-52E8-06E2-C96A6E90F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ADCD4-6B9A-4E8E-402A-293C21DE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7CB98-2D78-6E15-DAA0-54D0927D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57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9163-E4E8-549C-F9BC-6516EF9F1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89EF-E81C-8A62-1416-ACAB1ABDD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D48C7-B4B6-4041-F38D-229F78BC8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BA1D9-F820-1FC1-7482-807B191B1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5A2183-FAE8-545E-A8E7-0ECEE5592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A82C5A-A2A9-BAFE-5FB6-4757A0D2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649381-12EB-C10D-6E45-E2BAF084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947D89-2076-FA69-2DF8-757F4E20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93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DDC4-A788-80A9-81B4-2031073A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921145-8D57-12C8-4B3E-AAE9D01E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C1F1E-C7D7-6AB5-F2CA-93D4EBF8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F0494-087D-AF0F-DC48-7746B790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49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39878E-5D18-6D82-E0CB-E478FAF8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2488C-CF50-CFDA-2156-D6D06002C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72FB1-E021-5890-70BE-71FACB5B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9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E29A-0C26-3D93-7B4A-73AFB799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A91B9-D048-C64A-476F-5E0A5BE58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BF445-50DA-7796-4158-16264532F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D1E87-EA99-AE30-193E-CEDD20937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BA167-298A-5885-7B11-8AEF59EB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54D1F-712F-2C0F-991C-6797FDB1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86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F17A-387B-8148-879A-AA250438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0D9621-D03A-FFD8-AFC6-C367E13DE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6026C-EC8B-7898-5251-EE1D0F76D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0A8C4-C5D5-2D60-8E17-26D9CE5A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DFDA-6C80-4589-A05F-42F9461A9CEE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B4F81-66E6-EF39-0F43-032C46B5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94E7A-6395-9D1D-8732-0EE5123D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30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3442B-1A12-FFA6-3DD4-4498CA00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F84FA-3A15-C1B1-753C-98396229E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7BD13-8F18-B6C9-04F5-548AEFD47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5FDFDA-6C80-4589-A05F-42F9461A9CEE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7E4F8-B7E1-CBA2-E639-F3F801E8C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14B0A-139F-2A19-31B7-081E08676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8EAAD8-C347-4364-95E5-4FEE60CBC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6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9A1F7-68F0-4BC9-8B60-F37E40FC3A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Are there identifiable features of students’ citation practices that we can use as insights for our teaching?</a:t>
            </a: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629A38C7-37A1-9EE2-3D50-3FF14AA23DA5}"/>
              </a:ext>
            </a:extLst>
          </p:cNvPr>
          <p:cNvSpPr/>
          <p:nvPr/>
        </p:nvSpPr>
        <p:spPr>
          <a:xfrm>
            <a:off x="844550" y="1773141"/>
            <a:ext cx="1289580" cy="758952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7751220D-898E-7807-4816-B856EF280B12}"/>
              </a:ext>
            </a:extLst>
          </p:cNvPr>
          <p:cNvSpPr/>
          <p:nvPr/>
        </p:nvSpPr>
        <p:spPr>
          <a:xfrm>
            <a:off x="10433050" y="1695417"/>
            <a:ext cx="914400" cy="914400"/>
          </a:xfrm>
          <a:prstGeom prst="lightningBol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54E2FB-22EB-289C-EAB9-5E8449377432}"/>
              </a:ext>
            </a:extLst>
          </p:cNvPr>
          <p:cNvCxnSpPr/>
          <p:nvPr/>
        </p:nvCxnSpPr>
        <p:spPr>
          <a:xfrm>
            <a:off x="8051217" y="2117925"/>
            <a:ext cx="2218414" cy="0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C4FCC4-CF47-AB5B-BC9F-8D5559F4D4C1}"/>
              </a:ext>
            </a:extLst>
          </p:cNvPr>
          <p:cNvCxnSpPr/>
          <p:nvPr/>
        </p:nvCxnSpPr>
        <p:spPr>
          <a:xfrm>
            <a:off x="2375472" y="2154085"/>
            <a:ext cx="2218414" cy="0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C5C617D-A615-0407-F25B-02F9B7EFF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7" t="8844" r="1706" b="12913"/>
          <a:stretch/>
        </p:blipFill>
        <p:spPr>
          <a:xfrm>
            <a:off x="4860000" y="864000"/>
            <a:ext cx="3060000" cy="2232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18CBA5-C1DC-C65C-0B48-1558DABE30DC}"/>
              </a:ext>
            </a:extLst>
          </p:cNvPr>
          <p:cNvSpPr txBox="1"/>
          <p:nvPr/>
        </p:nvSpPr>
        <p:spPr>
          <a:xfrm>
            <a:off x="9724784" y="3121351"/>
            <a:ext cx="1842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Claims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ED516A-AA5F-C550-ED38-AD4DE2770C04}"/>
              </a:ext>
            </a:extLst>
          </p:cNvPr>
          <p:cNvSpPr txBox="1"/>
          <p:nvPr/>
        </p:nvSpPr>
        <p:spPr>
          <a:xfrm>
            <a:off x="5169697" y="3110619"/>
            <a:ext cx="2314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Warrants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166043-22B2-EAB2-EAC1-BEB49E01BECF}"/>
              </a:ext>
            </a:extLst>
          </p:cNvPr>
          <p:cNvSpPr txBox="1"/>
          <p:nvPr/>
        </p:nvSpPr>
        <p:spPr>
          <a:xfrm>
            <a:off x="831850" y="3121351"/>
            <a:ext cx="2097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3173600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2E6F-A762-F25A-4221-5E7F9D93C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3088397" cy="1683020"/>
          </a:xfrm>
        </p:spPr>
        <p:txBody>
          <a:bodyPr>
            <a:normAutofit fontScale="90000"/>
          </a:bodyPr>
          <a:lstStyle/>
          <a:p>
            <a:r>
              <a:rPr lang="en-GB" dirty="0"/>
              <a:t>The data I used</a:t>
            </a:r>
          </a:p>
        </p:txBody>
      </p:sp>
      <p:pic>
        <p:nvPicPr>
          <p:cNvPr id="5" name="Picture 4" descr="Close-up of a paper with writing on it&#10;&#10;AI-generated content may be incorrect.">
            <a:extLst>
              <a:ext uri="{FF2B5EF4-FFF2-40B4-BE49-F238E27FC236}">
                <a16:creationId xmlns:a16="http://schemas.microsoft.com/office/drawing/2014/main" id="{5BBFF418-E6B1-32D2-EA7E-4F103E52A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357" y="219578"/>
            <a:ext cx="7504565" cy="6418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97862C-9BB1-CD09-BE89-61443A9D0130}"/>
              </a:ext>
            </a:extLst>
          </p:cNvPr>
          <p:cNvSpPr txBox="1"/>
          <p:nvPr/>
        </p:nvSpPr>
        <p:spPr>
          <a:xfrm>
            <a:off x="685935" y="2898842"/>
            <a:ext cx="30883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Noisy!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Closed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Inconsistent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Incomplete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680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306C1A-2D18-C941-A270-08ABBF9A0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1280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Rabbit holes I ‘investigated’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5694C-3455-5606-E80D-39B538E55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9195" y="3737872"/>
            <a:ext cx="3125337" cy="212803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Scripts: Ruby – anystyle.io</a:t>
            </a:r>
          </a:p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APIs: Openalex.org,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Semanticscholar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Commerce: Connectedpapers.com</a:t>
            </a:r>
          </a:p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Packages: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Networkx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Litstudy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Teary joy: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Vosviewer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group of people in a cubicle&#10;&#10;AI-generated content may be incorrect.">
            <a:extLst>
              <a:ext uri="{FF2B5EF4-FFF2-40B4-BE49-F238E27FC236}">
                <a16:creationId xmlns:a16="http://schemas.microsoft.com/office/drawing/2014/main" id="{FD0A4AC1-9D4A-EF20-6565-72C573826C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03"/>
          <a:stretch/>
        </p:blipFill>
        <p:spPr>
          <a:xfrm>
            <a:off x="5906183" y="578738"/>
            <a:ext cx="5687784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6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close-up of a circular object&#10;&#10;AI-generated content may be incorrect.">
            <a:extLst>
              <a:ext uri="{FF2B5EF4-FFF2-40B4-BE49-F238E27FC236}">
                <a16:creationId xmlns:a16="http://schemas.microsoft.com/office/drawing/2014/main" id="{0FAC67BA-CF91-D67C-DFE9-BD2C08729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43"/>
            <a:ext cx="12192000" cy="6858000"/>
          </a:xfrm>
          <a:prstGeom prst="rect">
            <a:avLst/>
          </a:prstGeom>
        </p:spPr>
      </p:pic>
      <p:pic>
        <p:nvPicPr>
          <p:cNvPr id="13" name="Picture 12" descr="A black and blue circular object with blue dots&#10;&#10;AI-generated content may be incorrect.">
            <a:extLst>
              <a:ext uri="{FF2B5EF4-FFF2-40B4-BE49-F238E27FC236}">
                <a16:creationId xmlns:a16="http://schemas.microsoft.com/office/drawing/2014/main" id="{12DBC42D-937E-655A-382E-E8ACCD9DF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889" y="0"/>
            <a:ext cx="4510222" cy="3433845"/>
          </a:xfrm>
          <a:prstGeom prst="rect">
            <a:avLst/>
          </a:prstGeom>
        </p:spPr>
      </p:pic>
      <p:pic>
        <p:nvPicPr>
          <p:cNvPr id="15" name="Picture 14" descr="A diagram of a graph&#10;&#10;AI-generated content may be incorrect.">
            <a:extLst>
              <a:ext uri="{FF2B5EF4-FFF2-40B4-BE49-F238E27FC236}">
                <a16:creationId xmlns:a16="http://schemas.microsoft.com/office/drawing/2014/main" id="{24E85237-4584-CA27-8CFC-32F123433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363" y="3426578"/>
            <a:ext cx="4497495" cy="342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02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797E-A21F-2C1A-56F8-EF71A7FE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is my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6285B-70FD-1CFB-1083-B23680BB3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And here is a nice chart to illustrate it</a:t>
            </a:r>
          </a:p>
        </p:txBody>
      </p:sp>
      <p:pic>
        <p:nvPicPr>
          <p:cNvPr id="5" name="Picture 4" descr="A network of colorful circles&#10;&#10;AI-generated content may be incorrect.">
            <a:extLst>
              <a:ext uri="{FF2B5EF4-FFF2-40B4-BE49-F238E27FC236}">
                <a16:creationId xmlns:a16="http://schemas.microsoft.com/office/drawing/2014/main" id="{5358C7FD-9443-41D4-7430-9026C930A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4904"/>
            <a:ext cx="12192000" cy="70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88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162</Words>
  <Application>Microsoft Office PowerPoint</Application>
  <PresentationFormat>Widescreen</PresentationFormat>
  <Paragraphs>27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The data I used</vt:lpstr>
      <vt:lpstr>Rabbit holes I ‘investigated’</vt:lpstr>
      <vt:lpstr>PowerPoint Presentation</vt:lpstr>
      <vt:lpstr>This is my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Lucy Knight</dc:creator>
  <cp:lastModifiedBy>Darren Garside</cp:lastModifiedBy>
  <cp:revision>2</cp:revision>
  <dcterms:created xsi:type="dcterms:W3CDTF">2024-05-01T11:53:58Z</dcterms:created>
  <dcterms:modified xsi:type="dcterms:W3CDTF">2025-03-17T16:12:53Z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3cf8d8-0beb-467a-9efd-2f19365bc42a_Enabled">
    <vt:lpwstr>true</vt:lpwstr>
  </property>
  <property fmtid="{D5CDD505-2E9C-101B-9397-08002B2CF9AE}" pid="3" name="MSIP_Label_543cf8d8-0beb-467a-9efd-2f19365bc42a_SetDate">
    <vt:lpwstr>2025-03-07T19:20:41Z</vt:lpwstr>
  </property>
  <property fmtid="{D5CDD505-2E9C-101B-9397-08002B2CF9AE}" pid="4" name="MSIP_Label_543cf8d8-0beb-467a-9efd-2f19365bc42a_Method">
    <vt:lpwstr>Standard</vt:lpwstr>
  </property>
  <property fmtid="{D5CDD505-2E9C-101B-9397-08002B2CF9AE}" pid="5" name="MSIP_Label_543cf8d8-0beb-467a-9efd-2f19365bc42a_Name">
    <vt:lpwstr>Teaching Materials</vt:lpwstr>
  </property>
  <property fmtid="{D5CDD505-2E9C-101B-9397-08002B2CF9AE}" pid="6" name="MSIP_Label_543cf8d8-0beb-467a-9efd-2f19365bc42a_SiteId">
    <vt:lpwstr>23706653-cd57-4504-9a59-0960251db4b0</vt:lpwstr>
  </property>
  <property fmtid="{D5CDD505-2E9C-101B-9397-08002B2CF9AE}" pid="7" name="MSIP_Label_543cf8d8-0beb-467a-9efd-2f19365bc42a_ActionId">
    <vt:lpwstr>f3dc80b2-6821-4160-a6c5-fb4408f965a7</vt:lpwstr>
  </property>
  <property fmtid="{D5CDD505-2E9C-101B-9397-08002B2CF9AE}" pid="8" name="MSIP_Label_543cf8d8-0beb-467a-9efd-2f19365bc42a_ContentBits">
    <vt:lpwstr>0</vt:lpwstr>
  </property>
  <property fmtid="{D5CDD505-2E9C-101B-9397-08002B2CF9AE}" pid="9" name="MSIP_Label_543cf8d8-0beb-467a-9efd-2f19365bc42a_Tag">
    <vt:lpwstr>10, 3, 0, 1</vt:lpwstr>
  </property>
</Properties>
</file>