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94" r:id="rId4"/>
    <p:sldMasterId id="2147483795" r:id="rId5"/>
    <p:sldMasterId id="2147483796" r:id="rId6"/>
    <p:sldMasterId id="2147483797" r:id="rId7"/>
    <p:sldMasterId id="2147483798" r:id="rId8"/>
    <p:sldMasterId id="2147483799" r:id="rId9"/>
  </p:sldMasterIdLst>
  <p:notesMasterIdLst>
    <p:notesMasterId r:id="rId10"/>
  </p:notesMasterIdLst>
  <p:sldIdLst>
    <p:sldId id="256" r:id="rId11"/>
    <p:sldId id="257" r:id="rId12"/>
    <p:sldId id="258" r:id="rId13"/>
    <p:sldId id="259" r:id="rId14"/>
    <p:sldId id="260" r:id="rId15"/>
    <p:sldId id="261" r:id="rId16"/>
    <p:sldId id="262" r:id="rId17"/>
    <p:sldId id="263" r:id="rId18"/>
  </p:sldIdLst>
  <p:sldSz cy="5143500" cx="9144000"/>
  <p:notesSz cx="6858000" cy="9144000"/>
  <p:embeddedFontLst>
    <p:embeddedFont>
      <p:font typeface="Bebas Neue"/>
      <p:regular r:id="rId19"/>
    </p:embeddedFont>
    <p:embeddedFont>
      <p:font typeface="Albert Sans SemiBold"/>
      <p:regular r:id="rId20"/>
      <p:bold r:id="rId21"/>
      <p:italic r:id="rId22"/>
      <p:boldItalic r:id="rId23"/>
    </p:embeddedFont>
    <p:embeddedFont>
      <p:font typeface="Albert Sans"/>
      <p:regular r:id="rId24"/>
      <p:bold r:id="rId25"/>
      <p:italic r:id="rId26"/>
      <p:boldItalic r:id="rId27"/>
    </p:embeddedFont>
    <p:embeddedFont>
      <p:font typeface="PT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bertSansSemiBold-regular.fntdata"/><Relationship Id="rId22" Type="http://schemas.openxmlformats.org/officeDocument/2006/relationships/font" Target="fonts/AlbertSansSemiBold-italic.fntdata"/><Relationship Id="rId21" Type="http://schemas.openxmlformats.org/officeDocument/2006/relationships/font" Target="fonts/AlbertSansSemiBold-bold.fntdata"/><Relationship Id="rId24" Type="http://schemas.openxmlformats.org/officeDocument/2006/relationships/font" Target="fonts/AlbertSans-regular.fntdata"/><Relationship Id="rId23" Type="http://schemas.openxmlformats.org/officeDocument/2006/relationships/font" Target="fonts/AlbertSans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font" Target="fonts/AlbertSans-italic.fntdata"/><Relationship Id="rId25" Type="http://schemas.openxmlformats.org/officeDocument/2006/relationships/font" Target="fonts/AlbertSans-bold.fntdata"/><Relationship Id="rId28" Type="http://schemas.openxmlformats.org/officeDocument/2006/relationships/font" Target="fonts/PTSans-regular.fntdata"/><Relationship Id="rId27" Type="http://schemas.openxmlformats.org/officeDocument/2006/relationships/font" Target="fonts/AlbertSa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PTSans-bold.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PTSans-boldItalic.fntdata"/><Relationship Id="rId30" Type="http://schemas.openxmlformats.org/officeDocument/2006/relationships/font" Target="fonts/PTSans-italic.fntdata"/><Relationship Id="rId11" Type="http://schemas.openxmlformats.org/officeDocument/2006/relationships/slide" Target="slides/slide1.xml"/><Relationship Id="rId10" Type="http://schemas.openxmlformats.org/officeDocument/2006/relationships/notesMaster" Target="notesMasters/notesMaster1.xml"/><Relationship Id="rId13" Type="http://schemas.openxmlformats.org/officeDocument/2006/relationships/slide" Target="slides/slide3.xml"/><Relationship Id="rId12" Type="http://schemas.openxmlformats.org/officeDocument/2006/relationships/slide" Target="slides/slide2.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font" Target="fonts/BebasNeue-regular.fntdata"/><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2bee3c4f6b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2bee3c4f6b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 everyone, I’m Zayne, a first year Computer Science student at Cambridge, and I’m on a mission to make STEM notetaking accessible for all.</a:t>
            </a:r>
            <a:endParaRPr/>
          </a:p>
          <a:p>
            <a:pPr indent="0" lvl="0" marL="0" rtl="0" algn="l">
              <a:spcBef>
                <a:spcPts val="0"/>
              </a:spcBef>
              <a:spcAft>
                <a:spcPts val="0"/>
              </a:spcAft>
              <a:buNone/>
            </a:pPr>
            <a:r>
              <a:t/>
            </a:r>
            <a:endParaRPr/>
          </a:p>
          <a:p>
            <a:pPr indent="0" lvl="0" marL="0" rtl="0" algn="just">
              <a:lnSpc>
                <a:spcPct val="115000"/>
              </a:lnSpc>
              <a:spcBef>
                <a:spcPts val="0"/>
              </a:spcBef>
              <a:spcAft>
                <a:spcPts val="0"/>
              </a:spcAft>
              <a:buNone/>
            </a:pPr>
            <a:r>
              <a:rPr lang="en-GB">
                <a:solidFill>
                  <a:schemeClr val="dk1"/>
                </a:solidFill>
              </a:rPr>
              <a:t>Before we begin, I’d like you to imagine its your first day of lectures at Cambridge. As the professor starts diving into the complexities of calculus, you try to keep up, typing notes into Notion. But then, the lecture quickly accelerates into a maze of complex symbols and expressions. Your fingers freeze over the keyboard. How could you possibly type all the integral symbols, square roots, or funny-looking Greek alphabets quickly enough?</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2bee3c4f6b0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2bee3c4f6b0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think we can all agree that STEM notetaking kinda sucks.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Either you pay for expensive hardware to handwrite your notes, which you can’t copy-paste anywhere, or you hope that you can type those math expressions quickly enough</a:t>
            </a:r>
            <a:endParaRPr/>
          </a:p>
          <a:p>
            <a:pPr indent="0" lvl="0" marL="0" rtl="0" algn="l">
              <a:spcBef>
                <a:spcPts val="0"/>
              </a:spcBef>
              <a:spcAft>
                <a:spcPts val="0"/>
              </a:spcAft>
              <a:buNone/>
            </a:pPr>
            <a:r>
              <a:t/>
            </a:r>
            <a:endParaRPr/>
          </a:p>
          <a:p>
            <a:pPr indent="0" lvl="0" marL="0" rtl="0" algn="just">
              <a:lnSpc>
                <a:spcPct val="115000"/>
              </a:lnSpc>
              <a:spcBef>
                <a:spcPts val="0"/>
              </a:spcBef>
              <a:spcAft>
                <a:spcPts val="0"/>
              </a:spcAft>
              <a:buClr>
                <a:schemeClr val="dk1"/>
              </a:buClr>
              <a:buSzPts val="1100"/>
              <a:buFont typeface="Arial"/>
              <a:buNone/>
            </a:pPr>
            <a:r>
              <a:rPr lang="en-GB">
                <a:solidFill>
                  <a:schemeClr val="dk1"/>
                </a:solidFill>
              </a:rPr>
              <a:t>If only there was a way to automatically transcribe the lecture, while still keeping the mathematical notations and expressions intact... that way, you don't have to worry about figuring out the right LaTeX expressions and can focus on engaging with the material, rather than on typing or writing.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1f2fe7ef7b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1f2fe7ef7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Enter EduAble. It performs real time transcription from voice to Markdown and LaTeX, allowing you to transcribe lectures in real-time, or simply to take notes without using your hands.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Summaries and quizzes generated from the transcribed notes.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1f2fe7ef7b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1f2fe7ef7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Enter EduAble. It performs real time transcription from voice to Markdown and LaTeX, allowing you to transcribe lectures in real-time, or simply to take notes without using your hands.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Summaries and quizzes generated from the transcribed notes.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1f2fe7ef7b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1f2fe7ef7b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Enter EduAble. It performs real time transcription from voice to Markdown and LaTeX, allowing you to transcribe lectures in real-time, or simply to take notes without using your hands.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Summaries and quizzes generated from the transcribed notes.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2bee3c4f6b0_0_2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2bee3c4f6b0_0_2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 built on Next.js, deployed with Vercel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Use Azure Cognitive Services for speech to text translation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Use GPT-4 for Markdown and LaTeX conversion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g2bee3c4f6b0_0_2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9" name="Google Shape;1469;g2bee3c4f6b0_0_2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2bee3c4f6b0_0_2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2bee3c4f6b0_0_2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2" name="Shape 912"/>
        <p:cNvGrpSpPr/>
        <p:nvPr/>
      </p:nvGrpSpPr>
      <p:grpSpPr>
        <a:xfrm>
          <a:off x="0" y="0"/>
          <a:ext cx="0" cy="0"/>
          <a:chOff x="0" y="0"/>
          <a:chExt cx="0" cy="0"/>
        </a:xfrm>
      </p:grpSpPr>
      <p:sp>
        <p:nvSpPr>
          <p:cNvPr id="913" name="Google Shape;913;p105"/>
          <p:cNvSpPr txBox="1"/>
          <p:nvPr>
            <p:ph type="title"/>
          </p:nvPr>
        </p:nvSpPr>
        <p:spPr>
          <a:xfrm>
            <a:off x="2135550" y="1651188"/>
            <a:ext cx="4872900" cy="115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7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14" name="Google Shape;914;p105"/>
          <p:cNvSpPr txBox="1"/>
          <p:nvPr>
            <p:ph idx="1" type="subTitle"/>
          </p:nvPr>
        </p:nvSpPr>
        <p:spPr>
          <a:xfrm>
            <a:off x="2135550" y="2765575"/>
            <a:ext cx="4872900" cy="7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915" name="Google Shape;915;p105"/>
          <p:cNvGrpSpPr/>
          <p:nvPr/>
        </p:nvGrpSpPr>
        <p:grpSpPr>
          <a:xfrm rot="2700000">
            <a:off x="7740957" y="4395495"/>
            <a:ext cx="1045765" cy="1045615"/>
            <a:chOff x="3741950" y="353925"/>
            <a:chExt cx="1045775" cy="1045625"/>
          </a:xfrm>
        </p:grpSpPr>
        <p:sp>
          <p:nvSpPr>
            <p:cNvPr id="916" name="Google Shape;916;p10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0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0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9" name="Shape 919"/>
        <p:cNvGrpSpPr/>
        <p:nvPr/>
      </p:nvGrpSpPr>
      <p:grpSpPr>
        <a:xfrm>
          <a:off x="0" y="0"/>
          <a:ext cx="0" cy="0"/>
          <a:chOff x="0" y="0"/>
          <a:chExt cx="0" cy="0"/>
        </a:xfrm>
      </p:grpSpPr>
      <p:sp>
        <p:nvSpPr>
          <p:cNvPr id="920" name="Google Shape;920;p106"/>
          <p:cNvSpPr txBox="1"/>
          <p:nvPr>
            <p:ph type="title"/>
          </p:nvPr>
        </p:nvSpPr>
        <p:spPr>
          <a:xfrm>
            <a:off x="3992121" y="398525"/>
            <a:ext cx="4597200" cy="1673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1" name="Shape 921"/>
        <p:cNvGrpSpPr/>
        <p:nvPr/>
      </p:nvGrpSpPr>
      <p:grpSpPr>
        <a:xfrm>
          <a:off x="0" y="0"/>
          <a:ext cx="0" cy="0"/>
          <a:chOff x="0" y="0"/>
          <a:chExt cx="0" cy="0"/>
        </a:xfrm>
      </p:grpSpPr>
      <p:sp>
        <p:nvSpPr>
          <p:cNvPr id="922" name="Google Shape;922;p107"/>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23" name="Google Shape;923;p107"/>
          <p:cNvSpPr txBox="1"/>
          <p:nvPr>
            <p:ph idx="1" type="subTitle"/>
          </p:nvPr>
        </p:nvSpPr>
        <p:spPr>
          <a:xfrm>
            <a:off x="1284000" y="301142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924" name="Google Shape;924;p107"/>
          <p:cNvGrpSpPr/>
          <p:nvPr/>
        </p:nvGrpSpPr>
        <p:grpSpPr>
          <a:xfrm flipH="1" rot="-2700000">
            <a:off x="290285" y="-33524"/>
            <a:ext cx="1045765" cy="1045615"/>
            <a:chOff x="3741950" y="353925"/>
            <a:chExt cx="1045775" cy="1045625"/>
          </a:xfrm>
        </p:grpSpPr>
        <p:sp>
          <p:nvSpPr>
            <p:cNvPr id="925" name="Google Shape;925;p10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0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0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8" name="Shape 928"/>
        <p:cNvGrpSpPr/>
        <p:nvPr/>
      </p:nvGrpSpPr>
      <p:grpSpPr>
        <a:xfrm>
          <a:off x="0" y="0"/>
          <a:ext cx="0" cy="0"/>
          <a:chOff x="0" y="0"/>
          <a:chExt cx="0" cy="0"/>
        </a:xfrm>
      </p:grpSpPr>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29" name="Shape 929"/>
        <p:cNvGrpSpPr/>
        <p:nvPr/>
      </p:nvGrpSpPr>
      <p:grpSpPr>
        <a:xfrm>
          <a:off x="0" y="0"/>
          <a:ext cx="0" cy="0"/>
          <a:chOff x="0" y="0"/>
          <a:chExt cx="0" cy="0"/>
        </a:xfrm>
      </p:grpSpPr>
      <p:sp>
        <p:nvSpPr>
          <p:cNvPr id="930" name="Google Shape;930;p10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31" name="Google Shape;931;p109"/>
          <p:cNvGrpSpPr/>
          <p:nvPr/>
        </p:nvGrpSpPr>
        <p:grpSpPr>
          <a:xfrm flipH="1">
            <a:off x="-657300" y="3660238"/>
            <a:ext cx="2358638" cy="2358638"/>
            <a:chOff x="7553538" y="3660238"/>
            <a:chExt cx="2358638" cy="2358638"/>
          </a:xfrm>
        </p:grpSpPr>
        <p:grpSp>
          <p:nvGrpSpPr>
            <p:cNvPr id="932" name="Google Shape;932;p109"/>
            <p:cNvGrpSpPr/>
            <p:nvPr/>
          </p:nvGrpSpPr>
          <p:grpSpPr>
            <a:xfrm flipH="1" rot="-2700000">
              <a:off x="7828010" y="4050176"/>
              <a:ext cx="1045765" cy="1045615"/>
              <a:chOff x="3741950" y="353925"/>
              <a:chExt cx="1045775" cy="1045625"/>
            </a:xfrm>
          </p:grpSpPr>
          <p:sp>
            <p:nvSpPr>
              <p:cNvPr id="933" name="Google Shape;933;p10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0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0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109"/>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937" name="Shape 937"/>
        <p:cNvGrpSpPr/>
        <p:nvPr/>
      </p:nvGrpSpPr>
      <p:grpSpPr>
        <a:xfrm>
          <a:off x="0" y="0"/>
          <a:ext cx="0" cy="0"/>
          <a:chOff x="0" y="0"/>
          <a:chExt cx="0" cy="0"/>
        </a:xfrm>
      </p:grpSpPr>
      <p:sp>
        <p:nvSpPr>
          <p:cNvPr id="938" name="Google Shape;938;p11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39" name="Google Shape;939;p110"/>
          <p:cNvGrpSpPr/>
          <p:nvPr/>
        </p:nvGrpSpPr>
        <p:grpSpPr>
          <a:xfrm>
            <a:off x="7324675" y="3660238"/>
            <a:ext cx="2358638" cy="2358638"/>
            <a:chOff x="7553538" y="3660238"/>
            <a:chExt cx="2358638" cy="2358638"/>
          </a:xfrm>
        </p:grpSpPr>
        <p:grpSp>
          <p:nvGrpSpPr>
            <p:cNvPr id="940" name="Google Shape;940;p110"/>
            <p:cNvGrpSpPr/>
            <p:nvPr/>
          </p:nvGrpSpPr>
          <p:grpSpPr>
            <a:xfrm flipH="1" rot="-2700000">
              <a:off x="7828010" y="4050176"/>
              <a:ext cx="1045765" cy="1045615"/>
              <a:chOff x="3741950" y="353925"/>
              <a:chExt cx="1045775" cy="1045625"/>
            </a:xfrm>
          </p:grpSpPr>
          <p:sp>
            <p:nvSpPr>
              <p:cNvPr id="941" name="Google Shape;941;p11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1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1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4" name="Google Shape;944;p110"/>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945" name="Shape 945"/>
        <p:cNvGrpSpPr/>
        <p:nvPr/>
      </p:nvGrpSpPr>
      <p:grpSpPr>
        <a:xfrm>
          <a:off x="0" y="0"/>
          <a:ext cx="0" cy="0"/>
          <a:chOff x="0" y="0"/>
          <a:chExt cx="0" cy="0"/>
        </a:xfrm>
      </p:grpSpPr>
      <p:sp>
        <p:nvSpPr>
          <p:cNvPr id="946" name="Google Shape;946;p11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47" name="Google Shape;947;p111"/>
          <p:cNvSpPr txBox="1"/>
          <p:nvPr>
            <p:ph idx="1" type="subTitle"/>
          </p:nvPr>
        </p:nvSpPr>
        <p:spPr>
          <a:xfrm>
            <a:off x="774411"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8" name="Google Shape;948;p111"/>
          <p:cNvSpPr txBox="1"/>
          <p:nvPr>
            <p:ph idx="2" type="subTitle"/>
          </p:nvPr>
        </p:nvSpPr>
        <p:spPr>
          <a:xfrm>
            <a:off x="3419568"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9" name="Google Shape;949;p111"/>
          <p:cNvSpPr txBox="1"/>
          <p:nvPr>
            <p:ph idx="3" type="subTitle"/>
          </p:nvPr>
        </p:nvSpPr>
        <p:spPr>
          <a:xfrm>
            <a:off x="6068289"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0" name="Google Shape;950;p111"/>
          <p:cNvSpPr txBox="1"/>
          <p:nvPr>
            <p:ph idx="4" type="subTitle"/>
          </p:nvPr>
        </p:nvSpPr>
        <p:spPr>
          <a:xfrm>
            <a:off x="774411"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51" name="Google Shape;951;p111"/>
          <p:cNvSpPr txBox="1"/>
          <p:nvPr>
            <p:ph idx="5" type="subTitle"/>
          </p:nvPr>
        </p:nvSpPr>
        <p:spPr>
          <a:xfrm>
            <a:off x="3419568"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52" name="Google Shape;952;p111"/>
          <p:cNvSpPr txBox="1"/>
          <p:nvPr>
            <p:ph idx="6" type="subTitle"/>
          </p:nvPr>
        </p:nvSpPr>
        <p:spPr>
          <a:xfrm>
            <a:off x="6068289"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53" name="Google Shape;953;p111"/>
          <p:cNvGrpSpPr/>
          <p:nvPr/>
        </p:nvGrpSpPr>
        <p:grpSpPr>
          <a:xfrm>
            <a:off x="7382638" y="3658850"/>
            <a:ext cx="2358638" cy="2358638"/>
            <a:chOff x="7330063" y="1376500"/>
            <a:chExt cx="2358638" cy="2358638"/>
          </a:xfrm>
        </p:grpSpPr>
        <p:grpSp>
          <p:nvGrpSpPr>
            <p:cNvPr id="954" name="Google Shape;954;p111"/>
            <p:cNvGrpSpPr/>
            <p:nvPr/>
          </p:nvGrpSpPr>
          <p:grpSpPr>
            <a:xfrm flipH="1" rot="-2700000">
              <a:off x="7604535" y="1766438"/>
              <a:ext cx="1045765" cy="1045615"/>
              <a:chOff x="3741950" y="353925"/>
              <a:chExt cx="1045775" cy="1045625"/>
            </a:xfrm>
          </p:grpSpPr>
          <p:sp>
            <p:nvSpPr>
              <p:cNvPr id="955" name="Google Shape;955;p11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1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1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8" name="Google Shape;958;p111"/>
            <p:cNvSpPr/>
            <p:nvPr/>
          </p:nvSpPr>
          <p:spPr>
            <a:xfrm flipH="1" rot="-2700000">
              <a:off x="7680452" y="1716940"/>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959" name="Shape 959"/>
        <p:cNvGrpSpPr/>
        <p:nvPr/>
      </p:nvGrpSpPr>
      <p:grpSpPr>
        <a:xfrm>
          <a:off x="0" y="0"/>
          <a:ext cx="0" cy="0"/>
          <a:chOff x="0" y="0"/>
          <a:chExt cx="0" cy="0"/>
        </a:xfrm>
      </p:grpSpPr>
      <p:sp>
        <p:nvSpPr>
          <p:cNvPr id="960" name="Google Shape;960;p11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61" name="Google Shape;961;p112"/>
          <p:cNvSpPr txBox="1"/>
          <p:nvPr>
            <p:ph idx="1" type="subTitle"/>
          </p:nvPr>
        </p:nvSpPr>
        <p:spPr>
          <a:xfrm>
            <a:off x="2968125" y="1744118"/>
            <a:ext cx="5455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2" name="Google Shape;962;p112"/>
          <p:cNvSpPr txBox="1"/>
          <p:nvPr>
            <p:ph idx="2" type="subTitle"/>
          </p:nvPr>
        </p:nvSpPr>
        <p:spPr>
          <a:xfrm>
            <a:off x="2968112" y="2794537"/>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3" name="Google Shape;963;p112"/>
          <p:cNvSpPr txBox="1"/>
          <p:nvPr>
            <p:ph idx="3" type="subTitle"/>
          </p:nvPr>
        </p:nvSpPr>
        <p:spPr>
          <a:xfrm>
            <a:off x="2968098" y="3841899"/>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4" name="Google Shape;964;p112"/>
          <p:cNvSpPr txBox="1"/>
          <p:nvPr>
            <p:ph idx="4" type="subTitle"/>
          </p:nvPr>
        </p:nvSpPr>
        <p:spPr>
          <a:xfrm>
            <a:off x="2968125" y="128954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65" name="Google Shape;965;p112"/>
          <p:cNvSpPr txBox="1"/>
          <p:nvPr>
            <p:ph idx="5" type="subTitle"/>
          </p:nvPr>
        </p:nvSpPr>
        <p:spPr>
          <a:xfrm>
            <a:off x="2968127" y="233996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66" name="Google Shape;966;p112"/>
          <p:cNvSpPr txBox="1"/>
          <p:nvPr>
            <p:ph idx="6" type="subTitle"/>
          </p:nvPr>
        </p:nvSpPr>
        <p:spPr>
          <a:xfrm>
            <a:off x="2968112" y="3387325"/>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67" name="Google Shape;967;p112"/>
          <p:cNvGrpSpPr/>
          <p:nvPr/>
        </p:nvGrpSpPr>
        <p:grpSpPr>
          <a:xfrm>
            <a:off x="7553538" y="3660238"/>
            <a:ext cx="2358638" cy="2358638"/>
            <a:chOff x="7553538" y="3660238"/>
            <a:chExt cx="2358638" cy="2358638"/>
          </a:xfrm>
        </p:grpSpPr>
        <p:grpSp>
          <p:nvGrpSpPr>
            <p:cNvPr id="968" name="Google Shape;968;p112"/>
            <p:cNvGrpSpPr/>
            <p:nvPr/>
          </p:nvGrpSpPr>
          <p:grpSpPr>
            <a:xfrm flipH="1" rot="-2700000">
              <a:off x="7828010" y="4050176"/>
              <a:ext cx="1045765" cy="1045615"/>
              <a:chOff x="3741950" y="353925"/>
              <a:chExt cx="1045775" cy="1045625"/>
            </a:xfrm>
          </p:grpSpPr>
          <p:sp>
            <p:nvSpPr>
              <p:cNvPr id="969" name="Google Shape;969;p112"/>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12"/>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12"/>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2" name="Google Shape;972;p112"/>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73" name="Shape 973"/>
        <p:cNvGrpSpPr/>
        <p:nvPr/>
      </p:nvGrpSpPr>
      <p:grpSpPr>
        <a:xfrm>
          <a:off x="0" y="0"/>
          <a:ext cx="0" cy="0"/>
          <a:chOff x="0" y="0"/>
          <a:chExt cx="0" cy="0"/>
        </a:xfrm>
      </p:grpSpPr>
      <p:sp>
        <p:nvSpPr>
          <p:cNvPr id="974" name="Google Shape;974;p1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75" name="Google Shape;975;p113"/>
          <p:cNvSpPr txBox="1"/>
          <p:nvPr>
            <p:ph idx="1" type="subTitle"/>
          </p:nvPr>
        </p:nvSpPr>
        <p:spPr>
          <a:xfrm>
            <a:off x="2010042" y="1471051"/>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6" name="Google Shape;976;p113"/>
          <p:cNvSpPr txBox="1"/>
          <p:nvPr>
            <p:ph idx="2" type="subTitle"/>
          </p:nvPr>
        </p:nvSpPr>
        <p:spPr>
          <a:xfrm>
            <a:off x="3546853" y="3210739"/>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7" name="Google Shape;977;p113"/>
          <p:cNvSpPr txBox="1"/>
          <p:nvPr>
            <p:ph idx="3" type="subTitle"/>
          </p:nvPr>
        </p:nvSpPr>
        <p:spPr>
          <a:xfrm>
            <a:off x="2780860" y="2338825"/>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8" name="Google Shape;978;p113"/>
          <p:cNvSpPr txBox="1"/>
          <p:nvPr>
            <p:ph idx="4" type="subTitle"/>
          </p:nvPr>
        </p:nvSpPr>
        <p:spPr>
          <a:xfrm>
            <a:off x="4304937" y="4082578"/>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9" name="Google Shape;979;p113"/>
          <p:cNvSpPr txBox="1"/>
          <p:nvPr>
            <p:ph hasCustomPrompt="1" idx="5" type="title"/>
          </p:nvPr>
        </p:nvSpPr>
        <p:spPr>
          <a:xfrm>
            <a:off x="1121750" y="1405736"/>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0" name="Google Shape;980;p113"/>
          <p:cNvSpPr txBox="1"/>
          <p:nvPr>
            <p:ph hasCustomPrompt="1" idx="6" type="title"/>
          </p:nvPr>
        </p:nvSpPr>
        <p:spPr>
          <a:xfrm>
            <a:off x="1892625" y="2251075"/>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1" name="Google Shape;981;p113"/>
          <p:cNvSpPr txBox="1"/>
          <p:nvPr>
            <p:ph hasCustomPrompt="1" idx="7" type="title"/>
          </p:nvPr>
        </p:nvSpPr>
        <p:spPr>
          <a:xfrm>
            <a:off x="2656850" y="3122939"/>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2" name="Google Shape;982;p113"/>
          <p:cNvSpPr txBox="1"/>
          <p:nvPr>
            <p:ph hasCustomPrompt="1" idx="8" type="title"/>
          </p:nvPr>
        </p:nvSpPr>
        <p:spPr>
          <a:xfrm>
            <a:off x="3415352" y="3994815"/>
            <a:ext cx="8595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3" name="Google Shape;983;p113"/>
          <p:cNvSpPr txBox="1"/>
          <p:nvPr>
            <p:ph idx="9" type="subTitle"/>
          </p:nvPr>
        </p:nvSpPr>
        <p:spPr>
          <a:xfrm>
            <a:off x="2010042" y="1258251"/>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4" name="Google Shape;984;p113"/>
          <p:cNvSpPr txBox="1"/>
          <p:nvPr>
            <p:ph idx="13" type="subTitle"/>
          </p:nvPr>
        </p:nvSpPr>
        <p:spPr>
          <a:xfrm>
            <a:off x="3546861" y="2997939"/>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5" name="Google Shape;985;p113"/>
          <p:cNvSpPr txBox="1"/>
          <p:nvPr>
            <p:ph idx="14" type="subTitle"/>
          </p:nvPr>
        </p:nvSpPr>
        <p:spPr>
          <a:xfrm>
            <a:off x="2780860" y="2126100"/>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6" name="Google Shape;986;p113"/>
          <p:cNvSpPr txBox="1"/>
          <p:nvPr>
            <p:ph idx="15" type="subTitle"/>
          </p:nvPr>
        </p:nvSpPr>
        <p:spPr>
          <a:xfrm>
            <a:off x="4304946" y="3869853"/>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987" name="Google Shape;987;p113"/>
          <p:cNvGrpSpPr/>
          <p:nvPr/>
        </p:nvGrpSpPr>
        <p:grpSpPr>
          <a:xfrm flipH="1" rot="-2700000">
            <a:off x="7837772" y="4409520"/>
            <a:ext cx="1045765" cy="1045615"/>
            <a:chOff x="3741950" y="353925"/>
            <a:chExt cx="1045775" cy="1045625"/>
          </a:xfrm>
        </p:grpSpPr>
        <p:sp>
          <p:nvSpPr>
            <p:cNvPr id="988" name="Google Shape;988;p11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1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1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91" name="Shape 991"/>
        <p:cNvGrpSpPr/>
        <p:nvPr/>
      </p:nvGrpSpPr>
      <p:grpSpPr>
        <a:xfrm>
          <a:off x="0" y="0"/>
          <a:ext cx="0" cy="0"/>
          <a:chOff x="0" y="0"/>
          <a:chExt cx="0" cy="0"/>
        </a:xfrm>
      </p:grpSpPr>
      <p:sp>
        <p:nvSpPr>
          <p:cNvPr id="992" name="Google Shape;992;p114"/>
          <p:cNvSpPr txBox="1"/>
          <p:nvPr>
            <p:ph type="title"/>
          </p:nvPr>
        </p:nvSpPr>
        <p:spPr>
          <a:xfrm>
            <a:off x="2968125" y="3100294"/>
            <a:ext cx="49494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993" name="Google Shape;993;p114"/>
          <p:cNvSpPr txBox="1"/>
          <p:nvPr>
            <p:ph idx="1" type="subTitle"/>
          </p:nvPr>
        </p:nvSpPr>
        <p:spPr>
          <a:xfrm>
            <a:off x="1226400" y="1511306"/>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solidFill>
                  <a:schemeClr val="accen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994" name="Google Shape;994;p114"/>
          <p:cNvGrpSpPr/>
          <p:nvPr/>
        </p:nvGrpSpPr>
        <p:grpSpPr>
          <a:xfrm flipH="1" rot="-2700000">
            <a:off x="520872" y="60574"/>
            <a:ext cx="1045765" cy="1045615"/>
            <a:chOff x="3741950" y="353925"/>
            <a:chExt cx="1045775" cy="1045625"/>
          </a:xfrm>
        </p:grpSpPr>
        <p:sp>
          <p:nvSpPr>
            <p:cNvPr id="995" name="Google Shape;995;p11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1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1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114"/>
          <p:cNvGrpSpPr/>
          <p:nvPr/>
        </p:nvGrpSpPr>
        <p:grpSpPr>
          <a:xfrm>
            <a:off x="7553538" y="3660238"/>
            <a:ext cx="2358638" cy="2358638"/>
            <a:chOff x="7553538" y="3660238"/>
            <a:chExt cx="2358638" cy="2358638"/>
          </a:xfrm>
        </p:grpSpPr>
        <p:grpSp>
          <p:nvGrpSpPr>
            <p:cNvPr id="999" name="Google Shape;999;p114"/>
            <p:cNvGrpSpPr/>
            <p:nvPr/>
          </p:nvGrpSpPr>
          <p:grpSpPr>
            <a:xfrm flipH="1" rot="-2700000">
              <a:off x="7828010" y="4050176"/>
              <a:ext cx="1045765" cy="1045615"/>
              <a:chOff x="3741950" y="353925"/>
              <a:chExt cx="1045775" cy="1045625"/>
            </a:xfrm>
          </p:grpSpPr>
          <p:sp>
            <p:nvSpPr>
              <p:cNvPr id="1000" name="Google Shape;1000;p11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1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1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114"/>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04" name="Shape 1004"/>
        <p:cNvGrpSpPr/>
        <p:nvPr/>
      </p:nvGrpSpPr>
      <p:grpSpPr>
        <a:xfrm>
          <a:off x="0" y="0"/>
          <a:ext cx="0" cy="0"/>
          <a:chOff x="0" y="0"/>
          <a:chExt cx="0" cy="0"/>
        </a:xfrm>
      </p:grpSpPr>
      <p:sp>
        <p:nvSpPr>
          <p:cNvPr id="1005" name="Google Shape;1005;p115"/>
          <p:cNvSpPr txBox="1"/>
          <p:nvPr>
            <p:ph type="title"/>
          </p:nvPr>
        </p:nvSpPr>
        <p:spPr>
          <a:xfrm>
            <a:off x="720000" y="897163"/>
            <a:ext cx="3594000" cy="1632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6" name="Google Shape;1006;p115"/>
          <p:cNvSpPr txBox="1"/>
          <p:nvPr>
            <p:ph idx="1" type="subTitle"/>
          </p:nvPr>
        </p:nvSpPr>
        <p:spPr>
          <a:xfrm>
            <a:off x="720000" y="2529150"/>
            <a:ext cx="3594000" cy="91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7" name="Google Shape;1007;p115"/>
          <p:cNvSpPr/>
          <p:nvPr>
            <p:ph idx="2" type="pic"/>
          </p:nvPr>
        </p:nvSpPr>
        <p:spPr>
          <a:xfrm>
            <a:off x="4739575" y="971573"/>
            <a:ext cx="3447600" cy="3443700"/>
          </a:xfrm>
          <a:prstGeom prst="ellipse">
            <a:avLst/>
          </a:prstGeom>
          <a:noFill/>
          <a:ln>
            <a:noFill/>
          </a:ln>
        </p:spPr>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008" name="Shape 1008"/>
        <p:cNvGrpSpPr/>
        <p:nvPr/>
      </p:nvGrpSpPr>
      <p:grpSpPr>
        <a:xfrm>
          <a:off x="0" y="0"/>
          <a:ext cx="0" cy="0"/>
          <a:chOff x="0" y="0"/>
          <a:chExt cx="0" cy="0"/>
        </a:xfrm>
      </p:grpSpPr>
      <p:sp>
        <p:nvSpPr>
          <p:cNvPr id="1009" name="Google Shape;1009;p116"/>
          <p:cNvSpPr txBox="1"/>
          <p:nvPr>
            <p:ph type="title"/>
          </p:nvPr>
        </p:nvSpPr>
        <p:spPr>
          <a:xfrm>
            <a:off x="720000" y="1745250"/>
            <a:ext cx="3588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10" name="Google Shape;1010;p116"/>
          <p:cNvSpPr txBox="1"/>
          <p:nvPr>
            <p:ph idx="1" type="subTitle"/>
          </p:nvPr>
        </p:nvSpPr>
        <p:spPr>
          <a:xfrm>
            <a:off x="720000" y="2317950"/>
            <a:ext cx="3588600" cy="88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011" name="Google Shape;1011;p116"/>
          <p:cNvGrpSpPr/>
          <p:nvPr/>
        </p:nvGrpSpPr>
        <p:grpSpPr>
          <a:xfrm flipH="1">
            <a:off x="-797087" y="3665882"/>
            <a:ext cx="2394232" cy="2358638"/>
            <a:chOff x="7233663" y="3665882"/>
            <a:chExt cx="2394232" cy="2358638"/>
          </a:xfrm>
        </p:grpSpPr>
        <p:grpSp>
          <p:nvGrpSpPr>
            <p:cNvPr id="1012" name="Google Shape;1012;p116"/>
            <p:cNvGrpSpPr/>
            <p:nvPr/>
          </p:nvGrpSpPr>
          <p:grpSpPr>
            <a:xfrm rot="2700000">
              <a:off x="7450195" y="4008895"/>
              <a:ext cx="1045765" cy="1045615"/>
              <a:chOff x="3741950" y="353925"/>
              <a:chExt cx="1045775" cy="1045625"/>
            </a:xfrm>
          </p:grpSpPr>
          <p:sp>
            <p:nvSpPr>
              <p:cNvPr id="1013" name="Google Shape;1013;p11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1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1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116"/>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1017" name="Shape 1017"/>
        <p:cNvGrpSpPr/>
        <p:nvPr/>
      </p:nvGrpSpPr>
      <p:grpSpPr>
        <a:xfrm>
          <a:off x="0" y="0"/>
          <a:ext cx="0" cy="0"/>
          <a:chOff x="0" y="0"/>
          <a:chExt cx="0" cy="0"/>
        </a:xfrm>
      </p:grpSpPr>
      <p:sp>
        <p:nvSpPr>
          <p:cNvPr id="1018" name="Google Shape;1018;p1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19" name="Google Shape;1019;p117"/>
          <p:cNvSpPr txBox="1"/>
          <p:nvPr>
            <p:ph idx="1" type="subTitle"/>
          </p:nvPr>
        </p:nvSpPr>
        <p:spPr>
          <a:xfrm>
            <a:off x="5084391"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0" name="Google Shape;1020;p117"/>
          <p:cNvSpPr txBox="1"/>
          <p:nvPr>
            <p:ph idx="2" type="subTitle"/>
          </p:nvPr>
        </p:nvSpPr>
        <p:spPr>
          <a:xfrm>
            <a:off x="1111834"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21" name="Google Shape;1021;p117"/>
          <p:cNvGrpSpPr/>
          <p:nvPr/>
        </p:nvGrpSpPr>
        <p:grpSpPr>
          <a:xfrm flipH="1" rot="10800000">
            <a:off x="7191231" y="4676382"/>
            <a:ext cx="2249640" cy="423402"/>
            <a:chOff x="6456475" y="3575600"/>
            <a:chExt cx="2936100" cy="552600"/>
          </a:xfrm>
        </p:grpSpPr>
        <p:sp>
          <p:nvSpPr>
            <p:cNvPr id="1022" name="Google Shape;1022;p117"/>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17"/>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24" name="Shape 1024"/>
        <p:cNvGrpSpPr/>
        <p:nvPr/>
      </p:nvGrpSpPr>
      <p:grpSpPr>
        <a:xfrm>
          <a:off x="0" y="0"/>
          <a:ext cx="0" cy="0"/>
          <a:chOff x="0" y="0"/>
          <a:chExt cx="0" cy="0"/>
        </a:xfrm>
      </p:grpSpPr>
      <p:sp>
        <p:nvSpPr>
          <p:cNvPr id="1025" name="Google Shape;1025;p1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26" name="Google Shape;1026;p118"/>
          <p:cNvSpPr txBox="1"/>
          <p:nvPr>
            <p:ph idx="1" type="subTitle"/>
          </p:nvPr>
        </p:nvSpPr>
        <p:spPr>
          <a:xfrm>
            <a:off x="785226"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7" name="Google Shape;1027;p118"/>
          <p:cNvSpPr txBox="1"/>
          <p:nvPr>
            <p:ph idx="2" type="subTitle"/>
          </p:nvPr>
        </p:nvSpPr>
        <p:spPr>
          <a:xfrm>
            <a:off x="3484347"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8" name="Google Shape;1028;p118"/>
          <p:cNvSpPr txBox="1"/>
          <p:nvPr>
            <p:ph idx="3" type="subTitle"/>
          </p:nvPr>
        </p:nvSpPr>
        <p:spPr>
          <a:xfrm>
            <a:off x="6183474"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9" name="Google Shape;1029;p118"/>
          <p:cNvSpPr txBox="1"/>
          <p:nvPr>
            <p:ph idx="4" type="subTitle"/>
          </p:nvPr>
        </p:nvSpPr>
        <p:spPr>
          <a:xfrm>
            <a:off x="78522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30" name="Google Shape;1030;p118"/>
          <p:cNvSpPr txBox="1"/>
          <p:nvPr>
            <p:ph idx="5" type="subTitle"/>
          </p:nvPr>
        </p:nvSpPr>
        <p:spPr>
          <a:xfrm>
            <a:off x="3484350"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31" name="Google Shape;1031;p118"/>
          <p:cNvSpPr txBox="1"/>
          <p:nvPr>
            <p:ph idx="6" type="subTitle"/>
          </p:nvPr>
        </p:nvSpPr>
        <p:spPr>
          <a:xfrm>
            <a:off x="618347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32" name="Google Shape;1032;p118"/>
          <p:cNvGrpSpPr/>
          <p:nvPr/>
        </p:nvGrpSpPr>
        <p:grpSpPr>
          <a:xfrm rot="10800000">
            <a:off x="-310519" y="4676382"/>
            <a:ext cx="2249640" cy="423402"/>
            <a:chOff x="6456475" y="3575600"/>
            <a:chExt cx="2936100" cy="552600"/>
          </a:xfrm>
        </p:grpSpPr>
        <p:sp>
          <p:nvSpPr>
            <p:cNvPr id="1033" name="Google Shape;1033;p118"/>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1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35" name="Shape 1035"/>
        <p:cNvGrpSpPr/>
        <p:nvPr/>
      </p:nvGrpSpPr>
      <p:grpSpPr>
        <a:xfrm>
          <a:off x="0" y="0"/>
          <a:ext cx="0" cy="0"/>
          <a:chOff x="0" y="0"/>
          <a:chExt cx="0" cy="0"/>
        </a:xfrm>
      </p:grpSpPr>
      <p:sp>
        <p:nvSpPr>
          <p:cNvPr id="1036" name="Google Shape;1036;p1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37" name="Google Shape;1037;p119"/>
          <p:cNvSpPr txBox="1"/>
          <p:nvPr>
            <p:ph idx="1" type="subTitle"/>
          </p:nvPr>
        </p:nvSpPr>
        <p:spPr>
          <a:xfrm>
            <a:off x="900101" y="20210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8" name="Google Shape;1038;p119"/>
          <p:cNvSpPr txBox="1"/>
          <p:nvPr>
            <p:ph idx="2" type="subTitle"/>
          </p:nvPr>
        </p:nvSpPr>
        <p:spPr>
          <a:xfrm>
            <a:off x="6082360" y="20216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9" name="Google Shape;1039;p119"/>
          <p:cNvSpPr txBox="1"/>
          <p:nvPr>
            <p:ph idx="3" type="subTitle"/>
          </p:nvPr>
        </p:nvSpPr>
        <p:spPr>
          <a:xfrm>
            <a:off x="900101" y="36068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0" name="Google Shape;1040;p119"/>
          <p:cNvSpPr txBox="1"/>
          <p:nvPr>
            <p:ph idx="4" type="subTitle"/>
          </p:nvPr>
        </p:nvSpPr>
        <p:spPr>
          <a:xfrm>
            <a:off x="6082360" y="36074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41" name="Google Shape;1041;p119"/>
          <p:cNvSpPr txBox="1"/>
          <p:nvPr>
            <p:ph idx="5" type="subTitle"/>
          </p:nvPr>
        </p:nvSpPr>
        <p:spPr>
          <a:xfrm>
            <a:off x="900101" y="1737450"/>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2" name="Google Shape;1042;p119"/>
          <p:cNvSpPr txBox="1"/>
          <p:nvPr>
            <p:ph idx="6" type="subTitle"/>
          </p:nvPr>
        </p:nvSpPr>
        <p:spPr>
          <a:xfrm>
            <a:off x="900101" y="3323325"/>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3" name="Google Shape;1043;p119"/>
          <p:cNvSpPr txBox="1"/>
          <p:nvPr>
            <p:ph idx="7" type="subTitle"/>
          </p:nvPr>
        </p:nvSpPr>
        <p:spPr>
          <a:xfrm>
            <a:off x="6082356" y="1738025"/>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4" name="Google Shape;1044;p119"/>
          <p:cNvSpPr txBox="1"/>
          <p:nvPr>
            <p:ph idx="8" type="subTitle"/>
          </p:nvPr>
        </p:nvSpPr>
        <p:spPr>
          <a:xfrm>
            <a:off x="6082356" y="3323900"/>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45" name="Google Shape;1045;p119"/>
          <p:cNvGrpSpPr/>
          <p:nvPr/>
        </p:nvGrpSpPr>
        <p:grpSpPr>
          <a:xfrm flipH="1" rot="10800000">
            <a:off x="7191231" y="4676382"/>
            <a:ext cx="2249640" cy="423402"/>
            <a:chOff x="6456475" y="3575600"/>
            <a:chExt cx="2936100" cy="552600"/>
          </a:xfrm>
        </p:grpSpPr>
        <p:sp>
          <p:nvSpPr>
            <p:cNvPr id="1046" name="Google Shape;1046;p119"/>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1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48" name="Shape 1048"/>
        <p:cNvGrpSpPr/>
        <p:nvPr/>
      </p:nvGrpSpPr>
      <p:grpSpPr>
        <a:xfrm>
          <a:off x="0" y="0"/>
          <a:ext cx="0" cy="0"/>
          <a:chOff x="0" y="0"/>
          <a:chExt cx="0" cy="0"/>
        </a:xfrm>
      </p:grpSpPr>
      <p:sp>
        <p:nvSpPr>
          <p:cNvPr id="1049" name="Google Shape;1049;p1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0" name="Google Shape;1050;p120"/>
          <p:cNvSpPr txBox="1"/>
          <p:nvPr>
            <p:ph idx="1" type="subTitle"/>
          </p:nvPr>
        </p:nvSpPr>
        <p:spPr>
          <a:xfrm>
            <a:off x="110915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1" name="Google Shape;1051;p120"/>
          <p:cNvSpPr txBox="1"/>
          <p:nvPr>
            <p:ph idx="2" type="subTitle"/>
          </p:nvPr>
        </p:nvSpPr>
        <p:spPr>
          <a:xfrm>
            <a:off x="3579000"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2" name="Google Shape;1052;p120"/>
          <p:cNvSpPr txBox="1"/>
          <p:nvPr>
            <p:ph idx="3" type="subTitle"/>
          </p:nvPr>
        </p:nvSpPr>
        <p:spPr>
          <a:xfrm>
            <a:off x="110915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3" name="Google Shape;1053;p120"/>
          <p:cNvSpPr txBox="1"/>
          <p:nvPr>
            <p:ph idx="4" type="subTitle"/>
          </p:nvPr>
        </p:nvSpPr>
        <p:spPr>
          <a:xfrm>
            <a:off x="3579000"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4" name="Google Shape;1054;p120"/>
          <p:cNvSpPr txBox="1"/>
          <p:nvPr>
            <p:ph idx="5" type="subTitle"/>
          </p:nvPr>
        </p:nvSpPr>
        <p:spPr>
          <a:xfrm>
            <a:off x="604884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5" name="Google Shape;1055;p120"/>
          <p:cNvSpPr txBox="1"/>
          <p:nvPr>
            <p:ph idx="6" type="subTitle"/>
          </p:nvPr>
        </p:nvSpPr>
        <p:spPr>
          <a:xfrm>
            <a:off x="604884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6" name="Google Shape;1056;p120"/>
          <p:cNvSpPr txBox="1"/>
          <p:nvPr>
            <p:ph idx="7" type="subTitle"/>
          </p:nvPr>
        </p:nvSpPr>
        <p:spPr>
          <a:xfrm>
            <a:off x="111305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7" name="Google Shape;1057;p120"/>
          <p:cNvSpPr txBox="1"/>
          <p:nvPr>
            <p:ph idx="8" type="subTitle"/>
          </p:nvPr>
        </p:nvSpPr>
        <p:spPr>
          <a:xfrm>
            <a:off x="3582900"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8" name="Google Shape;1058;p120"/>
          <p:cNvSpPr txBox="1"/>
          <p:nvPr>
            <p:ph idx="9" type="subTitle"/>
          </p:nvPr>
        </p:nvSpPr>
        <p:spPr>
          <a:xfrm>
            <a:off x="605274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9" name="Google Shape;1059;p120"/>
          <p:cNvSpPr txBox="1"/>
          <p:nvPr>
            <p:ph idx="13" type="subTitle"/>
          </p:nvPr>
        </p:nvSpPr>
        <p:spPr>
          <a:xfrm>
            <a:off x="111305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60" name="Google Shape;1060;p120"/>
          <p:cNvSpPr txBox="1"/>
          <p:nvPr>
            <p:ph idx="14" type="subTitle"/>
          </p:nvPr>
        </p:nvSpPr>
        <p:spPr>
          <a:xfrm>
            <a:off x="3582900"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61" name="Google Shape;1061;p120"/>
          <p:cNvSpPr txBox="1"/>
          <p:nvPr>
            <p:ph idx="15" type="subTitle"/>
          </p:nvPr>
        </p:nvSpPr>
        <p:spPr>
          <a:xfrm>
            <a:off x="605274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62" name="Google Shape;1062;p120"/>
          <p:cNvGrpSpPr/>
          <p:nvPr/>
        </p:nvGrpSpPr>
        <p:grpSpPr>
          <a:xfrm rot="10800000">
            <a:off x="-310519" y="4676382"/>
            <a:ext cx="2249640" cy="423402"/>
            <a:chOff x="6456475" y="3575600"/>
            <a:chExt cx="2936100" cy="552600"/>
          </a:xfrm>
        </p:grpSpPr>
        <p:sp>
          <p:nvSpPr>
            <p:cNvPr id="1063" name="Google Shape;1063;p120"/>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2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1065" name="Shape 1065"/>
        <p:cNvGrpSpPr/>
        <p:nvPr/>
      </p:nvGrpSpPr>
      <p:grpSpPr>
        <a:xfrm>
          <a:off x="0" y="0"/>
          <a:ext cx="0" cy="0"/>
          <a:chOff x="0" y="0"/>
          <a:chExt cx="0" cy="0"/>
        </a:xfrm>
      </p:grpSpPr>
      <p:sp>
        <p:nvSpPr>
          <p:cNvPr id="1066" name="Google Shape;1066;p121"/>
          <p:cNvSpPr txBox="1"/>
          <p:nvPr>
            <p:ph hasCustomPrompt="1" type="title"/>
          </p:nvPr>
        </p:nvSpPr>
        <p:spPr>
          <a:xfrm>
            <a:off x="1182628" y="2128775"/>
            <a:ext cx="16275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67" name="Google Shape;1067;p121"/>
          <p:cNvSpPr txBox="1"/>
          <p:nvPr>
            <p:ph idx="1" type="subTitle"/>
          </p:nvPr>
        </p:nvSpPr>
        <p:spPr>
          <a:xfrm>
            <a:off x="909778"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068" name="Google Shape;1068;p121"/>
          <p:cNvSpPr txBox="1"/>
          <p:nvPr>
            <p:ph idx="2" type="subTitle"/>
          </p:nvPr>
        </p:nvSpPr>
        <p:spPr>
          <a:xfrm>
            <a:off x="909778"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69" name="Google Shape;1069;p121"/>
          <p:cNvSpPr txBox="1"/>
          <p:nvPr>
            <p:ph hasCustomPrompt="1" idx="3" type="title"/>
          </p:nvPr>
        </p:nvSpPr>
        <p:spPr>
          <a:xfrm>
            <a:off x="375839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70" name="Google Shape;1070;p121"/>
          <p:cNvSpPr txBox="1"/>
          <p:nvPr>
            <p:ph idx="4" type="subTitle"/>
          </p:nvPr>
        </p:nvSpPr>
        <p:spPr>
          <a:xfrm>
            <a:off x="348539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071" name="Google Shape;1071;p121"/>
          <p:cNvSpPr txBox="1"/>
          <p:nvPr>
            <p:ph idx="5" type="subTitle"/>
          </p:nvPr>
        </p:nvSpPr>
        <p:spPr>
          <a:xfrm>
            <a:off x="348539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72" name="Google Shape;1072;p121"/>
          <p:cNvSpPr txBox="1"/>
          <p:nvPr>
            <p:ph hasCustomPrompt="1" idx="6" type="title"/>
          </p:nvPr>
        </p:nvSpPr>
        <p:spPr>
          <a:xfrm>
            <a:off x="633401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073" name="Google Shape;1073;p121"/>
          <p:cNvSpPr txBox="1"/>
          <p:nvPr>
            <p:ph idx="7" type="subTitle"/>
          </p:nvPr>
        </p:nvSpPr>
        <p:spPr>
          <a:xfrm>
            <a:off x="606101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074" name="Google Shape;1074;p121"/>
          <p:cNvSpPr txBox="1"/>
          <p:nvPr>
            <p:ph idx="8" type="subTitle"/>
          </p:nvPr>
        </p:nvSpPr>
        <p:spPr>
          <a:xfrm>
            <a:off x="606101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75" name="Google Shape;1075;p121"/>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76" name="Google Shape;1076;p121"/>
          <p:cNvGrpSpPr/>
          <p:nvPr/>
        </p:nvGrpSpPr>
        <p:grpSpPr>
          <a:xfrm>
            <a:off x="7553538" y="3660238"/>
            <a:ext cx="2358638" cy="2358638"/>
            <a:chOff x="7553538" y="3660238"/>
            <a:chExt cx="2358638" cy="2358638"/>
          </a:xfrm>
        </p:grpSpPr>
        <p:grpSp>
          <p:nvGrpSpPr>
            <p:cNvPr id="1077" name="Google Shape;1077;p121"/>
            <p:cNvGrpSpPr/>
            <p:nvPr/>
          </p:nvGrpSpPr>
          <p:grpSpPr>
            <a:xfrm flipH="1" rot="-2700000">
              <a:off x="7828010" y="4050176"/>
              <a:ext cx="1045765" cy="1045615"/>
              <a:chOff x="3741950" y="353925"/>
              <a:chExt cx="1045775" cy="1045625"/>
            </a:xfrm>
          </p:grpSpPr>
          <p:sp>
            <p:nvSpPr>
              <p:cNvPr id="1078" name="Google Shape;1078;p12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2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2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1" name="Google Shape;1081;p121"/>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082" name="Shape 1082"/>
        <p:cNvGrpSpPr/>
        <p:nvPr/>
      </p:nvGrpSpPr>
      <p:grpSpPr>
        <a:xfrm>
          <a:off x="0" y="0"/>
          <a:ext cx="0" cy="0"/>
          <a:chOff x="0" y="0"/>
          <a:chExt cx="0" cy="0"/>
        </a:xfrm>
      </p:grpSpPr>
      <p:sp>
        <p:nvSpPr>
          <p:cNvPr id="1083" name="Google Shape;1083;p122"/>
          <p:cNvSpPr txBox="1"/>
          <p:nvPr>
            <p:ph type="title"/>
          </p:nvPr>
        </p:nvSpPr>
        <p:spPr>
          <a:xfrm>
            <a:off x="713275" y="540000"/>
            <a:ext cx="4448100" cy="1301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84" name="Google Shape;1084;p122"/>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5" name="Google Shape;1085;p122"/>
          <p:cNvSpPr txBox="1"/>
          <p:nvPr/>
        </p:nvSpPr>
        <p:spPr>
          <a:xfrm>
            <a:off x="713275" y="38405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GB" sz="1200">
                <a:solidFill>
                  <a:schemeClr val="dk1"/>
                </a:solidFill>
                <a:latin typeface="Albert Sans"/>
                <a:ea typeface="Albert Sans"/>
                <a:cs typeface="Albert Sans"/>
                <a:sym typeface="Albert Sans"/>
              </a:rPr>
              <a:t>CREDITS:</a:t>
            </a:r>
            <a:r>
              <a:rPr lang="en-GB" sz="1200">
                <a:solidFill>
                  <a:schemeClr val="dk1"/>
                </a:solidFill>
                <a:latin typeface="Albert Sans"/>
                <a:ea typeface="Albert Sans"/>
                <a:cs typeface="Albert Sans"/>
                <a:sym typeface="Albert Sans"/>
              </a:rPr>
              <a:t> This presentation template was created by </a:t>
            </a:r>
            <a:r>
              <a:rPr b="1" lang="en-GB" sz="1200">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lang="en-GB" sz="1200">
                <a:solidFill>
                  <a:schemeClr val="dk1"/>
                </a:solidFill>
                <a:latin typeface="Albert Sans"/>
                <a:ea typeface="Albert Sans"/>
                <a:cs typeface="Albert Sans"/>
                <a:sym typeface="Albert Sans"/>
              </a:rPr>
              <a:t>, and includes icons by </a:t>
            </a:r>
            <a:r>
              <a:rPr b="1" lang="en-GB" sz="12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lang="en-GB" sz="1200">
                <a:solidFill>
                  <a:schemeClr val="dk1"/>
                </a:solidFill>
                <a:latin typeface="Albert Sans"/>
                <a:ea typeface="Albert Sans"/>
                <a:cs typeface="Albert Sans"/>
                <a:sym typeface="Albert Sans"/>
              </a:rPr>
              <a:t>, and infographics &amp; images by </a:t>
            </a:r>
            <a:r>
              <a:rPr b="1" lang="en-GB" sz="12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r>
              <a:rPr lang="en-GB" sz="1200">
                <a:solidFill>
                  <a:schemeClr val="dk1"/>
                </a:solidFill>
                <a:latin typeface="Albert Sans"/>
                <a:ea typeface="Albert Sans"/>
                <a:cs typeface="Albert Sans"/>
                <a:sym typeface="Albert Sans"/>
              </a:rPr>
              <a:t> </a:t>
            </a:r>
            <a:endParaRPr b="1" sz="1200">
              <a:solidFill>
                <a:schemeClr val="dk1"/>
              </a:solidFill>
              <a:latin typeface="Albert Sans"/>
              <a:ea typeface="Albert Sans"/>
              <a:cs typeface="Albert Sans"/>
              <a:sym typeface="Albert Sans"/>
            </a:endParaRPr>
          </a:p>
        </p:txBody>
      </p:sp>
      <p:grpSp>
        <p:nvGrpSpPr>
          <p:cNvPr id="1086" name="Google Shape;1086;p122"/>
          <p:cNvGrpSpPr/>
          <p:nvPr/>
        </p:nvGrpSpPr>
        <p:grpSpPr>
          <a:xfrm>
            <a:off x="7538450" y="3670107"/>
            <a:ext cx="2394232" cy="2358638"/>
            <a:chOff x="7518600" y="1769557"/>
            <a:chExt cx="2394232" cy="2358638"/>
          </a:xfrm>
        </p:grpSpPr>
        <p:grpSp>
          <p:nvGrpSpPr>
            <p:cNvPr id="1087" name="Google Shape;1087;p122"/>
            <p:cNvGrpSpPr/>
            <p:nvPr/>
          </p:nvGrpSpPr>
          <p:grpSpPr>
            <a:xfrm rot="2700000">
              <a:off x="7735132" y="2112570"/>
              <a:ext cx="1045765" cy="1045615"/>
              <a:chOff x="3741950" y="353925"/>
              <a:chExt cx="1045775" cy="1045625"/>
            </a:xfrm>
          </p:grpSpPr>
          <p:sp>
            <p:nvSpPr>
              <p:cNvPr id="1088" name="Google Shape;1088;p122"/>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22"/>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22"/>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122"/>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092" name="Shape 1092"/>
        <p:cNvGrpSpPr/>
        <p:nvPr/>
      </p:nvGrpSpPr>
      <p:grpSpPr>
        <a:xfrm>
          <a:off x="0" y="0"/>
          <a:ext cx="0" cy="0"/>
          <a:chOff x="0" y="0"/>
          <a:chExt cx="0" cy="0"/>
        </a:xfrm>
      </p:grpSpPr>
      <p:grpSp>
        <p:nvGrpSpPr>
          <p:cNvPr id="1093" name="Google Shape;1093;p123"/>
          <p:cNvGrpSpPr/>
          <p:nvPr/>
        </p:nvGrpSpPr>
        <p:grpSpPr>
          <a:xfrm flipH="1" rot="10800000">
            <a:off x="8331027" y="3471397"/>
            <a:ext cx="4357122" cy="707497"/>
            <a:chOff x="6456475" y="3575600"/>
            <a:chExt cx="3403204" cy="552603"/>
          </a:xfrm>
        </p:grpSpPr>
        <p:sp>
          <p:nvSpPr>
            <p:cNvPr id="1094" name="Google Shape;1094;p123"/>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23"/>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6" name="Google Shape;1096;p123"/>
          <p:cNvGrpSpPr/>
          <p:nvPr/>
        </p:nvGrpSpPr>
        <p:grpSpPr>
          <a:xfrm flipH="1" rot="10800000">
            <a:off x="7315681" y="4178885"/>
            <a:ext cx="5455165" cy="875381"/>
            <a:chOff x="6456469" y="3575596"/>
            <a:chExt cx="3443700" cy="552604"/>
          </a:xfrm>
        </p:grpSpPr>
        <p:sp>
          <p:nvSpPr>
            <p:cNvPr id="1097" name="Google Shape;1097;p123"/>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23"/>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123"/>
          <p:cNvGrpSpPr/>
          <p:nvPr/>
        </p:nvGrpSpPr>
        <p:grpSpPr>
          <a:xfrm flipH="1">
            <a:off x="-3486996" y="942843"/>
            <a:ext cx="4357122" cy="707497"/>
            <a:chOff x="6456475" y="3575600"/>
            <a:chExt cx="3403204" cy="552603"/>
          </a:xfrm>
        </p:grpSpPr>
        <p:sp>
          <p:nvSpPr>
            <p:cNvPr id="1100" name="Google Shape;1100;p123"/>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23"/>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123"/>
          <p:cNvGrpSpPr/>
          <p:nvPr/>
        </p:nvGrpSpPr>
        <p:grpSpPr>
          <a:xfrm flipH="1">
            <a:off x="-3569694" y="67472"/>
            <a:ext cx="5455165" cy="875381"/>
            <a:chOff x="6456469" y="3575596"/>
            <a:chExt cx="3443700" cy="552604"/>
          </a:xfrm>
        </p:grpSpPr>
        <p:sp>
          <p:nvSpPr>
            <p:cNvPr id="1103" name="Google Shape;1103;p123"/>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23"/>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105" name="Shape 1105"/>
        <p:cNvGrpSpPr/>
        <p:nvPr/>
      </p:nvGrpSpPr>
      <p:grpSpPr>
        <a:xfrm>
          <a:off x="0" y="0"/>
          <a:ext cx="0" cy="0"/>
          <a:chOff x="0" y="0"/>
          <a:chExt cx="0" cy="0"/>
        </a:xfrm>
      </p:grpSpPr>
      <p:grpSp>
        <p:nvGrpSpPr>
          <p:cNvPr id="1106" name="Google Shape;1106;p124"/>
          <p:cNvGrpSpPr/>
          <p:nvPr/>
        </p:nvGrpSpPr>
        <p:grpSpPr>
          <a:xfrm rot="5400000">
            <a:off x="6537771" y="4976418"/>
            <a:ext cx="4357122" cy="707497"/>
            <a:chOff x="6456475" y="3575600"/>
            <a:chExt cx="3403204" cy="552603"/>
          </a:xfrm>
        </p:grpSpPr>
        <p:sp>
          <p:nvSpPr>
            <p:cNvPr id="1107" name="Google Shape;1107;p124"/>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24"/>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9" name="Google Shape;1109;p124"/>
          <p:cNvGrpSpPr/>
          <p:nvPr/>
        </p:nvGrpSpPr>
        <p:grpSpPr>
          <a:xfrm rot="5400000">
            <a:off x="6129289" y="5745840"/>
            <a:ext cx="3759089" cy="707494"/>
            <a:chOff x="6456475" y="3575600"/>
            <a:chExt cx="2936100" cy="552600"/>
          </a:xfrm>
        </p:grpSpPr>
        <p:sp>
          <p:nvSpPr>
            <p:cNvPr id="1110" name="Google Shape;1110;p124"/>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24"/>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124"/>
          <p:cNvGrpSpPr/>
          <p:nvPr/>
        </p:nvGrpSpPr>
        <p:grpSpPr>
          <a:xfrm rot="-5400000">
            <a:off x="-887968" y="-1051338"/>
            <a:ext cx="4357122" cy="707497"/>
            <a:chOff x="6456475" y="3575600"/>
            <a:chExt cx="3403204" cy="552603"/>
          </a:xfrm>
        </p:grpSpPr>
        <p:sp>
          <p:nvSpPr>
            <p:cNvPr id="1113" name="Google Shape;1113;p124"/>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24"/>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124"/>
          <p:cNvGrpSpPr/>
          <p:nvPr/>
        </p:nvGrpSpPr>
        <p:grpSpPr>
          <a:xfrm rot="-5400000">
            <a:off x="-2228419" y="-668956"/>
            <a:ext cx="5455165" cy="875381"/>
            <a:chOff x="6456469" y="3575596"/>
            <a:chExt cx="3443700" cy="552604"/>
          </a:xfrm>
        </p:grpSpPr>
        <p:sp>
          <p:nvSpPr>
            <p:cNvPr id="1116" name="Google Shape;1116;p124"/>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24"/>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558022" y="692000"/>
            <a:ext cx="6176700" cy="3588600"/>
          </a:xfrm>
          <a:prstGeom prst="rect">
            <a:avLst/>
          </a:prstGeom>
        </p:spPr>
        <p:txBody>
          <a:bodyPr anchorCtr="0" anchor="b" bIns="91425" lIns="91425" spcFirstLastPara="1" rIns="91425" wrap="square" tIns="91425">
            <a:noAutofit/>
          </a:bodyPr>
          <a:lstStyle>
            <a:lvl1pPr lvl="0" rtl="0" algn="l">
              <a:lnSpc>
                <a:spcPct val="80000"/>
              </a:lnSpc>
              <a:spcBef>
                <a:spcPts val="0"/>
              </a:spcBef>
              <a:spcAft>
                <a:spcPts val="0"/>
              </a:spcAft>
              <a:buClr>
                <a:srgbClr val="191919"/>
              </a:buClr>
              <a:buSzPts val="5200"/>
              <a:buNone/>
              <a:defRPr sz="72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6" name="Google Shape;56;p14"/>
          <p:cNvSpPr txBox="1"/>
          <p:nvPr>
            <p:ph idx="1" type="subTitle"/>
          </p:nvPr>
        </p:nvSpPr>
        <p:spPr>
          <a:xfrm>
            <a:off x="260700" y="4204400"/>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22" name="Shape 1122"/>
        <p:cNvGrpSpPr/>
        <p:nvPr/>
      </p:nvGrpSpPr>
      <p:grpSpPr>
        <a:xfrm>
          <a:off x="0" y="0"/>
          <a:ext cx="0" cy="0"/>
          <a:chOff x="0" y="0"/>
          <a:chExt cx="0" cy="0"/>
        </a:xfrm>
      </p:grpSpPr>
      <p:sp>
        <p:nvSpPr>
          <p:cNvPr id="1123" name="Google Shape;1123;p126"/>
          <p:cNvSpPr txBox="1"/>
          <p:nvPr>
            <p:ph type="ctrTitle"/>
          </p:nvPr>
        </p:nvSpPr>
        <p:spPr>
          <a:xfrm>
            <a:off x="558022" y="692000"/>
            <a:ext cx="6176700" cy="3588600"/>
          </a:xfrm>
          <a:prstGeom prst="rect">
            <a:avLst/>
          </a:prstGeom>
        </p:spPr>
        <p:txBody>
          <a:bodyPr anchorCtr="0" anchor="b" bIns="91425" lIns="91425" spcFirstLastPara="1" rIns="91425" wrap="square" tIns="91425">
            <a:noAutofit/>
          </a:bodyPr>
          <a:lstStyle>
            <a:lvl1pPr lvl="0" rtl="0" algn="l">
              <a:lnSpc>
                <a:spcPct val="80000"/>
              </a:lnSpc>
              <a:spcBef>
                <a:spcPts val="0"/>
              </a:spcBef>
              <a:spcAft>
                <a:spcPts val="0"/>
              </a:spcAft>
              <a:buClr>
                <a:srgbClr val="191919"/>
              </a:buClr>
              <a:buSzPts val="5200"/>
              <a:buNone/>
              <a:defRPr sz="72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24" name="Google Shape;1124;p126"/>
          <p:cNvSpPr txBox="1"/>
          <p:nvPr>
            <p:ph idx="1" type="subTitle"/>
          </p:nvPr>
        </p:nvSpPr>
        <p:spPr>
          <a:xfrm>
            <a:off x="260700" y="4204400"/>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25" name="Shape 1125"/>
        <p:cNvGrpSpPr/>
        <p:nvPr/>
      </p:nvGrpSpPr>
      <p:grpSpPr>
        <a:xfrm>
          <a:off x="0" y="0"/>
          <a:ext cx="0" cy="0"/>
          <a:chOff x="0" y="0"/>
          <a:chExt cx="0" cy="0"/>
        </a:xfrm>
      </p:grpSpPr>
      <p:sp>
        <p:nvSpPr>
          <p:cNvPr id="1126" name="Google Shape;1126;p127"/>
          <p:cNvSpPr txBox="1"/>
          <p:nvPr>
            <p:ph type="title"/>
          </p:nvPr>
        </p:nvSpPr>
        <p:spPr>
          <a:xfrm>
            <a:off x="3893700" y="1620825"/>
            <a:ext cx="3537900" cy="1599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27" name="Google Shape;1127;p127"/>
          <p:cNvSpPr txBox="1"/>
          <p:nvPr>
            <p:ph hasCustomPrompt="1" idx="2" type="title"/>
          </p:nvPr>
        </p:nvSpPr>
        <p:spPr>
          <a:xfrm>
            <a:off x="2269000" y="1941325"/>
            <a:ext cx="14211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28" name="Google Shape;1128;p127"/>
          <p:cNvSpPr txBox="1"/>
          <p:nvPr>
            <p:ph idx="1" type="subTitle"/>
          </p:nvPr>
        </p:nvSpPr>
        <p:spPr>
          <a:xfrm>
            <a:off x="3893700" y="3220725"/>
            <a:ext cx="44424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129" name="Google Shape;1129;p127"/>
          <p:cNvGrpSpPr/>
          <p:nvPr/>
        </p:nvGrpSpPr>
        <p:grpSpPr>
          <a:xfrm>
            <a:off x="7233663" y="3665882"/>
            <a:ext cx="2394232" cy="2358638"/>
            <a:chOff x="7233663" y="3665882"/>
            <a:chExt cx="2394232" cy="2358638"/>
          </a:xfrm>
        </p:grpSpPr>
        <p:grpSp>
          <p:nvGrpSpPr>
            <p:cNvPr id="1130" name="Google Shape;1130;p127"/>
            <p:cNvGrpSpPr/>
            <p:nvPr/>
          </p:nvGrpSpPr>
          <p:grpSpPr>
            <a:xfrm rot="2700000">
              <a:off x="7450195" y="4008895"/>
              <a:ext cx="1045765" cy="1045615"/>
              <a:chOff x="3741950" y="353925"/>
              <a:chExt cx="1045775" cy="1045625"/>
            </a:xfrm>
          </p:grpSpPr>
          <p:sp>
            <p:nvSpPr>
              <p:cNvPr id="1131" name="Google Shape;1131;p12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2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2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4" name="Google Shape;1134;p127"/>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5" name="Shape 1135"/>
        <p:cNvGrpSpPr/>
        <p:nvPr/>
      </p:nvGrpSpPr>
      <p:grpSpPr>
        <a:xfrm>
          <a:off x="0" y="0"/>
          <a:ext cx="0" cy="0"/>
          <a:chOff x="0" y="0"/>
          <a:chExt cx="0" cy="0"/>
        </a:xfrm>
      </p:grpSpPr>
      <p:sp>
        <p:nvSpPr>
          <p:cNvPr id="1136" name="Google Shape;1136;p1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37" name="Google Shape;1137;p128"/>
          <p:cNvSpPr txBox="1"/>
          <p:nvPr>
            <p:ph idx="1" type="body"/>
          </p:nvPr>
        </p:nvSpPr>
        <p:spPr>
          <a:xfrm>
            <a:off x="720000" y="1269175"/>
            <a:ext cx="7704000" cy="399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1138" name="Google Shape;1138;p128"/>
          <p:cNvGrpSpPr/>
          <p:nvPr/>
        </p:nvGrpSpPr>
        <p:grpSpPr>
          <a:xfrm>
            <a:off x="7845966" y="4050781"/>
            <a:ext cx="1775083" cy="1748694"/>
            <a:chOff x="4757800" y="3823757"/>
            <a:chExt cx="2394232" cy="2358638"/>
          </a:xfrm>
        </p:grpSpPr>
        <p:grpSp>
          <p:nvGrpSpPr>
            <p:cNvPr id="1139" name="Google Shape;1139;p128"/>
            <p:cNvGrpSpPr/>
            <p:nvPr/>
          </p:nvGrpSpPr>
          <p:grpSpPr>
            <a:xfrm rot="2700000">
              <a:off x="4974332" y="4166770"/>
              <a:ext cx="1045765" cy="1045615"/>
              <a:chOff x="3741950" y="353925"/>
              <a:chExt cx="1045775" cy="1045625"/>
            </a:xfrm>
          </p:grpSpPr>
          <p:sp>
            <p:nvSpPr>
              <p:cNvPr id="1140" name="Google Shape;1140;p12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2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2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128"/>
            <p:cNvSpPr/>
            <p:nvPr/>
          </p:nvSpPr>
          <p:spPr>
            <a:xfrm rot="2700000">
              <a:off x="5143783" y="41641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44" name="Shape 1144"/>
        <p:cNvGrpSpPr/>
        <p:nvPr/>
      </p:nvGrpSpPr>
      <p:grpSpPr>
        <a:xfrm>
          <a:off x="0" y="0"/>
          <a:ext cx="0" cy="0"/>
          <a:chOff x="0" y="0"/>
          <a:chExt cx="0" cy="0"/>
        </a:xfrm>
      </p:grpSpPr>
      <p:sp>
        <p:nvSpPr>
          <p:cNvPr id="1145" name="Google Shape;1145;p1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6" name="Google Shape;1146;p129"/>
          <p:cNvSpPr txBox="1"/>
          <p:nvPr>
            <p:ph idx="1" type="subTitle"/>
          </p:nvPr>
        </p:nvSpPr>
        <p:spPr>
          <a:xfrm>
            <a:off x="5077073"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47" name="Google Shape;1147;p129"/>
          <p:cNvSpPr txBox="1"/>
          <p:nvPr>
            <p:ph idx="2" type="subTitle"/>
          </p:nvPr>
        </p:nvSpPr>
        <p:spPr>
          <a:xfrm>
            <a:off x="1447027"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48" name="Google Shape;1148;p129"/>
          <p:cNvSpPr txBox="1"/>
          <p:nvPr>
            <p:ph idx="3" type="subTitle"/>
          </p:nvPr>
        </p:nvSpPr>
        <p:spPr>
          <a:xfrm>
            <a:off x="5077073"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49" name="Google Shape;1149;p129"/>
          <p:cNvSpPr txBox="1"/>
          <p:nvPr>
            <p:ph idx="4" type="subTitle"/>
          </p:nvPr>
        </p:nvSpPr>
        <p:spPr>
          <a:xfrm>
            <a:off x="1447027"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150" name="Google Shape;1150;p129"/>
          <p:cNvGrpSpPr/>
          <p:nvPr/>
        </p:nvGrpSpPr>
        <p:grpSpPr>
          <a:xfrm>
            <a:off x="6667638" y="3630961"/>
            <a:ext cx="2394232" cy="2358638"/>
            <a:chOff x="6667638" y="3630961"/>
            <a:chExt cx="2394232" cy="2358638"/>
          </a:xfrm>
        </p:grpSpPr>
        <p:grpSp>
          <p:nvGrpSpPr>
            <p:cNvPr id="1151" name="Google Shape;1151;p129"/>
            <p:cNvGrpSpPr/>
            <p:nvPr/>
          </p:nvGrpSpPr>
          <p:grpSpPr>
            <a:xfrm flipH="1" rot="-2700000">
              <a:off x="7799572" y="3973974"/>
              <a:ext cx="1045765" cy="1045615"/>
              <a:chOff x="3741950" y="353925"/>
              <a:chExt cx="1045775" cy="1045625"/>
            </a:xfrm>
          </p:grpSpPr>
          <p:sp>
            <p:nvSpPr>
              <p:cNvPr id="1152" name="Google Shape;1152;p12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2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2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5" name="Google Shape;1155;p129"/>
            <p:cNvSpPr/>
            <p:nvPr/>
          </p:nvSpPr>
          <p:spPr>
            <a:xfrm flipH="1" rot="-2700000">
              <a:off x="7018027"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6" name="Shape 1156"/>
        <p:cNvGrpSpPr/>
        <p:nvPr/>
      </p:nvGrpSpPr>
      <p:grpSpPr>
        <a:xfrm>
          <a:off x="0" y="0"/>
          <a:ext cx="0" cy="0"/>
          <a:chOff x="0" y="0"/>
          <a:chExt cx="0" cy="0"/>
        </a:xfrm>
      </p:grpSpPr>
      <p:sp>
        <p:nvSpPr>
          <p:cNvPr id="1157" name="Google Shape;1157;p1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58" name="Google Shape;1158;p130"/>
          <p:cNvGrpSpPr/>
          <p:nvPr/>
        </p:nvGrpSpPr>
        <p:grpSpPr>
          <a:xfrm flipH="1" rot="-2700000">
            <a:off x="7844935" y="4353026"/>
            <a:ext cx="1045765" cy="1045615"/>
            <a:chOff x="3741950" y="353925"/>
            <a:chExt cx="1045775" cy="1045625"/>
          </a:xfrm>
        </p:grpSpPr>
        <p:sp>
          <p:nvSpPr>
            <p:cNvPr id="1159" name="Google Shape;1159;p13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3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3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62" name="Shape 1162"/>
        <p:cNvGrpSpPr/>
        <p:nvPr/>
      </p:nvGrpSpPr>
      <p:grpSpPr>
        <a:xfrm>
          <a:off x="0" y="0"/>
          <a:ext cx="0" cy="0"/>
          <a:chOff x="0" y="0"/>
          <a:chExt cx="0" cy="0"/>
        </a:xfrm>
      </p:grpSpPr>
      <p:sp>
        <p:nvSpPr>
          <p:cNvPr id="1163" name="Google Shape;1163;p13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4" name="Google Shape;1164;p131"/>
          <p:cNvSpPr txBox="1"/>
          <p:nvPr>
            <p:ph idx="1" type="subTitle"/>
          </p:nvPr>
        </p:nvSpPr>
        <p:spPr>
          <a:xfrm>
            <a:off x="720000" y="1541950"/>
            <a:ext cx="5373300" cy="202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1165" name="Google Shape;1165;p131"/>
          <p:cNvGrpSpPr/>
          <p:nvPr/>
        </p:nvGrpSpPr>
        <p:grpSpPr>
          <a:xfrm>
            <a:off x="83363" y="3630961"/>
            <a:ext cx="2394232" cy="2358638"/>
            <a:chOff x="7518600" y="1769557"/>
            <a:chExt cx="2394232" cy="2358638"/>
          </a:xfrm>
        </p:grpSpPr>
        <p:grpSp>
          <p:nvGrpSpPr>
            <p:cNvPr id="1166" name="Google Shape;1166;p131"/>
            <p:cNvGrpSpPr/>
            <p:nvPr/>
          </p:nvGrpSpPr>
          <p:grpSpPr>
            <a:xfrm rot="2700000">
              <a:off x="7735132" y="2112570"/>
              <a:ext cx="1045765" cy="1045615"/>
              <a:chOff x="3741950" y="353925"/>
              <a:chExt cx="1045775" cy="1045625"/>
            </a:xfrm>
          </p:grpSpPr>
          <p:sp>
            <p:nvSpPr>
              <p:cNvPr id="1167" name="Google Shape;1167;p13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3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3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0" name="Google Shape;1170;p131"/>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1" name="Shape 1171"/>
        <p:cNvGrpSpPr/>
        <p:nvPr/>
      </p:nvGrpSpPr>
      <p:grpSpPr>
        <a:xfrm>
          <a:off x="0" y="0"/>
          <a:ext cx="0" cy="0"/>
          <a:chOff x="0" y="0"/>
          <a:chExt cx="0" cy="0"/>
        </a:xfrm>
      </p:grpSpPr>
      <p:sp>
        <p:nvSpPr>
          <p:cNvPr id="1172" name="Google Shape;1172;p132"/>
          <p:cNvSpPr txBox="1"/>
          <p:nvPr>
            <p:ph type="title"/>
          </p:nvPr>
        </p:nvSpPr>
        <p:spPr>
          <a:xfrm>
            <a:off x="1962000" y="1307100"/>
            <a:ext cx="5220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173" name="Google Shape;1173;p132"/>
          <p:cNvGrpSpPr/>
          <p:nvPr/>
        </p:nvGrpSpPr>
        <p:grpSpPr>
          <a:xfrm>
            <a:off x="-808637" y="3630961"/>
            <a:ext cx="2394232" cy="2358638"/>
            <a:chOff x="-808637" y="3630961"/>
            <a:chExt cx="2394232" cy="2358638"/>
          </a:xfrm>
        </p:grpSpPr>
        <p:grpSp>
          <p:nvGrpSpPr>
            <p:cNvPr id="1174" name="Google Shape;1174;p132"/>
            <p:cNvGrpSpPr/>
            <p:nvPr/>
          </p:nvGrpSpPr>
          <p:grpSpPr>
            <a:xfrm flipH="1" rot="-2700000">
              <a:off x="323297" y="3973974"/>
              <a:ext cx="1045765" cy="1045615"/>
              <a:chOff x="3741950" y="353925"/>
              <a:chExt cx="1045775" cy="1045625"/>
            </a:xfrm>
          </p:grpSpPr>
          <p:sp>
            <p:nvSpPr>
              <p:cNvPr id="1175" name="Google Shape;1175;p132"/>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32"/>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32"/>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8" name="Google Shape;1178;p132"/>
            <p:cNvSpPr/>
            <p:nvPr/>
          </p:nvSpPr>
          <p:spPr>
            <a:xfrm flipH="1" rot="-2700000">
              <a:off x="-458248"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79" name="Shape 1179"/>
        <p:cNvGrpSpPr/>
        <p:nvPr/>
      </p:nvGrpSpPr>
      <p:grpSpPr>
        <a:xfrm>
          <a:off x="0" y="0"/>
          <a:ext cx="0" cy="0"/>
          <a:chOff x="0" y="0"/>
          <a:chExt cx="0" cy="0"/>
        </a:xfrm>
      </p:grpSpPr>
      <p:sp>
        <p:nvSpPr>
          <p:cNvPr id="1180" name="Google Shape;1180;p133"/>
          <p:cNvSpPr txBox="1"/>
          <p:nvPr>
            <p:ph type="title"/>
          </p:nvPr>
        </p:nvSpPr>
        <p:spPr>
          <a:xfrm>
            <a:off x="2135550" y="1651188"/>
            <a:ext cx="4872900" cy="115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7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81" name="Google Shape;1181;p133"/>
          <p:cNvSpPr txBox="1"/>
          <p:nvPr>
            <p:ph idx="1" type="subTitle"/>
          </p:nvPr>
        </p:nvSpPr>
        <p:spPr>
          <a:xfrm>
            <a:off x="2135550" y="2765575"/>
            <a:ext cx="4872900" cy="7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182" name="Google Shape;1182;p133"/>
          <p:cNvGrpSpPr/>
          <p:nvPr/>
        </p:nvGrpSpPr>
        <p:grpSpPr>
          <a:xfrm rot="2700000">
            <a:off x="7740957" y="4395495"/>
            <a:ext cx="1045765" cy="1045615"/>
            <a:chOff x="3741950" y="353925"/>
            <a:chExt cx="1045775" cy="1045625"/>
          </a:xfrm>
        </p:grpSpPr>
        <p:sp>
          <p:nvSpPr>
            <p:cNvPr id="1183" name="Google Shape;1183;p13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3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3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6" name="Shape 1186"/>
        <p:cNvGrpSpPr/>
        <p:nvPr/>
      </p:nvGrpSpPr>
      <p:grpSpPr>
        <a:xfrm>
          <a:off x="0" y="0"/>
          <a:ext cx="0" cy="0"/>
          <a:chOff x="0" y="0"/>
          <a:chExt cx="0" cy="0"/>
        </a:xfrm>
      </p:grpSpPr>
      <p:sp>
        <p:nvSpPr>
          <p:cNvPr id="1187" name="Google Shape;1187;p134"/>
          <p:cNvSpPr txBox="1"/>
          <p:nvPr>
            <p:ph type="title"/>
          </p:nvPr>
        </p:nvSpPr>
        <p:spPr>
          <a:xfrm>
            <a:off x="3992121" y="398525"/>
            <a:ext cx="4597200" cy="1673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88" name="Shape 1188"/>
        <p:cNvGrpSpPr/>
        <p:nvPr/>
      </p:nvGrpSpPr>
      <p:grpSpPr>
        <a:xfrm>
          <a:off x="0" y="0"/>
          <a:ext cx="0" cy="0"/>
          <a:chOff x="0" y="0"/>
          <a:chExt cx="0" cy="0"/>
        </a:xfrm>
      </p:grpSpPr>
      <p:sp>
        <p:nvSpPr>
          <p:cNvPr id="1189" name="Google Shape;1189;p135"/>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190" name="Google Shape;1190;p135"/>
          <p:cNvSpPr txBox="1"/>
          <p:nvPr>
            <p:ph idx="1" type="subTitle"/>
          </p:nvPr>
        </p:nvSpPr>
        <p:spPr>
          <a:xfrm>
            <a:off x="1284000" y="301142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191" name="Google Shape;1191;p135"/>
          <p:cNvGrpSpPr/>
          <p:nvPr/>
        </p:nvGrpSpPr>
        <p:grpSpPr>
          <a:xfrm flipH="1" rot="-2700000">
            <a:off x="290285" y="-33524"/>
            <a:ext cx="1045765" cy="1045615"/>
            <a:chOff x="3741950" y="353925"/>
            <a:chExt cx="1045775" cy="1045625"/>
          </a:xfrm>
        </p:grpSpPr>
        <p:sp>
          <p:nvSpPr>
            <p:cNvPr id="1192" name="Google Shape;1192;p13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3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3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15"/>
          <p:cNvSpPr txBox="1"/>
          <p:nvPr>
            <p:ph type="title"/>
          </p:nvPr>
        </p:nvSpPr>
        <p:spPr>
          <a:xfrm>
            <a:off x="3893700" y="1620825"/>
            <a:ext cx="3537900" cy="1599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 name="Google Shape;59;p15"/>
          <p:cNvSpPr txBox="1"/>
          <p:nvPr>
            <p:ph hasCustomPrompt="1" idx="2" type="title"/>
          </p:nvPr>
        </p:nvSpPr>
        <p:spPr>
          <a:xfrm>
            <a:off x="2269000" y="1941325"/>
            <a:ext cx="14211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0" name="Google Shape;60;p15"/>
          <p:cNvSpPr txBox="1"/>
          <p:nvPr>
            <p:ph idx="1" type="subTitle"/>
          </p:nvPr>
        </p:nvSpPr>
        <p:spPr>
          <a:xfrm>
            <a:off x="3893700" y="3220725"/>
            <a:ext cx="44424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1" name="Google Shape;61;p15"/>
          <p:cNvGrpSpPr/>
          <p:nvPr/>
        </p:nvGrpSpPr>
        <p:grpSpPr>
          <a:xfrm>
            <a:off x="7233663" y="3665882"/>
            <a:ext cx="2394232" cy="2358638"/>
            <a:chOff x="7233663" y="3665882"/>
            <a:chExt cx="2394232" cy="2358638"/>
          </a:xfrm>
        </p:grpSpPr>
        <p:grpSp>
          <p:nvGrpSpPr>
            <p:cNvPr id="62" name="Google Shape;62;p15"/>
            <p:cNvGrpSpPr/>
            <p:nvPr/>
          </p:nvGrpSpPr>
          <p:grpSpPr>
            <a:xfrm rot="2700000">
              <a:off x="7450195" y="4008895"/>
              <a:ext cx="1045765" cy="1045615"/>
              <a:chOff x="3741950" y="353925"/>
              <a:chExt cx="1045775" cy="1045625"/>
            </a:xfrm>
          </p:grpSpPr>
          <p:sp>
            <p:nvSpPr>
              <p:cNvPr id="63" name="Google Shape;63;p1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5" name="Shape 1195"/>
        <p:cNvGrpSpPr/>
        <p:nvPr/>
      </p:nvGrpSpPr>
      <p:grpSpPr>
        <a:xfrm>
          <a:off x="0" y="0"/>
          <a:ext cx="0" cy="0"/>
          <a:chOff x="0" y="0"/>
          <a:chExt cx="0" cy="0"/>
        </a:xfrm>
      </p:grpSpPr>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96" name="Shape 1196"/>
        <p:cNvGrpSpPr/>
        <p:nvPr/>
      </p:nvGrpSpPr>
      <p:grpSpPr>
        <a:xfrm>
          <a:off x="0" y="0"/>
          <a:ext cx="0" cy="0"/>
          <a:chOff x="0" y="0"/>
          <a:chExt cx="0" cy="0"/>
        </a:xfrm>
      </p:grpSpPr>
      <p:sp>
        <p:nvSpPr>
          <p:cNvPr id="1197" name="Google Shape;1197;p1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98" name="Google Shape;1198;p137"/>
          <p:cNvGrpSpPr/>
          <p:nvPr/>
        </p:nvGrpSpPr>
        <p:grpSpPr>
          <a:xfrm flipH="1">
            <a:off x="-657300" y="3660238"/>
            <a:ext cx="2358638" cy="2358638"/>
            <a:chOff x="7553538" y="3660238"/>
            <a:chExt cx="2358638" cy="2358638"/>
          </a:xfrm>
        </p:grpSpPr>
        <p:grpSp>
          <p:nvGrpSpPr>
            <p:cNvPr id="1199" name="Google Shape;1199;p137"/>
            <p:cNvGrpSpPr/>
            <p:nvPr/>
          </p:nvGrpSpPr>
          <p:grpSpPr>
            <a:xfrm flipH="1" rot="-2700000">
              <a:off x="7828010" y="4050176"/>
              <a:ext cx="1045765" cy="1045615"/>
              <a:chOff x="3741950" y="353925"/>
              <a:chExt cx="1045775" cy="1045625"/>
            </a:xfrm>
          </p:grpSpPr>
          <p:sp>
            <p:nvSpPr>
              <p:cNvPr id="1200" name="Google Shape;1200;p13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3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3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3" name="Google Shape;1203;p137"/>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204" name="Shape 1204"/>
        <p:cNvGrpSpPr/>
        <p:nvPr/>
      </p:nvGrpSpPr>
      <p:grpSpPr>
        <a:xfrm>
          <a:off x="0" y="0"/>
          <a:ext cx="0" cy="0"/>
          <a:chOff x="0" y="0"/>
          <a:chExt cx="0" cy="0"/>
        </a:xfrm>
      </p:grpSpPr>
      <p:sp>
        <p:nvSpPr>
          <p:cNvPr id="1205" name="Google Shape;1205;p1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06" name="Google Shape;1206;p138"/>
          <p:cNvGrpSpPr/>
          <p:nvPr/>
        </p:nvGrpSpPr>
        <p:grpSpPr>
          <a:xfrm>
            <a:off x="7324675" y="3660238"/>
            <a:ext cx="2358638" cy="2358638"/>
            <a:chOff x="7553538" y="3660238"/>
            <a:chExt cx="2358638" cy="2358638"/>
          </a:xfrm>
        </p:grpSpPr>
        <p:grpSp>
          <p:nvGrpSpPr>
            <p:cNvPr id="1207" name="Google Shape;1207;p138"/>
            <p:cNvGrpSpPr/>
            <p:nvPr/>
          </p:nvGrpSpPr>
          <p:grpSpPr>
            <a:xfrm flipH="1" rot="-2700000">
              <a:off x="7828010" y="4050176"/>
              <a:ext cx="1045765" cy="1045615"/>
              <a:chOff x="3741950" y="353925"/>
              <a:chExt cx="1045775" cy="1045625"/>
            </a:xfrm>
          </p:grpSpPr>
          <p:sp>
            <p:nvSpPr>
              <p:cNvPr id="1208" name="Google Shape;1208;p13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3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3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1" name="Google Shape;1211;p138"/>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212" name="Shape 1212"/>
        <p:cNvGrpSpPr/>
        <p:nvPr/>
      </p:nvGrpSpPr>
      <p:grpSpPr>
        <a:xfrm>
          <a:off x="0" y="0"/>
          <a:ext cx="0" cy="0"/>
          <a:chOff x="0" y="0"/>
          <a:chExt cx="0" cy="0"/>
        </a:xfrm>
      </p:grpSpPr>
      <p:sp>
        <p:nvSpPr>
          <p:cNvPr id="1213" name="Google Shape;1213;p1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4" name="Google Shape;1214;p139"/>
          <p:cNvSpPr txBox="1"/>
          <p:nvPr>
            <p:ph idx="1" type="subTitle"/>
          </p:nvPr>
        </p:nvSpPr>
        <p:spPr>
          <a:xfrm>
            <a:off x="774411"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15" name="Google Shape;1215;p139"/>
          <p:cNvSpPr txBox="1"/>
          <p:nvPr>
            <p:ph idx="2" type="subTitle"/>
          </p:nvPr>
        </p:nvSpPr>
        <p:spPr>
          <a:xfrm>
            <a:off x="3419568"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16" name="Google Shape;1216;p139"/>
          <p:cNvSpPr txBox="1"/>
          <p:nvPr>
            <p:ph idx="3" type="subTitle"/>
          </p:nvPr>
        </p:nvSpPr>
        <p:spPr>
          <a:xfrm>
            <a:off x="6068289"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17" name="Google Shape;1217;p139"/>
          <p:cNvSpPr txBox="1"/>
          <p:nvPr>
            <p:ph idx="4" type="subTitle"/>
          </p:nvPr>
        </p:nvSpPr>
        <p:spPr>
          <a:xfrm>
            <a:off x="774411"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18" name="Google Shape;1218;p139"/>
          <p:cNvSpPr txBox="1"/>
          <p:nvPr>
            <p:ph idx="5" type="subTitle"/>
          </p:nvPr>
        </p:nvSpPr>
        <p:spPr>
          <a:xfrm>
            <a:off x="3419568"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19" name="Google Shape;1219;p139"/>
          <p:cNvSpPr txBox="1"/>
          <p:nvPr>
            <p:ph idx="6" type="subTitle"/>
          </p:nvPr>
        </p:nvSpPr>
        <p:spPr>
          <a:xfrm>
            <a:off x="6068289"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20" name="Google Shape;1220;p139"/>
          <p:cNvGrpSpPr/>
          <p:nvPr/>
        </p:nvGrpSpPr>
        <p:grpSpPr>
          <a:xfrm>
            <a:off x="7382638" y="3658850"/>
            <a:ext cx="2358638" cy="2358638"/>
            <a:chOff x="7330063" y="1376500"/>
            <a:chExt cx="2358638" cy="2358638"/>
          </a:xfrm>
        </p:grpSpPr>
        <p:grpSp>
          <p:nvGrpSpPr>
            <p:cNvPr id="1221" name="Google Shape;1221;p139"/>
            <p:cNvGrpSpPr/>
            <p:nvPr/>
          </p:nvGrpSpPr>
          <p:grpSpPr>
            <a:xfrm flipH="1" rot="-2700000">
              <a:off x="7604535" y="1766438"/>
              <a:ext cx="1045765" cy="1045615"/>
              <a:chOff x="3741950" y="353925"/>
              <a:chExt cx="1045775" cy="1045625"/>
            </a:xfrm>
          </p:grpSpPr>
          <p:sp>
            <p:nvSpPr>
              <p:cNvPr id="1222" name="Google Shape;1222;p13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3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3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139"/>
            <p:cNvSpPr/>
            <p:nvPr/>
          </p:nvSpPr>
          <p:spPr>
            <a:xfrm flipH="1" rot="-2700000">
              <a:off x="7680452" y="1716940"/>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226" name="Shape 1226"/>
        <p:cNvGrpSpPr/>
        <p:nvPr/>
      </p:nvGrpSpPr>
      <p:grpSpPr>
        <a:xfrm>
          <a:off x="0" y="0"/>
          <a:ext cx="0" cy="0"/>
          <a:chOff x="0" y="0"/>
          <a:chExt cx="0" cy="0"/>
        </a:xfrm>
      </p:grpSpPr>
      <p:sp>
        <p:nvSpPr>
          <p:cNvPr id="1227" name="Google Shape;1227;p1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28" name="Google Shape;1228;p140"/>
          <p:cNvSpPr txBox="1"/>
          <p:nvPr>
            <p:ph idx="1" type="subTitle"/>
          </p:nvPr>
        </p:nvSpPr>
        <p:spPr>
          <a:xfrm>
            <a:off x="2968125" y="1744118"/>
            <a:ext cx="5455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9" name="Google Shape;1229;p140"/>
          <p:cNvSpPr txBox="1"/>
          <p:nvPr>
            <p:ph idx="2" type="subTitle"/>
          </p:nvPr>
        </p:nvSpPr>
        <p:spPr>
          <a:xfrm>
            <a:off x="2968112" y="2794537"/>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0" name="Google Shape;1230;p140"/>
          <p:cNvSpPr txBox="1"/>
          <p:nvPr>
            <p:ph idx="3" type="subTitle"/>
          </p:nvPr>
        </p:nvSpPr>
        <p:spPr>
          <a:xfrm>
            <a:off x="2968098" y="3841899"/>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1" name="Google Shape;1231;p140"/>
          <p:cNvSpPr txBox="1"/>
          <p:nvPr>
            <p:ph idx="4" type="subTitle"/>
          </p:nvPr>
        </p:nvSpPr>
        <p:spPr>
          <a:xfrm>
            <a:off x="2968125" y="128954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2" name="Google Shape;1232;p140"/>
          <p:cNvSpPr txBox="1"/>
          <p:nvPr>
            <p:ph idx="5" type="subTitle"/>
          </p:nvPr>
        </p:nvSpPr>
        <p:spPr>
          <a:xfrm>
            <a:off x="2968127" y="233996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33" name="Google Shape;1233;p140"/>
          <p:cNvSpPr txBox="1"/>
          <p:nvPr>
            <p:ph idx="6" type="subTitle"/>
          </p:nvPr>
        </p:nvSpPr>
        <p:spPr>
          <a:xfrm>
            <a:off x="2968112" y="3387325"/>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34" name="Google Shape;1234;p140"/>
          <p:cNvGrpSpPr/>
          <p:nvPr/>
        </p:nvGrpSpPr>
        <p:grpSpPr>
          <a:xfrm>
            <a:off x="7553538" y="3660238"/>
            <a:ext cx="2358638" cy="2358638"/>
            <a:chOff x="7553538" y="3660238"/>
            <a:chExt cx="2358638" cy="2358638"/>
          </a:xfrm>
        </p:grpSpPr>
        <p:grpSp>
          <p:nvGrpSpPr>
            <p:cNvPr id="1235" name="Google Shape;1235;p140"/>
            <p:cNvGrpSpPr/>
            <p:nvPr/>
          </p:nvGrpSpPr>
          <p:grpSpPr>
            <a:xfrm flipH="1" rot="-2700000">
              <a:off x="7828010" y="4050176"/>
              <a:ext cx="1045765" cy="1045615"/>
              <a:chOff x="3741950" y="353925"/>
              <a:chExt cx="1045775" cy="1045625"/>
            </a:xfrm>
          </p:grpSpPr>
          <p:sp>
            <p:nvSpPr>
              <p:cNvPr id="1236" name="Google Shape;1236;p14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4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4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9" name="Google Shape;1239;p140"/>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40" name="Shape 1240"/>
        <p:cNvGrpSpPr/>
        <p:nvPr/>
      </p:nvGrpSpPr>
      <p:grpSpPr>
        <a:xfrm>
          <a:off x="0" y="0"/>
          <a:ext cx="0" cy="0"/>
          <a:chOff x="0" y="0"/>
          <a:chExt cx="0" cy="0"/>
        </a:xfrm>
      </p:grpSpPr>
      <p:sp>
        <p:nvSpPr>
          <p:cNvPr id="1241" name="Google Shape;1241;p1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42" name="Google Shape;1242;p141"/>
          <p:cNvSpPr txBox="1"/>
          <p:nvPr>
            <p:ph idx="1" type="subTitle"/>
          </p:nvPr>
        </p:nvSpPr>
        <p:spPr>
          <a:xfrm>
            <a:off x="2010042" y="1471051"/>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3" name="Google Shape;1243;p141"/>
          <p:cNvSpPr txBox="1"/>
          <p:nvPr>
            <p:ph idx="2" type="subTitle"/>
          </p:nvPr>
        </p:nvSpPr>
        <p:spPr>
          <a:xfrm>
            <a:off x="3546853" y="3210739"/>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4" name="Google Shape;1244;p141"/>
          <p:cNvSpPr txBox="1"/>
          <p:nvPr>
            <p:ph idx="3" type="subTitle"/>
          </p:nvPr>
        </p:nvSpPr>
        <p:spPr>
          <a:xfrm>
            <a:off x="2780860" y="2338825"/>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5" name="Google Shape;1245;p141"/>
          <p:cNvSpPr txBox="1"/>
          <p:nvPr>
            <p:ph idx="4" type="subTitle"/>
          </p:nvPr>
        </p:nvSpPr>
        <p:spPr>
          <a:xfrm>
            <a:off x="4304937" y="4082578"/>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6" name="Google Shape;1246;p141"/>
          <p:cNvSpPr txBox="1"/>
          <p:nvPr>
            <p:ph hasCustomPrompt="1" idx="5" type="title"/>
          </p:nvPr>
        </p:nvSpPr>
        <p:spPr>
          <a:xfrm>
            <a:off x="1121750" y="1405736"/>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7" name="Google Shape;1247;p141"/>
          <p:cNvSpPr txBox="1"/>
          <p:nvPr>
            <p:ph hasCustomPrompt="1" idx="6" type="title"/>
          </p:nvPr>
        </p:nvSpPr>
        <p:spPr>
          <a:xfrm>
            <a:off x="1892625" y="2251075"/>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8" name="Google Shape;1248;p141"/>
          <p:cNvSpPr txBox="1"/>
          <p:nvPr>
            <p:ph hasCustomPrompt="1" idx="7" type="title"/>
          </p:nvPr>
        </p:nvSpPr>
        <p:spPr>
          <a:xfrm>
            <a:off x="2656850" y="3122939"/>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9" name="Google Shape;1249;p141"/>
          <p:cNvSpPr txBox="1"/>
          <p:nvPr>
            <p:ph hasCustomPrompt="1" idx="8" type="title"/>
          </p:nvPr>
        </p:nvSpPr>
        <p:spPr>
          <a:xfrm>
            <a:off x="3415352" y="3994815"/>
            <a:ext cx="8595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0" name="Google Shape;1250;p141"/>
          <p:cNvSpPr txBox="1"/>
          <p:nvPr>
            <p:ph idx="9" type="subTitle"/>
          </p:nvPr>
        </p:nvSpPr>
        <p:spPr>
          <a:xfrm>
            <a:off x="2010042" y="1258251"/>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1" name="Google Shape;1251;p141"/>
          <p:cNvSpPr txBox="1"/>
          <p:nvPr>
            <p:ph idx="13" type="subTitle"/>
          </p:nvPr>
        </p:nvSpPr>
        <p:spPr>
          <a:xfrm>
            <a:off x="3546861" y="2997939"/>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2" name="Google Shape;1252;p141"/>
          <p:cNvSpPr txBox="1"/>
          <p:nvPr>
            <p:ph idx="14" type="subTitle"/>
          </p:nvPr>
        </p:nvSpPr>
        <p:spPr>
          <a:xfrm>
            <a:off x="2780860" y="2126100"/>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3" name="Google Shape;1253;p141"/>
          <p:cNvSpPr txBox="1"/>
          <p:nvPr>
            <p:ph idx="15" type="subTitle"/>
          </p:nvPr>
        </p:nvSpPr>
        <p:spPr>
          <a:xfrm>
            <a:off x="4304946" y="3869853"/>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54" name="Google Shape;1254;p141"/>
          <p:cNvGrpSpPr/>
          <p:nvPr/>
        </p:nvGrpSpPr>
        <p:grpSpPr>
          <a:xfrm flipH="1" rot="-2700000">
            <a:off x="7837772" y="4409520"/>
            <a:ext cx="1045765" cy="1045615"/>
            <a:chOff x="3741950" y="353925"/>
            <a:chExt cx="1045775" cy="1045625"/>
          </a:xfrm>
        </p:grpSpPr>
        <p:sp>
          <p:nvSpPr>
            <p:cNvPr id="1255" name="Google Shape;1255;p14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4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4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58" name="Shape 1258"/>
        <p:cNvGrpSpPr/>
        <p:nvPr/>
      </p:nvGrpSpPr>
      <p:grpSpPr>
        <a:xfrm>
          <a:off x="0" y="0"/>
          <a:ext cx="0" cy="0"/>
          <a:chOff x="0" y="0"/>
          <a:chExt cx="0" cy="0"/>
        </a:xfrm>
      </p:grpSpPr>
      <p:sp>
        <p:nvSpPr>
          <p:cNvPr id="1259" name="Google Shape;1259;p142"/>
          <p:cNvSpPr txBox="1"/>
          <p:nvPr>
            <p:ph type="title"/>
          </p:nvPr>
        </p:nvSpPr>
        <p:spPr>
          <a:xfrm>
            <a:off x="2968125" y="3100294"/>
            <a:ext cx="49494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60" name="Google Shape;1260;p142"/>
          <p:cNvSpPr txBox="1"/>
          <p:nvPr>
            <p:ph idx="1" type="subTitle"/>
          </p:nvPr>
        </p:nvSpPr>
        <p:spPr>
          <a:xfrm>
            <a:off x="1226400" y="1511306"/>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solidFill>
                  <a:schemeClr val="accen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1261" name="Google Shape;1261;p142"/>
          <p:cNvGrpSpPr/>
          <p:nvPr/>
        </p:nvGrpSpPr>
        <p:grpSpPr>
          <a:xfrm flipH="1" rot="-2700000">
            <a:off x="520872" y="60574"/>
            <a:ext cx="1045765" cy="1045615"/>
            <a:chOff x="3741950" y="353925"/>
            <a:chExt cx="1045775" cy="1045625"/>
          </a:xfrm>
        </p:grpSpPr>
        <p:sp>
          <p:nvSpPr>
            <p:cNvPr id="1262" name="Google Shape;1262;p142"/>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42"/>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42"/>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142"/>
          <p:cNvGrpSpPr/>
          <p:nvPr/>
        </p:nvGrpSpPr>
        <p:grpSpPr>
          <a:xfrm>
            <a:off x="7553538" y="3660238"/>
            <a:ext cx="2358638" cy="2358638"/>
            <a:chOff x="7553538" y="3660238"/>
            <a:chExt cx="2358638" cy="2358638"/>
          </a:xfrm>
        </p:grpSpPr>
        <p:grpSp>
          <p:nvGrpSpPr>
            <p:cNvPr id="1266" name="Google Shape;1266;p142"/>
            <p:cNvGrpSpPr/>
            <p:nvPr/>
          </p:nvGrpSpPr>
          <p:grpSpPr>
            <a:xfrm flipH="1" rot="-2700000">
              <a:off x="7828010" y="4050176"/>
              <a:ext cx="1045765" cy="1045615"/>
              <a:chOff x="3741950" y="353925"/>
              <a:chExt cx="1045775" cy="1045625"/>
            </a:xfrm>
          </p:grpSpPr>
          <p:sp>
            <p:nvSpPr>
              <p:cNvPr id="1267" name="Google Shape;1267;p142"/>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42"/>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42"/>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142"/>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71" name="Shape 1271"/>
        <p:cNvGrpSpPr/>
        <p:nvPr/>
      </p:nvGrpSpPr>
      <p:grpSpPr>
        <a:xfrm>
          <a:off x="0" y="0"/>
          <a:ext cx="0" cy="0"/>
          <a:chOff x="0" y="0"/>
          <a:chExt cx="0" cy="0"/>
        </a:xfrm>
      </p:grpSpPr>
      <p:sp>
        <p:nvSpPr>
          <p:cNvPr id="1272" name="Google Shape;1272;p143"/>
          <p:cNvSpPr txBox="1"/>
          <p:nvPr>
            <p:ph type="title"/>
          </p:nvPr>
        </p:nvSpPr>
        <p:spPr>
          <a:xfrm>
            <a:off x="720000" y="897163"/>
            <a:ext cx="3594000" cy="1632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3" name="Google Shape;1273;p143"/>
          <p:cNvSpPr txBox="1"/>
          <p:nvPr>
            <p:ph idx="1" type="subTitle"/>
          </p:nvPr>
        </p:nvSpPr>
        <p:spPr>
          <a:xfrm>
            <a:off x="720000" y="2529150"/>
            <a:ext cx="3594000" cy="91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74" name="Google Shape;1274;p143"/>
          <p:cNvSpPr/>
          <p:nvPr>
            <p:ph idx="2" type="pic"/>
          </p:nvPr>
        </p:nvSpPr>
        <p:spPr>
          <a:xfrm>
            <a:off x="4739575" y="971573"/>
            <a:ext cx="3447600" cy="3443700"/>
          </a:xfrm>
          <a:prstGeom prst="ellipse">
            <a:avLst/>
          </a:prstGeom>
          <a:noFill/>
          <a:ln>
            <a:noFill/>
          </a:ln>
        </p:spPr>
      </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75" name="Shape 1275"/>
        <p:cNvGrpSpPr/>
        <p:nvPr/>
      </p:nvGrpSpPr>
      <p:grpSpPr>
        <a:xfrm>
          <a:off x="0" y="0"/>
          <a:ext cx="0" cy="0"/>
          <a:chOff x="0" y="0"/>
          <a:chExt cx="0" cy="0"/>
        </a:xfrm>
      </p:grpSpPr>
      <p:sp>
        <p:nvSpPr>
          <p:cNvPr id="1276" name="Google Shape;1276;p144"/>
          <p:cNvSpPr txBox="1"/>
          <p:nvPr>
            <p:ph type="title"/>
          </p:nvPr>
        </p:nvSpPr>
        <p:spPr>
          <a:xfrm>
            <a:off x="720000" y="1745250"/>
            <a:ext cx="3588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7" name="Google Shape;1277;p144"/>
          <p:cNvSpPr txBox="1"/>
          <p:nvPr>
            <p:ph idx="1" type="subTitle"/>
          </p:nvPr>
        </p:nvSpPr>
        <p:spPr>
          <a:xfrm>
            <a:off x="720000" y="2317950"/>
            <a:ext cx="3588600" cy="88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278" name="Google Shape;1278;p144"/>
          <p:cNvGrpSpPr/>
          <p:nvPr/>
        </p:nvGrpSpPr>
        <p:grpSpPr>
          <a:xfrm flipH="1">
            <a:off x="-797087" y="3665882"/>
            <a:ext cx="2394232" cy="2358638"/>
            <a:chOff x="7233663" y="3665882"/>
            <a:chExt cx="2394232" cy="2358638"/>
          </a:xfrm>
        </p:grpSpPr>
        <p:grpSp>
          <p:nvGrpSpPr>
            <p:cNvPr id="1279" name="Google Shape;1279;p144"/>
            <p:cNvGrpSpPr/>
            <p:nvPr/>
          </p:nvGrpSpPr>
          <p:grpSpPr>
            <a:xfrm rot="2700000">
              <a:off x="7450195" y="4008895"/>
              <a:ext cx="1045765" cy="1045615"/>
              <a:chOff x="3741950" y="353925"/>
              <a:chExt cx="1045775" cy="1045625"/>
            </a:xfrm>
          </p:grpSpPr>
          <p:sp>
            <p:nvSpPr>
              <p:cNvPr id="1280" name="Google Shape;1280;p14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4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4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3" name="Google Shape;1283;p144"/>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1284" name="Shape 1284"/>
        <p:cNvGrpSpPr/>
        <p:nvPr/>
      </p:nvGrpSpPr>
      <p:grpSpPr>
        <a:xfrm>
          <a:off x="0" y="0"/>
          <a:ext cx="0" cy="0"/>
          <a:chOff x="0" y="0"/>
          <a:chExt cx="0" cy="0"/>
        </a:xfrm>
      </p:grpSpPr>
      <p:sp>
        <p:nvSpPr>
          <p:cNvPr id="1285" name="Google Shape;1285;p1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6" name="Google Shape;1286;p145"/>
          <p:cNvSpPr txBox="1"/>
          <p:nvPr>
            <p:ph idx="1" type="subTitle"/>
          </p:nvPr>
        </p:nvSpPr>
        <p:spPr>
          <a:xfrm>
            <a:off x="5084391"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7" name="Google Shape;1287;p145"/>
          <p:cNvSpPr txBox="1"/>
          <p:nvPr>
            <p:ph idx="2" type="subTitle"/>
          </p:nvPr>
        </p:nvSpPr>
        <p:spPr>
          <a:xfrm>
            <a:off x="1111834"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88" name="Google Shape;1288;p145"/>
          <p:cNvGrpSpPr/>
          <p:nvPr/>
        </p:nvGrpSpPr>
        <p:grpSpPr>
          <a:xfrm flipH="1" rot="10800000">
            <a:off x="7191231" y="4676382"/>
            <a:ext cx="2249640" cy="423402"/>
            <a:chOff x="6456475" y="3575600"/>
            <a:chExt cx="2936100" cy="552600"/>
          </a:xfrm>
        </p:grpSpPr>
        <p:sp>
          <p:nvSpPr>
            <p:cNvPr id="1289" name="Google Shape;1289;p145"/>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45"/>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 name="Google Shape;69;p16"/>
          <p:cNvSpPr txBox="1"/>
          <p:nvPr>
            <p:ph idx="1" type="body"/>
          </p:nvPr>
        </p:nvSpPr>
        <p:spPr>
          <a:xfrm>
            <a:off x="720000" y="1269175"/>
            <a:ext cx="7704000" cy="399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70" name="Google Shape;70;p16"/>
          <p:cNvGrpSpPr/>
          <p:nvPr/>
        </p:nvGrpSpPr>
        <p:grpSpPr>
          <a:xfrm>
            <a:off x="7845966" y="4050781"/>
            <a:ext cx="1775083" cy="1748694"/>
            <a:chOff x="4757800" y="3823757"/>
            <a:chExt cx="2394232" cy="2358638"/>
          </a:xfrm>
        </p:grpSpPr>
        <p:grpSp>
          <p:nvGrpSpPr>
            <p:cNvPr id="71" name="Google Shape;71;p16"/>
            <p:cNvGrpSpPr/>
            <p:nvPr/>
          </p:nvGrpSpPr>
          <p:grpSpPr>
            <a:xfrm rot="2700000">
              <a:off x="4974332" y="4166770"/>
              <a:ext cx="1045765" cy="1045615"/>
              <a:chOff x="3741950" y="353925"/>
              <a:chExt cx="1045775" cy="1045625"/>
            </a:xfrm>
          </p:grpSpPr>
          <p:sp>
            <p:nvSpPr>
              <p:cNvPr id="72" name="Google Shape;72;p1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6"/>
            <p:cNvSpPr/>
            <p:nvPr/>
          </p:nvSpPr>
          <p:spPr>
            <a:xfrm rot="2700000">
              <a:off x="5143783" y="41641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91" name="Shape 1291"/>
        <p:cNvGrpSpPr/>
        <p:nvPr/>
      </p:nvGrpSpPr>
      <p:grpSpPr>
        <a:xfrm>
          <a:off x="0" y="0"/>
          <a:ext cx="0" cy="0"/>
          <a:chOff x="0" y="0"/>
          <a:chExt cx="0" cy="0"/>
        </a:xfrm>
      </p:grpSpPr>
      <p:sp>
        <p:nvSpPr>
          <p:cNvPr id="1292" name="Google Shape;1292;p1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3" name="Google Shape;1293;p146"/>
          <p:cNvSpPr txBox="1"/>
          <p:nvPr>
            <p:ph idx="1" type="subTitle"/>
          </p:nvPr>
        </p:nvSpPr>
        <p:spPr>
          <a:xfrm>
            <a:off x="785226"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4" name="Google Shape;1294;p146"/>
          <p:cNvSpPr txBox="1"/>
          <p:nvPr>
            <p:ph idx="2" type="subTitle"/>
          </p:nvPr>
        </p:nvSpPr>
        <p:spPr>
          <a:xfrm>
            <a:off x="3484347"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5" name="Google Shape;1295;p146"/>
          <p:cNvSpPr txBox="1"/>
          <p:nvPr>
            <p:ph idx="3" type="subTitle"/>
          </p:nvPr>
        </p:nvSpPr>
        <p:spPr>
          <a:xfrm>
            <a:off x="6183474"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6" name="Google Shape;1296;p146"/>
          <p:cNvSpPr txBox="1"/>
          <p:nvPr>
            <p:ph idx="4" type="subTitle"/>
          </p:nvPr>
        </p:nvSpPr>
        <p:spPr>
          <a:xfrm>
            <a:off x="78522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97" name="Google Shape;1297;p146"/>
          <p:cNvSpPr txBox="1"/>
          <p:nvPr>
            <p:ph idx="5" type="subTitle"/>
          </p:nvPr>
        </p:nvSpPr>
        <p:spPr>
          <a:xfrm>
            <a:off x="3484350"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98" name="Google Shape;1298;p146"/>
          <p:cNvSpPr txBox="1"/>
          <p:nvPr>
            <p:ph idx="6" type="subTitle"/>
          </p:nvPr>
        </p:nvSpPr>
        <p:spPr>
          <a:xfrm>
            <a:off x="618347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299" name="Google Shape;1299;p146"/>
          <p:cNvGrpSpPr/>
          <p:nvPr/>
        </p:nvGrpSpPr>
        <p:grpSpPr>
          <a:xfrm rot="10800000">
            <a:off x="-310519" y="4676382"/>
            <a:ext cx="2249640" cy="423402"/>
            <a:chOff x="6456475" y="3575600"/>
            <a:chExt cx="2936100" cy="552600"/>
          </a:xfrm>
        </p:grpSpPr>
        <p:sp>
          <p:nvSpPr>
            <p:cNvPr id="1300" name="Google Shape;1300;p146"/>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46"/>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02" name="Shape 1302"/>
        <p:cNvGrpSpPr/>
        <p:nvPr/>
      </p:nvGrpSpPr>
      <p:grpSpPr>
        <a:xfrm>
          <a:off x="0" y="0"/>
          <a:ext cx="0" cy="0"/>
          <a:chOff x="0" y="0"/>
          <a:chExt cx="0" cy="0"/>
        </a:xfrm>
      </p:grpSpPr>
      <p:sp>
        <p:nvSpPr>
          <p:cNvPr id="1303" name="Google Shape;1303;p1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04" name="Google Shape;1304;p147"/>
          <p:cNvSpPr txBox="1"/>
          <p:nvPr>
            <p:ph idx="1" type="subTitle"/>
          </p:nvPr>
        </p:nvSpPr>
        <p:spPr>
          <a:xfrm>
            <a:off x="900101" y="20210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5" name="Google Shape;1305;p147"/>
          <p:cNvSpPr txBox="1"/>
          <p:nvPr>
            <p:ph idx="2" type="subTitle"/>
          </p:nvPr>
        </p:nvSpPr>
        <p:spPr>
          <a:xfrm>
            <a:off x="6082360" y="20216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6" name="Google Shape;1306;p147"/>
          <p:cNvSpPr txBox="1"/>
          <p:nvPr>
            <p:ph idx="3" type="subTitle"/>
          </p:nvPr>
        </p:nvSpPr>
        <p:spPr>
          <a:xfrm>
            <a:off x="900101" y="36068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7" name="Google Shape;1307;p147"/>
          <p:cNvSpPr txBox="1"/>
          <p:nvPr>
            <p:ph idx="4" type="subTitle"/>
          </p:nvPr>
        </p:nvSpPr>
        <p:spPr>
          <a:xfrm>
            <a:off x="6082360" y="36074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8" name="Google Shape;1308;p147"/>
          <p:cNvSpPr txBox="1"/>
          <p:nvPr>
            <p:ph idx="5" type="subTitle"/>
          </p:nvPr>
        </p:nvSpPr>
        <p:spPr>
          <a:xfrm>
            <a:off x="900101" y="1737450"/>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09" name="Google Shape;1309;p147"/>
          <p:cNvSpPr txBox="1"/>
          <p:nvPr>
            <p:ph idx="6" type="subTitle"/>
          </p:nvPr>
        </p:nvSpPr>
        <p:spPr>
          <a:xfrm>
            <a:off x="900101" y="3323325"/>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10" name="Google Shape;1310;p147"/>
          <p:cNvSpPr txBox="1"/>
          <p:nvPr>
            <p:ph idx="7" type="subTitle"/>
          </p:nvPr>
        </p:nvSpPr>
        <p:spPr>
          <a:xfrm>
            <a:off x="6082356" y="1738025"/>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11" name="Google Shape;1311;p147"/>
          <p:cNvSpPr txBox="1"/>
          <p:nvPr>
            <p:ph idx="8" type="subTitle"/>
          </p:nvPr>
        </p:nvSpPr>
        <p:spPr>
          <a:xfrm>
            <a:off x="6082356" y="3323900"/>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312" name="Google Shape;1312;p147"/>
          <p:cNvGrpSpPr/>
          <p:nvPr/>
        </p:nvGrpSpPr>
        <p:grpSpPr>
          <a:xfrm flipH="1" rot="10800000">
            <a:off x="7191231" y="4676382"/>
            <a:ext cx="2249640" cy="423402"/>
            <a:chOff x="6456475" y="3575600"/>
            <a:chExt cx="2936100" cy="552600"/>
          </a:xfrm>
        </p:grpSpPr>
        <p:sp>
          <p:nvSpPr>
            <p:cNvPr id="1313" name="Google Shape;1313;p147"/>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47"/>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15" name="Shape 1315"/>
        <p:cNvGrpSpPr/>
        <p:nvPr/>
      </p:nvGrpSpPr>
      <p:grpSpPr>
        <a:xfrm>
          <a:off x="0" y="0"/>
          <a:ext cx="0" cy="0"/>
          <a:chOff x="0" y="0"/>
          <a:chExt cx="0" cy="0"/>
        </a:xfrm>
      </p:grpSpPr>
      <p:sp>
        <p:nvSpPr>
          <p:cNvPr id="1316" name="Google Shape;1316;p1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17" name="Google Shape;1317;p148"/>
          <p:cNvSpPr txBox="1"/>
          <p:nvPr>
            <p:ph idx="1" type="subTitle"/>
          </p:nvPr>
        </p:nvSpPr>
        <p:spPr>
          <a:xfrm>
            <a:off x="110915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8" name="Google Shape;1318;p148"/>
          <p:cNvSpPr txBox="1"/>
          <p:nvPr>
            <p:ph idx="2" type="subTitle"/>
          </p:nvPr>
        </p:nvSpPr>
        <p:spPr>
          <a:xfrm>
            <a:off x="3579000"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9" name="Google Shape;1319;p148"/>
          <p:cNvSpPr txBox="1"/>
          <p:nvPr>
            <p:ph idx="3" type="subTitle"/>
          </p:nvPr>
        </p:nvSpPr>
        <p:spPr>
          <a:xfrm>
            <a:off x="110915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0" name="Google Shape;1320;p148"/>
          <p:cNvSpPr txBox="1"/>
          <p:nvPr>
            <p:ph idx="4" type="subTitle"/>
          </p:nvPr>
        </p:nvSpPr>
        <p:spPr>
          <a:xfrm>
            <a:off x="3579000"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1" name="Google Shape;1321;p148"/>
          <p:cNvSpPr txBox="1"/>
          <p:nvPr>
            <p:ph idx="5" type="subTitle"/>
          </p:nvPr>
        </p:nvSpPr>
        <p:spPr>
          <a:xfrm>
            <a:off x="604884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2" name="Google Shape;1322;p148"/>
          <p:cNvSpPr txBox="1"/>
          <p:nvPr>
            <p:ph idx="6" type="subTitle"/>
          </p:nvPr>
        </p:nvSpPr>
        <p:spPr>
          <a:xfrm>
            <a:off x="604884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23" name="Google Shape;1323;p148"/>
          <p:cNvSpPr txBox="1"/>
          <p:nvPr>
            <p:ph idx="7" type="subTitle"/>
          </p:nvPr>
        </p:nvSpPr>
        <p:spPr>
          <a:xfrm>
            <a:off x="111305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4" name="Google Shape;1324;p148"/>
          <p:cNvSpPr txBox="1"/>
          <p:nvPr>
            <p:ph idx="8" type="subTitle"/>
          </p:nvPr>
        </p:nvSpPr>
        <p:spPr>
          <a:xfrm>
            <a:off x="3582900"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5" name="Google Shape;1325;p148"/>
          <p:cNvSpPr txBox="1"/>
          <p:nvPr>
            <p:ph idx="9" type="subTitle"/>
          </p:nvPr>
        </p:nvSpPr>
        <p:spPr>
          <a:xfrm>
            <a:off x="605274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6" name="Google Shape;1326;p148"/>
          <p:cNvSpPr txBox="1"/>
          <p:nvPr>
            <p:ph idx="13" type="subTitle"/>
          </p:nvPr>
        </p:nvSpPr>
        <p:spPr>
          <a:xfrm>
            <a:off x="111305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7" name="Google Shape;1327;p148"/>
          <p:cNvSpPr txBox="1"/>
          <p:nvPr>
            <p:ph idx="14" type="subTitle"/>
          </p:nvPr>
        </p:nvSpPr>
        <p:spPr>
          <a:xfrm>
            <a:off x="3582900"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8" name="Google Shape;1328;p148"/>
          <p:cNvSpPr txBox="1"/>
          <p:nvPr>
            <p:ph idx="15" type="subTitle"/>
          </p:nvPr>
        </p:nvSpPr>
        <p:spPr>
          <a:xfrm>
            <a:off x="605274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329" name="Google Shape;1329;p148"/>
          <p:cNvGrpSpPr/>
          <p:nvPr/>
        </p:nvGrpSpPr>
        <p:grpSpPr>
          <a:xfrm rot="10800000">
            <a:off x="-310519" y="4676382"/>
            <a:ext cx="2249640" cy="423402"/>
            <a:chOff x="6456475" y="3575600"/>
            <a:chExt cx="2936100" cy="552600"/>
          </a:xfrm>
        </p:grpSpPr>
        <p:sp>
          <p:nvSpPr>
            <p:cNvPr id="1330" name="Google Shape;1330;p148"/>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4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1332" name="Shape 1332"/>
        <p:cNvGrpSpPr/>
        <p:nvPr/>
      </p:nvGrpSpPr>
      <p:grpSpPr>
        <a:xfrm>
          <a:off x="0" y="0"/>
          <a:ext cx="0" cy="0"/>
          <a:chOff x="0" y="0"/>
          <a:chExt cx="0" cy="0"/>
        </a:xfrm>
      </p:grpSpPr>
      <p:sp>
        <p:nvSpPr>
          <p:cNvPr id="1333" name="Google Shape;1333;p149"/>
          <p:cNvSpPr txBox="1"/>
          <p:nvPr>
            <p:ph hasCustomPrompt="1" type="title"/>
          </p:nvPr>
        </p:nvSpPr>
        <p:spPr>
          <a:xfrm>
            <a:off x="1182628" y="2128775"/>
            <a:ext cx="16275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34" name="Google Shape;1334;p149"/>
          <p:cNvSpPr txBox="1"/>
          <p:nvPr>
            <p:ph idx="1" type="subTitle"/>
          </p:nvPr>
        </p:nvSpPr>
        <p:spPr>
          <a:xfrm>
            <a:off x="909778"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335" name="Google Shape;1335;p149"/>
          <p:cNvSpPr txBox="1"/>
          <p:nvPr>
            <p:ph idx="2" type="subTitle"/>
          </p:nvPr>
        </p:nvSpPr>
        <p:spPr>
          <a:xfrm>
            <a:off x="909778"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36" name="Google Shape;1336;p149"/>
          <p:cNvSpPr txBox="1"/>
          <p:nvPr>
            <p:ph hasCustomPrompt="1" idx="3" type="title"/>
          </p:nvPr>
        </p:nvSpPr>
        <p:spPr>
          <a:xfrm>
            <a:off x="375839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37" name="Google Shape;1337;p149"/>
          <p:cNvSpPr txBox="1"/>
          <p:nvPr>
            <p:ph idx="4" type="subTitle"/>
          </p:nvPr>
        </p:nvSpPr>
        <p:spPr>
          <a:xfrm>
            <a:off x="348539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338" name="Google Shape;1338;p149"/>
          <p:cNvSpPr txBox="1"/>
          <p:nvPr>
            <p:ph idx="5" type="subTitle"/>
          </p:nvPr>
        </p:nvSpPr>
        <p:spPr>
          <a:xfrm>
            <a:off x="348539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39" name="Google Shape;1339;p149"/>
          <p:cNvSpPr txBox="1"/>
          <p:nvPr>
            <p:ph hasCustomPrompt="1" idx="6" type="title"/>
          </p:nvPr>
        </p:nvSpPr>
        <p:spPr>
          <a:xfrm>
            <a:off x="633401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340" name="Google Shape;1340;p149"/>
          <p:cNvSpPr txBox="1"/>
          <p:nvPr>
            <p:ph idx="7" type="subTitle"/>
          </p:nvPr>
        </p:nvSpPr>
        <p:spPr>
          <a:xfrm>
            <a:off x="606101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341" name="Google Shape;1341;p149"/>
          <p:cNvSpPr txBox="1"/>
          <p:nvPr>
            <p:ph idx="8" type="subTitle"/>
          </p:nvPr>
        </p:nvSpPr>
        <p:spPr>
          <a:xfrm>
            <a:off x="606101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42" name="Google Shape;1342;p149"/>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43" name="Google Shape;1343;p149"/>
          <p:cNvGrpSpPr/>
          <p:nvPr/>
        </p:nvGrpSpPr>
        <p:grpSpPr>
          <a:xfrm>
            <a:off x="7553538" y="3660238"/>
            <a:ext cx="2358638" cy="2358638"/>
            <a:chOff x="7553538" y="3660238"/>
            <a:chExt cx="2358638" cy="2358638"/>
          </a:xfrm>
        </p:grpSpPr>
        <p:grpSp>
          <p:nvGrpSpPr>
            <p:cNvPr id="1344" name="Google Shape;1344;p149"/>
            <p:cNvGrpSpPr/>
            <p:nvPr/>
          </p:nvGrpSpPr>
          <p:grpSpPr>
            <a:xfrm flipH="1" rot="-2700000">
              <a:off x="7828010" y="4050176"/>
              <a:ext cx="1045765" cy="1045615"/>
              <a:chOff x="3741950" y="353925"/>
              <a:chExt cx="1045775" cy="1045625"/>
            </a:xfrm>
          </p:grpSpPr>
          <p:sp>
            <p:nvSpPr>
              <p:cNvPr id="1345" name="Google Shape;1345;p14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4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4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8" name="Google Shape;1348;p149"/>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349" name="Shape 1349"/>
        <p:cNvGrpSpPr/>
        <p:nvPr/>
      </p:nvGrpSpPr>
      <p:grpSpPr>
        <a:xfrm>
          <a:off x="0" y="0"/>
          <a:ext cx="0" cy="0"/>
          <a:chOff x="0" y="0"/>
          <a:chExt cx="0" cy="0"/>
        </a:xfrm>
      </p:grpSpPr>
      <p:sp>
        <p:nvSpPr>
          <p:cNvPr id="1350" name="Google Shape;1350;p150"/>
          <p:cNvSpPr txBox="1"/>
          <p:nvPr>
            <p:ph type="title"/>
          </p:nvPr>
        </p:nvSpPr>
        <p:spPr>
          <a:xfrm>
            <a:off x="713275" y="540000"/>
            <a:ext cx="4448100" cy="1301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51" name="Google Shape;1351;p150"/>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52" name="Google Shape;1352;p150"/>
          <p:cNvSpPr txBox="1"/>
          <p:nvPr/>
        </p:nvSpPr>
        <p:spPr>
          <a:xfrm>
            <a:off x="713275" y="38405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GB" sz="1200">
                <a:solidFill>
                  <a:schemeClr val="dk1"/>
                </a:solidFill>
                <a:latin typeface="Albert Sans"/>
                <a:ea typeface="Albert Sans"/>
                <a:cs typeface="Albert Sans"/>
                <a:sym typeface="Albert Sans"/>
              </a:rPr>
              <a:t>CREDITS:</a:t>
            </a:r>
            <a:r>
              <a:rPr lang="en-GB" sz="1200">
                <a:solidFill>
                  <a:schemeClr val="dk1"/>
                </a:solidFill>
                <a:latin typeface="Albert Sans"/>
                <a:ea typeface="Albert Sans"/>
                <a:cs typeface="Albert Sans"/>
                <a:sym typeface="Albert Sans"/>
              </a:rPr>
              <a:t> This presentation template was created by </a:t>
            </a:r>
            <a:r>
              <a:rPr b="1" lang="en-GB" sz="1200">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lang="en-GB" sz="1200">
                <a:solidFill>
                  <a:schemeClr val="dk1"/>
                </a:solidFill>
                <a:latin typeface="Albert Sans"/>
                <a:ea typeface="Albert Sans"/>
                <a:cs typeface="Albert Sans"/>
                <a:sym typeface="Albert Sans"/>
              </a:rPr>
              <a:t>, and includes icons by </a:t>
            </a:r>
            <a:r>
              <a:rPr b="1" lang="en-GB" sz="12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lang="en-GB" sz="1200">
                <a:solidFill>
                  <a:schemeClr val="dk1"/>
                </a:solidFill>
                <a:latin typeface="Albert Sans"/>
                <a:ea typeface="Albert Sans"/>
                <a:cs typeface="Albert Sans"/>
                <a:sym typeface="Albert Sans"/>
              </a:rPr>
              <a:t>, and infographics &amp; images by </a:t>
            </a:r>
            <a:r>
              <a:rPr b="1" lang="en-GB" sz="12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r>
              <a:rPr lang="en-GB" sz="1200">
                <a:solidFill>
                  <a:schemeClr val="dk1"/>
                </a:solidFill>
                <a:latin typeface="Albert Sans"/>
                <a:ea typeface="Albert Sans"/>
                <a:cs typeface="Albert Sans"/>
                <a:sym typeface="Albert Sans"/>
              </a:rPr>
              <a:t> </a:t>
            </a:r>
            <a:endParaRPr b="1" sz="1200">
              <a:solidFill>
                <a:schemeClr val="dk1"/>
              </a:solidFill>
              <a:latin typeface="Albert Sans"/>
              <a:ea typeface="Albert Sans"/>
              <a:cs typeface="Albert Sans"/>
              <a:sym typeface="Albert Sans"/>
            </a:endParaRPr>
          </a:p>
        </p:txBody>
      </p:sp>
      <p:grpSp>
        <p:nvGrpSpPr>
          <p:cNvPr id="1353" name="Google Shape;1353;p150"/>
          <p:cNvGrpSpPr/>
          <p:nvPr/>
        </p:nvGrpSpPr>
        <p:grpSpPr>
          <a:xfrm>
            <a:off x="7538450" y="3670107"/>
            <a:ext cx="2394232" cy="2358638"/>
            <a:chOff x="7518600" y="1769557"/>
            <a:chExt cx="2394232" cy="2358638"/>
          </a:xfrm>
        </p:grpSpPr>
        <p:grpSp>
          <p:nvGrpSpPr>
            <p:cNvPr id="1354" name="Google Shape;1354;p150"/>
            <p:cNvGrpSpPr/>
            <p:nvPr/>
          </p:nvGrpSpPr>
          <p:grpSpPr>
            <a:xfrm rot="2700000">
              <a:off x="7735132" y="2112570"/>
              <a:ext cx="1045765" cy="1045615"/>
              <a:chOff x="3741950" y="353925"/>
              <a:chExt cx="1045775" cy="1045625"/>
            </a:xfrm>
          </p:grpSpPr>
          <p:sp>
            <p:nvSpPr>
              <p:cNvPr id="1355" name="Google Shape;1355;p15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5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5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8" name="Google Shape;1358;p150"/>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59" name="Shape 1359"/>
        <p:cNvGrpSpPr/>
        <p:nvPr/>
      </p:nvGrpSpPr>
      <p:grpSpPr>
        <a:xfrm>
          <a:off x="0" y="0"/>
          <a:ext cx="0" cy="0"/>
          <a:chOff x="0" y="0"/>
          <a:chExt cx="0" cy="0"/>
        </a:xfrm>
      </p:grpSpPr>
      <p:grpSp>
        <p:nvGrpSpPr>
          <p:cNvPr id="1360" name="Google Shape;1360;p151"/>
          <p:cNvGrpSpPr/>
          <p:nvPr/>
        </p:nvGrpSpPr>
        <p:grpSpPr>
          <a:xfrm flipH="1" rot="10800000">
            <a:off x="8331027" y="3471397"/>
            <a:ext cx="4357122" cy="707497"/>
            <a:chOff x="6456475" y="3575600"/>
            <a:chExt cx="3403204" cy="552603"/>
          </a:xfrm>
        </p:grpSpPr>
        <p:sp>
          <p:nvSpPr>
            <p:cNvPr id="1361" name="Google Shape;1361;p151"/>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51"/>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151"/>
          <p:cNvGrpSpPr/>
          <p:nvPr/>
        </p:nvGrpSpPr>
        <p:grpSpPr>
          <a:xfrm flipH="1" rot="10800000">
            <a:off x="7315681" y="4178885"/>
            <a:ext cx="5455165" cy="875381"/>
            <a:chOff x="6456469" y="3575596"/>
            <a:chExt cx="3443700" cy="552604"/>
          </a:xfrm>
        </p:grpSpPr>
        <p:sp>
          <p:nvSpPr>
            <p:cNvPr id="1364" name="Google Shape;1364;p151"/>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5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151"/>
          <p:cNvGrpSpPr/>
          <p:nvPr/>
        </p:nvGrpSpPr>
        <p:grpSpPr>
          <a:xfrm flipH="1">
            <a:off x="-3486996" y="942843"/>
            <a:ext cx="4357122" cy="707497"/>
            <a:chOff x="6456475" y="3575600"/>
            <a:chExt cx="3403204" cy="552603"/>
          </a:xfrm>
        </p:grpSpPr>
        <p:sp>
          <p:nvSpPr>
            <p:cNvPr id="1367" name="Google Shape;1367;p151"/>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51"/>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151"/>
          <p:cNvGrpSpPr/>
          <p:nvPr/>
        </p:nvGrpSpPr>
        <p:grpSpPr>
          <a:xfrm flipH="1">
            <a:off x="-3569694" y="67472"/>
            <a:ext cx="5455165" cy="875381"/>
            <a:chOff x="6456469" y="3575596"/>
            <a:chExt cx="3443700" cy="552604"/>
          </a:xfrm>
        </p:grpSpPr>
        <p:sp>
          <p:nvSpPr>
            <p:cNvPr id="1370" name="Google Shape;1370;p151"/>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5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72" name="Shape 1372"/>
        <p:cNvGrpSpPr/>
        <p:nvPr/>
      </p:nvGrpSpPr>
      <p:grpSpPr>
        <a:xfrm>
          <a:off x="0" y="0"/>
          <a:ext cx="0" cy="0"/>
          <a:chOff x="0" y="0"/>
          <a:chExt cx="0" cy="0"/>
        </a:xfrm>
      </p:grpSpPr>
      <p:grpSp>
        <p:nvGrpSpPr>
          <p:cNvPr id="1373" name="Google Shape;1373;p152"/>
          <p:cNvGrpSpPr/>
          <p:nvPr/>
        </p:nvGrpSpPr>
        <p:grpSpPr>
          <a:xfrm rot="5400000">
            <a:off x="6537771" y="4976418"/>
            <a:ext cx="4357122" cy="707497"/>
            <a:chOff x="6456475" y="3575600"/>
            <a:chExt cx="3403204" cy="552603"/>
          </a:xfrm>
        </p:grpSpPr>
        <p:sp>
          <p:nvSpPr>
            <p:cNvPr id="1374" name="Google Shape;1374;p152"/>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52"/>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6" name="Google Shape;1376;p152"/>
          <p:cNvGrpSpPr/>
          <p:nvPr/>
        </p:nvGrpSpPr>
        <p:grpSpPr>
          <a:xfrm rot="5400000">
            <a:off x="6129289" y="5745840"/>
            <a:ext cx="3759089" cy="707494"/>
            <a:chOff x="6456475" y="3575600"/>
            <a:chExt cx="2936100" cy="552600"/>
          </a:xfrm>
        </p:grpSpPr>
        <p:sp>
          <p:nvSpPr>
            <p:cNvPr id="1377" name="Google Shape;1377;p152"/>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52"/>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9" name="Google Shape;1379;p152"/>
          <p:cNvGrpSpPr/>
          <p:nvPr/>
        </p:nvGrpSpPr>
        <p:grpSpPr>
          <a:xfrm rot="-5400000">
            <a:off x="-887968" y="-1051338"/>
            <a:ext cx="4357122" cy="707497"/>
            <a:chOff x="6456475" y="3575600"/>
            <a:chExt cx="3403204" cy="552603"/>
          </a:xfrm>
        </p:grpSpPr>
        <p:sp>
          <p:nvSpPr>
            <p:cNvPr id="1380" name="Google Shape;1380;p152"/>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52"/>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152"/>
          <p:cNvGrpSpPr/>
          <p:nvPr/>
        </p:nvGrpSpPr>
        <p:grpSpPr>
          <a:xfrm rot="-5400000">
            <a:off x="-2228419" y="-668956"/>
            <a:ext cx="5455165" cy="875381"/>
            <a:chOff x="6456469" y="3575596"/>
            <a:chExt cx="3443700" cy="552604"/>
          </a:xfrm>
        </p:grpSpPr>
        <p:sp>
          <p:nvSpPr>
            <p:cNvPr id="1383" name="Google Shape;1383;p152"/>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52"/>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 name="Google Shape;78;p17"/>
          <p:cNvSpPr txBox="1"/>
          <p:nvPr>
            <p:ph idx="1" type="subTitle"/>
          </p:nvPr>
        </p:nvSpPr>
        <p:spPr>
          <a:xfrm>
            <a:off x="5077073"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9" name="Google Shape;79;p17"/>
          <p:cNvSpPr txBox="1"/>
          <p:nvPr>
            <p:ph idx="2" type="subTitle"/>
          </p:nvPr>
        </p:nvSpPr>
        <p:spPr>
          <a:xfrm>
            <a:off x="1447027"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0" name="Google Shape;80;p17"/>
          <p:cNvSpPr txBox="1"/>
          <p:nvPr>
            <p:ph idx="3" type="subTitle"/>
          </p:nvPr>
        </p:nvSpPr>
        <p:spPr>
          <a:xfrm>
            <a:off x="5077073"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1" name="Google Shape;81;p17"/>
          <p:cNvSpPr txBox="1"/>
          <p:nvPr>
            <p:ph idx="4" type="subTitle"/>
          </p:nvPr>
        </p:nvSpPr>
        <p:spPr>
          <a:xfrm>
            <a:off x="1447027"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82" name="Google Shape;82;p17"/>
          <p:cNvGrpSpPr/>
          <p:nvPr/>
        </p:nvGrpSpPr>
        <p:grpSpPr>
          <a:xfrm>
            <a:off x="6667638" y="3630961"/>
            <a:ext cx="2394232" cy="2358638"/>
            <a:chOff x="6667638" y="3630961"/>
            <a:chExt cx="2394232" cy="2358638"/>
          </a:xfrm>
        </p:grpSpPr>
        <p:grpSp>
          <p:nvGrpSpPr>
            <p:cNvPr id="83" name="Google Shape;83;p17"/>
            <p:cNvGrpSpPr/>
            <p:nvPr/>
          </p:nvGrpSpPr>
          <p:grpSpPr>
            <a:xfrm flipH="1" rot="-2700000">
              <a:off x="7799572" y="3973974"/>
              <a:ext cx="1045765" cy="1045615"/>
              <a:chOff x="3741950" y="353925"/>
              <a:chExt cx="1045775" cy="1045625"/>
            </a:xfrm>
          </p:grpSpPr>
          <p:sp>
            <p:nvSpPr>
              <p:cNvPr id="84" name="Google Shape;84;p1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7"/>
            <p:cNvSpPr/>
            <p:nvPr/>
          </p:nvSpPr>
          <p:spPr>
            <a:xfrm flipH="1" rot="-2700000">
              <a:off x="7018027"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0" name="Google Shape;90;p18"/>
          <p:cNvGrpSpPr/>
          <p:nvPr/>
        </p:nvGrpSpPr>
        <p:grpSpPr>
          <a:xfrm flipH="1" rot="-2700000">
            <a:off x="7844935" y="4353026"/>
            <a:ext cx="1045765" cy="1045615"/>
            <a:chOff x="3741950" y="353925"/>
            <a:chExt cx="1045775" cy="1045625"/>
          </a:xfrm>
        </p:grpSpPr>
        <p:sp>
          <p:nvSpPr>
            <p:cNvPr id="91" name="Google Shape;91;p1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p1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6" name="Google Shape;96;p19"/>
          <p:cNvSpPr txBox="1"/>
          <p:nvPr>
            <p:ph idx="1" type="subTitle"/>
          </p:nvPr>
        </p:nvSpPr>
        <p:spPr>
          <a:xfrm>
            <a:off x="720000" y="1541950"/>
            <a:ext cx="5373300" cy="202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97" name="Google Shape;97;p19"/>
          <p:cNvGrpSpPr/>
          <p:nvPr/>
        </p:nvGrpSpPr>
        <p:grpSpPr>
          <a:xfrm>
            <a:off x="83363" y="3630961"/>
            <a:ext cx="2394232" cy="2358638"/>
            <a:chOff x="7518600" y="1769557"/>
            <a:chExt cx="2394232" cy="2358638"/>
          </a:xfrm>
        </p:grpSpPr>
        <p:grpSp>
          <p:nvGrpSpPr>
            <p:cNvPr id="98" name="Google Shape;98;p19"/>
            <p:cNvGrpSpPr/>
            <p:nvPr/>
          </p:nvGrpSpPr>
          <p:grpSpPr>
            <a:xfrm rot="2700000">
              <a:off x="7735132" y="2112570"/>
              <a:ext cx="1045765" cy="1045615"/>
              <a:chOff x="3741950" y="353925"/>
              <a:chExt cx="1045775" cy="1045625"/>
            </a:xfrm>
          </p:grpSpPr>
          <p:sp>
            <p:nvSpPr>
              <p:cNvPr id="99" name="Google Shape;99;p1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9"/>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3" name="Shape 103"/>
        <p:cNvGrpSpPr/>
        <p:nvPr/>
      </p:nvGrpSpPr>
      <p:grpSpPr>
        <a:xfrm>
          <a:off x="0" y="0"/>
          <a:ext cx="0" cy="0"/>
          <a:chOff x="0" y="0"/>
          <a:chExt cx="0" cy="0"/>
        </a:xfrm>
      </p:grpSpPr>
      <p:sp>
        <p:nvSpPr>
          <p:cNvPr id="104" name="Google Shape;104;p20"/>
          <p:cNvSpPr txBox="1"/>
          <p:nvPr>
            <p:ph type="title"/>
          </p:nvPr>
        </p:nvSpPr>
        <p:spPr>
          <a:xfrm>
            <a:off x="1962000" y="1307100"/>
            <a:ext cx="5220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05" name="Google Shape;105;p20"/>
          <p:cNvGrpSpPr/>
          <p:nvPr/>
        </p:nvGrpSpPr>
        <p:grpSpPr>
          <a:xfrm>
            <a:off x="-808637" y="3630961"/>
            <a:ext cx="2394232" cy="2358638"/>
            <a:chOff x="-808637" y="3630961"/>
            <a:chExt cx="2394232" cy="2358638"/>
          </a:xfrm>
        </p:grpSpPr>
        <p:grpSp>
          <p:nvGrpSpPr>
            <p:cNvPr id="106" name="Google Shape;106;p20"/>
            <p:cNvGrpSpPr/>
            <p:nvPr/>
          </p:nvGrpSpPr>
          <p:grpSpPr>
            <a:xfrm flipH="1" rot="-2700000">
              <a:off x="323297" y="3973974"/>
              <a:ext cx="1045765" cy="1045615"/>
              <a:chOff x="3741950" y="353925"/>
              <a:chExt cx="1045775" cy="1045625"/>
            </a:xfrm>
          </p:grpSpPr>
          <p:sp>
            <p:nvSpPr>
              <p:cNvPr id="107" name="Google Shape;107;p2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20"/>
            <p:cNvSpPr/>
            <p:nvPr/>
          </p:nvSpPr>
          <p:spPr>
            <a:xfrm flipH="1" rot="-2700000">
              <a:off x="-458248"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txBox="1"/>
          <p:nvPr>
            <p:ph type="title"/>
          </p:nvPr>
        </p:nvSpPr>
        <p:spPr>
          <a:xfrm>
            <a:off x="2135550" y="1651188"/>
            <a:ext cx="4872900" cy="115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7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13" name="Google Shape;113;p21"/>
          <p:cNvSpPr txBox="1"/>
          <p:nvPr>
            <p:ph idx="1" type="subTitle"/>
          </p:nvPr>
        </p:nvSpPr>
        <p:spPr>
          <a:xfrm>
            <a:off x="2135550" y="2765575"/>
            <a:ext cx="4872900" cy="7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14" name="Google Shape;114;p21"/>
          <p:cNvGrpSpPr/>
          <p:nvPr/>
        </p:nvGrpSpPr>
        <p:grpSpPr>
          <a:xfrm rot="2700000">
            <a:off x="7740957" y="4395495"/>
            <a:ext cx="1045765" cy="1045615"/>
            <a:chOff x="3741950" y="353925"/>
            <a:chExt cx="1045775" cy="1045625"/>
          </a:xfrm>
        </p:grpSpPr>
        <p:sp>
          <p:nvSpPr>
            <p:cNvPr id="115" name="Google Shape;115;p2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8" name="Shape 118"/>
        <p:cNvGrpSpPr/>
        <p:nvPr/>
      </p:nvGrpSpPr>
      <p:grpSpPr>
        <a:xfrm>
          <a:off x="0" y="0"/>
          <a:ext cx="0" cy="0"/>
          <a:chOff x="0" y="0"/>
          <a:chExt cx="0" cy="0"/>
        </a:xfrm>
      </p:grpSpPr>
      <p:sp>
        <p:nvSpPr>
          <p:cNvPr id="119" name="Google Shape;119;p22"/>
          <p:cNvSpPr txBox="1"/>
          <p:nvPr>
            <p:ph type="title"/>
          </p:nvPr>
        </p:nvSpPr>
        <p:spPr>
          <a:xfrm>
            <a:off x="3992121" y="398525"/>
            <a:ext cx="4597200" cy="1673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22" name="Google Shape;122;p23"/>
          <p:cNvSpPr txBox="1"/>
          <p:nvPr>
            <p:ph idx="1" type="subTitle"/>
          </p:nvPr>
        </p:nvSpPr>
        <p:spPr>
          <a:xfrm>
            <a:off x="1284000" y="301142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123" name="Google Shape;123;p23"/>
          <p:cNvGrpSpPr/>
          <p:nvPr/>
        </p:nvGrpSpPr>
        <p:grpSpPr>
          <a:xfrm flipH="1" rot="-2700000">
            <a:off x="290285" y="-33524"/>
            <a:ext cx="1045765" cy="1045615"/>
            <a:chOff x="3741950" y="353925"/>
            <a:chExt cx="1045775" cy="1045625"/>
          </a:xfrm>
        </p:grpSpPr>
        <p:sp>
          <p:nvSpPr>
            <p:cNvPr id="124" name="Google Shape;124;p2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8" name="Shape 128"/>
        <p:cNvGrpSpPr/>
        <p:nvPr/>
      </p:nvGrpSpPr>
      <p:grpSpPr>
        <a:xfrm>
          <a:off x="0" y="0"/>
          <a:ext cx="0" cy="0"/>
          <a:chOff x="0" y="0"/>
          <a:chExt cx="0" cy="0"/>
        </a:xfrm>
      </p:grpSpPr>
      <p:sp>
        <p:nvSpPr>
          <p:cNvPr id="129" name="Google Shape;129;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0" name="Google Shape;130;p25"/>
          <p:cNvGrpSpPr/>
          <p:nvPr/>
        </p:nvGrpSpPr>
        <p:grpSpPr>
          <a:xfrm flipH="1">
            <a:off x="-657300" y="3660238"/>
            <a:ext cx="2358638" cy="2358638"/>
            <a:chOff x="7553538" y="3660238"/>
            <a:chExt cx="2358638" cy="2358638"/>
          </a:xfrm>
        </p:grpSpPr>
        <p:grpSp>
          <p:nvGrpSpPr>
            <p:cNvPr id="131" name="Google Shape;131;p25"/>
            <p:cNvGrpSpPr/>
            <p:nvPr/>
          </p:nvGrpSpPr>
          <p:grpSpPr>
            <a:xfrm flipH="1" rot="-2700000">
              <a:off x="7828010" y="4050176"/>
              <a:ext cx="1045765" cy="1045615"/>
              <a:chOff x="3741950" y="353925"/>
              <a:chExt cx="1045775" cy="1045625"/>
            </a:xfrm>
          </p:grpSpPr>
          <p:sp>
            <p:nvSpPr>
              <p:cNvPr id="132" name="Google Shape;132;p2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25"/>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36" name="Shape 136"/>
        <p:cNvGrpSpPr/>
        <p:nvPr/>
      </p:nvGrpSpPr>
      <p:grpSpPr>
        <a:xfrm>
          <a:off x="0" y="0"/>
          <a:ext cx="0" cy="0"/>
          <a:chOff x="0" y="0"/>
          <a:chExt cx="0" cy="0"/>
        </a:xfrm>
      </p:grpSpPr>
      <p:sp>
        <p:nvSpPr>
          <p:cNvPr id="137" name="Google Shape;137;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8" name="Google Shape;138;p26"/>
          <p:cNvGrpSpPr/>
          <p:nvPr/>
        </p:nvGrpSpPr>
        <p:grpSpPr>
          <a:xfrm>
            <a:off x="7324675" y="3660238"/>
            <a:ext cx="2358638" cy="2358638"/>
            <a:chOff x="7553538" y="3660238"/>
            <a:chExt cx="2358638" cy="2358638"/>
          </a:xfrm>
        </p:grpSpPr>
        <p:grpSp>
          <p:nvGrpSpPr>
            <p:cNvPr id="139" name="Google Shape;139;p26"/>
            <p:cNvGrpSpPr/>
            <p:nvPr/>
          </p:nvGrpSpPr>
          <p:grpSpPr>
            <a:xfrm flipH="1" rot="-2700000">
              <a:off x="7828010" y="4050176"/>
              <a:ext cx="1045765" cy="1045615"/>
              <a:chOff x="3741950" y="353925"/>
              <a:chExt cx="1045775" cy="1045625"/>
            </a:xfrm>
          </p:grpSpPr>
          <p:sp>
            <p:nvSpPr>
              <p:cNvPr id="140" name="Google Shape;140;p2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6"/>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44" name="Shape 144"/>
        <p:cNvGrpSpPr/>
        <p:nvPr/>
      </p:nvGrpSpPr>
      <p:grpSpPr>
        <a:xfrm>
          <a:off x="0" y="0"/>
          <a:ext cx="0" cy="0"/>
          <a:chOff x="0" y="0"/>
          <a:chExt cx="0" cy="0"/>
        </a:xfrm>
      </p:grpSpPr>
      <p:sp>
        <p:nvSpPr>
          <p:cNvPr id="145" name="Google Shape;145;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 name="Google Shape;146;p27"/>
          <p:cNvSpPr txBox="1"/>
          <p:nvPr>
            <p:ph idx="1" type="subTitle"/>
          </p:nvPr>
        </p:nvSpPr>
        <p:spPr>
          <a:xfrm>
            <a:off x="774411"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 name="Google Shape;147;p27"/>
          <p:cNvSpPr txBox="1"/>
          <p:nvPr>
            <p:ph idx="2" type="subTitle"/>
          </p:nvPr>
        </p:nvSpPr>
        <p:spPr>
          <a:xfrm>
            <a:off x="3419568"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8" name="Google Shape;148;p27"/>
          <p:cNvSpPr txBox="1"/>
          <p:nvPr>
            <p:ph idx="3" type="subTitle"/>
          </p:nvPr>
        </p:nvSpPr>
        <p:spPr>
          <a:xfrm>
            <a:off x="6068289"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 name="Google Shape;149;p27"/>
          <p:cNvSpPr txBox="1"/>
          <p:nvPr>
            <p:ph idx="4" type="subTitle"/>
          </p:nvPr>
        </p:nvSpPr>
        <p:spPr>
          <a:xfrm>
            <a:off x="774411"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0" name="Google Shape;150;p27"/>
          <p:cNvSpPr txBox="1"/>
          <p:nvPr>
            <p:ph idx="5" type="subTitle"/>
          </p:nvPr>
        </p:nvSpPr>
        <p:spPr>
          <a:xfrm>
            <a:off x="3419568"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1" name="Google Shape;151;p27"/>
          <p:cNvSpPr txBox="1"/>
          <p:nvPr>
            <p:ph idx="6" type="subTitle"/>
          </p:nvPr>
        </p:nvSpPr>
        <p:spPr>
          <a:xfrm>
            <a:off x="6068289"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52" name="Google Shape;152;p27"/>
          <p:cNvGrpSpPr/>
          <p:nvPr/>
        </p:nvGrpSpPr>
        <p:grpSpPr>
          <a:xfrm>
            <a:off x="7382638" y="3658850"/>
            <a:ext cx="2358638" cy="2358638"/>
            <a:chOff x="7330063" y="1376500"/>
            <a:chExt cx="2358638" cy="2358638"/>
          </a:xfrm>
        </p:grpSpPr>
        <p:grpSp>
          <p:nvGrpSpPr>
            <p:cNvPr id="153" name="Google Shape;153;p27"/>
            <p:cNvGrpSpPr/>
            <p:nvPr/>
          </p:nvGrpSpPr>
          <p:grpSpPr>
            <a:xfrm flipH="1" rot="-2700000">
              <a:off x="7604535" y="1766438"/>
              <a:ext cx="1045765" cy="1045615"/>
              <a:chOff x="3741950" y="353925"/>
              <a:chExt cx="1045775" cy="1045625"/>
            </a:xfrm>
          </p:grpSpPr>
          <p:sp>
            <p:nvSpPr>
              <p:cNvPr id="154" name="Google Shape;154;p2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7"/>
            <p:cNvSpPr/>
            <p:nvPr/>
          </p:nvSpPr>
          <p:spPr>
            <a:xfrm flipH="1" rot="-2700000">
              <a:off x="7680452" y="1716940"/>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58" name="Shape 158"/>
        <p:cNvGrpSpPr/>
        <p:nvPr/>
      </p:nvGrpSpPr>
      <p:grpSpPr>
        <a:xfrm>
          <a:off x="0" y="0"/>
          <a:ext cx="0" cy="0"/>
          <a:chOff x="0" y="0"/>
          <a:chExt cx="0" cy="0"/>
        </a:xfrm>
      </p:grpSpPr>
      <p:sp>
        <p:nvSpPr>
          <p:cNvPr id="159" name="Google Shape;15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28"/>
          <p:cNvSpPr txBox="1"/>
          <p:nvPr>
            <p:ph idx="1" type="subTitle"/>
          </p:nvPr>
        </p:nvSpPr>
        <p:spPr>
          <a:xfrm>
            <a:off x="2968125" y="1744118"/>
            <a:ext cx="5455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1" name="Google Shape;161;p28"/>
          <p:cNvSpPr txBox="1"/>
          <p:nvPr>
            <p:ph idx="2" type="subTitle"/>
          </p:nvPr>
        </p:nvSpPr>
        <p:spPr>
          <a:xfrm>
            <a:off x="2968112" y="2794537"/>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28"/>
          <p:cNvSpPr txBox="1"/>
          <p:nvPr>
            <p:ph idx="3" type="subTitle"/>
          </p:nvPr>
        </p:nvSpPr>
        <p:spPr>
          <a:xfrm>
            <a:off x="2968098" y="3841899"/>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3" name="Google Shape;163;p28"/>
          <p:cNvSpPr txBox="1"/>
          <p:nvPr>
            <p:ph idx="4" type="subTitle"/>
          </p:nvPr>
        </p:nvSpPr>
        <p:spPr>
          <a:xfrm>
            <a:off x="2968125" y="128954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4" name="Google Shape;164;p28"/>
          <p:cNvSpPr txBox="1"/>
          <p:nvPr>
            <p:ph idx="5" type="subTitle"/>
          </p:nvPr>
        </p:nvSpPr>
        <p:spPr>
          <a:xfrm>
            <a:off x="2968127" y="233996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5" name="Google Shape;165;p28"/>
          <p:cNvSpPr txBox="1"/>
          <p:nvPr>
            <p:ph idx="6" type="subTitle"/>
          </p:nvPr>
        </p:nvSpPr>
        <p:spPr>
          <a:xfrm>
            <a:off x="2968112" y="3387325"/>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66" name="Google Shape;166;p28"/>
          <p:cNvGrpSpPr/>
          <p:nvPr/>
        </p:nvGrpSpPr>
        <p:grpSpPr>
          <a:xfrm>
            <a:off x="7553538" y="3660238"/>
            <a:ext cx="2358638" cy="2358638"/>
            <a:chOff x="7553538" y="3660238"/>
            <a:chExt cx="2358638" cy="2358638"/>
          </a:xfrm>
        </p:grpSpPr>
        <p:grpSp>
          <p:nvGrpSpPr>
            <p:cNvPr id="167" name="Google Shape;167;p28"/>
            <p:cNvGrpSpPr/>
            <p:nvPr/>
          </p:nvGrpSpPr>
          <p:grpSpPr>
            <a:xfrm flipH="1" rot="-2700000">
              <a:off x="7828010" y="4050176"/>
              <a:ext cx="1045765" cy="1045615"/>
              <a:chOff x="3741950" y="353925"/>
              <a:chExt cx="1045775" cy="1045625"/>
            </a:xfrm>
          </p:grpSpPr>
          <p:sp>
            <p:nvSpPr>
              <p:cNvPr id="168" name="Google Shape;168;p2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8"/>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72" name="Shape 172"/>
        <p:cNvGrpSpPr/>
        <p:nvPr/>
      </p:nvGrpSpPr>
      <p:grpSpPr>
        <a:xfrm>
          <a:off x="0" y="0"/>
          <a:ext cx="0" cy="0"/>
          <a:chOff x="0" y="0"/>
          <a:chExt cx="0" cy="0"/>
        </a:xfrm>
      </p:grpSpPr>
      <p:sp>
        <p:nvSpPr>
          <p:cNvPr id="173" name="Google Shape;173;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4" name="Google Shape;174;p29"/>
          <p:cNvSpPr txBox="1"/>
          <p:nvPr>
            <p:ph idx="1" type="subTitle"/>
          </p:nvPr>
        </p:nvSpPr>
        <p:spPr>
          <a:xfrm>
            <a:off x="2010042" y="1471051"/>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5" name="Google Shape;175;p29"/>
          <p:cNvSpPr txBox="1"/>
          <p:nvPr>
            <p:ph idx="2" type="subTitle"/>
          </p:nvPr>
        </p:nvSpPr>
        <p:spPr>
          <a:xfrm>
            <a:off x="3546853" y="3210739"/>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6" name="Google Shape;176;p29"/>
          <p:cNvSpPr txBox="1"/>
          <p:nvPr>
            <p:ph idx="3" type="subTitle"/>
          </p:nvPr>
        </p:nvSpPr>
        <p:spPr>
          <a:xfrm>
            <a:off x="2780860" y="2338825"/>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7" name="Google Shape;177;p29"/>
          <p:cNvSpPr txBox="1"/>
          <p:nvPr>
            <p:ph idx="4" type="subTitle"/>
          </p:nvPr>
        </p:nvSpPr>
        <p:spPr>
          <a:xfrm>
            <a:off x="4304937" y="4082578"/>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8" name="Google Shape;178;p29"/>
          <p:cNvSpPr txBox="1"/>
          <p:nvPr>
            <p:ph hasCustomPrompt="1" idx="5" type="title"/>
          </p:nvPr>
        </p:nvSpPr>
        <p:spPr>
          <a:xfrm>
            <a:off x="1121750" y="1405736"/>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9" name="Google Shape;179;p29"/>
          <p:cNvSpPr txBox="1"/>
          <p:nvPr>
            <p:ph hasCustomPrompt="1" idx="6" type="title"/>
          </p:nvPr>
        </p:nvSpPr>
        <p:spPr>
          <a:xfrm>
            <a:off x="1892625" y="2251075"/>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0" name="Google Shape;180;p29"/>
          <p:cNvSpPr txBox="1"/>
          <p:nvPr>
            <p:ph hasCustomPrompt="1" idx="7" type="title"/>
          </p:nvPr>
        </p:nvSpPr>
        <p:spPr>
          <a:xfrm>
            <a:off x="2656850" y="3122939"/>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29"/>
          <p:cNvSpPr txBox="1"/>
          <p:nvPr>
            <p:ph hasCustomPrompt="1" idx="8" type="title"/>
          </p:nvPr>
        </p:nvSpPr>
        <p:spPr>
          <a:xfrm>
            <a:off x="3415352" y="3994815"/>
            <a:ext cx="8595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29"/>
          <p:cNvSpPr txBox="1"/>
          <p:nvPr>
            <p:ph idx="9" type="subTitle"/>
          </p:nvPr>
        </p:nvSpPr>
        <p:spPr>
          <a:xfrm>
            <a:off x="2010042" y="1258251"/>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 name="Google Shape;183;p29"/>
          <p:cNvSpPr txBox="1"/>
          <p:nvPr>
            <p:ph idx="13" type="subTitle"/>
          </p:nvPr>
        </p:nvSpPr>
        <p:spPr>
          <a:xfrm>
            <a:off x="3546861" y="2997939"/>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4" name="Google Shape;184;p29"/>
          <p:cNvSpPr txBox="1"/>
          <p:nvPr>
            <p:ph idx="14" type="subTitle"/>
          </p:nvPr>
        </p:nvSpPr>
        <p:spPr>
          <a:xfrm>
            <a:off x="2780860" y="2126100"/>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5" name="Google Shape;185;p29"/>
          <p:cNvSpPr txBox="1"/>
          <p:nvPr>
            <p:ph idx="15" type="subTitle"/>
          </p:nvPr>
        </p:nvSpPr>
        <p:spPr>
          <a:xfrm>
            <a:off x="4304946" y="3869853"/>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86" name="Google Shape;186;p29"/>
          <p:cNvGrpSpPr/>
          <p:nvPr/>
        </p:nvGrpSpPr>
        <p:grpSpPr>
          <a:xfrm flipH="1" rot="-2700000">
            <a:off x="7837772" y="4409520"/>
            <a:ext cx="1045765" cy="1045615"/>
            <a:chOff x="3741950" y="353925"/>
            <a:chExt cx="1045775" cy="1045625"/>
          </a:xfrm>
        </p:grpSpPr>
        <p:sp>
          <p:nvSpPr>
            <p:cNvPr id="187" name="Google Shape;187;p2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90" name="Shape 190"/>
        <p:cNvGrpSpPr/>
        <p:nvPr/>
      </p:nvGrpSpPr>
      <p:grpSpPr>
        <a:xfrm>
          <a:off x="0" y="0"/>
          <a:ext cx="0" cy="0"/>
          <a:chOff x="0" y="0"/>
          <a:chExt cx="0" cy="0"/>
        </a:xfrm>
      </p:grpSpPr>
      <p:sp>
        <p:nvSpPr>
          <p:cNvPr id="191" name="Google Shape;191;p30"/>
          <p:cNvSpPr txBox="1"/>
          <p:nvPr>
            <p:ph type="title"/>
          </p:nvPr>
        </p:nvSpPr>
        <p:spPr>
          <a:xfrm>
            <a:off x="2968125" y="3100294"/>
            <a:ext cx="49494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92" name="Google Shape;192;p30"/>
          <p:cNvSpPr txBox="1"/>
          <p:nvPr>
            <p:ph idx="1" type="subTitle"/>
          </p:nvPr>
        </p:nvSpPr>
        <p:spPr>
          <a:xfrm>
            <a:off x="1226400" y="1511306"/>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solidFill>
                  <a:schemeClr val="accen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193" name="Google Shape;193;p30"/>
          <p:cNvGrpSpPr/>
          <p:nvPr/>
        </p:nvGrpSpPr>
        <p:grpSpPr>
          <a:xfrm flipH="1" rot="-2700000">
            <a:off x="520872" y="60574"/>
            <a:ext cx="1045765" cy="1045615"/>
            <a:chOff x="3741950" y="353925"/>
            <a:chExt cx="1045775" cy="1045625"/>
          </a:xfrm>
        </p:grpSpPr>
        <p:sp>
          <p:nvSpPr>
            <p:cNvPr id="194" name="Google Shape;194;p3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30"/>
          <p:cNvGrpSpPr/>
          <p:nvPr/>
        </p:nvGrpSpPr>
        <p:grpSpPr>
          <a:xfrm>
            <a:off x="7553538" y="3660238"/>
            <a:ext cx="2358638" cy="2358638"/>
            <a:chOff x="7553538" y="3660238"/>
            <a:chExt cx="2358638" cy="2358638"/>
          </a:xfrm>
        </p:grpSpPr>
        <p:grpSp>
          <p:nvGrpSpPr>
            <p:cNvPr id="198" name="Google Shape;198;p30"/>
            <p:cNvGrpSpPr/>
            <p:nvPr/>
          </p:nvGrpSpPr>
          <p:grpSpPr>
            <a:xfrm flipH="1" rot="-2700000">
              <a:off x="7828010" y="4050176"/>
              <a:ext cx="1045765" cy="1045615"/>
              <a:chOff x="3741950" y="353925"/>
              <a:chExt cx="1045775" cy="1045625"/>
            </a:xfrm>
          </p:grpSpPr>
          <p:sp>
            <p:nvSpPr>
              <p:cNvPr id="199" name="Google Shape;199;p3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30"/>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03" name="Shape 203"/>
        <p:cNvGrpSpPr/>
        <p:nvPr/>
      </p:nvGrpSpPr>
      <p:grpSpPr>
        <a:xfrm>
          <a:off x="0" y="0"/>
          <a:ext cx="0" cy="0"/>
          <a:chOff x="0" y="0"/>
          <a:chExt cx="0" cy="0"/>
        </a:xfrm>
      </p:grpSpPr>
      <p:sp>
        <p:nvSpPr>
          <p:cNvPr id="204" name="Google Shape;204;p31"/>
          <p:cNvSpPr txBox="1"/>
          <p:nvPr>
            <p:ph type="title"/>
          </p:nvPr>
        </p:nvSpPr>
        <p:spPr>
          <a:xfrm>
            <a:off x="720000" y="897163"/>
            <a:ext cx="3594000" cy="1632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5" name="Google Shape;205;p31"/>
          <p:cNvSpPr txBox="1"/>
          <p:nvPr>
            <p:ph idx="1" type="subTitle"/>
          </p:nvPr>
        </p:nvSpPr>
        <p:spPr>
          <a:xfrm>
            <a:off x="720000" y="2529150"/>
            <a:ext cx="3594000" cy="91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6" name="Google Shape;206;p31"/>
          <p:cNvSpPr/>
          <p:nvPr>
            <p:ph idx="2" type="pic"/>
          </p:nvPr>
        </p:nvSpPr>
        <p:spPr>
          <a:xfrm>
            <a:off x="4739575" y="971573"/>
            <a:ext cx="3447600" cy="34437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07" name="Shape 207"/>
        <p:cNvGrpSpPr/>
        <p:nvPr/>
      </p:nvGrpSpPr>
      <p:grpSpPr>
        <a:xfrm>
          <a:off x="0" y="0"/>
          <a:ext cx="0" cy="0"/>
          <a:chOff x="0" y="0"/>
          <a:chExt cx="0" cy="0"/>
        </a:xfrm>
      </p:grpSpPr>
      <p:sp>
        <p:nvSpPr>
          <p:cNvPr id="208" name="Google Shape;208;p32"/>
          <p:cNvSpPr txBox="1"/>
          <p:nvPr>
            <p:ph type="title"/>
          </p:nvPr>
        </p:nvSpPr>
        <p:spPr>
          <a:xfrm>
            <a:off x="720000" y="1745250"/>
            <a:ext cx="3588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9" name="Google Shape;209;p32"/>
          <p:cNvSpPr txBox="1"/>
          <p:nvPr>
            <p:ph idx="1" type="subTitle"/>
          </p:nvPr>
        </p:nvSpPr>
        <p:spPr>
          <a:xfrm>
            <a:off x="720000" y="2317950"/>
            <a:ext cx="3588600" cy="88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10" name="Google Shape;210;p32"/>
          <p:cNvGrpSpPr/>
          <p:nvPr/>
        </p:nvGrpSpPr>
        <p:grpSpPr>
          <a:xfrm flipH="1">
            <a:off x="-797087" y="3665882"/>
            <a:ext cx="2394232" cy="2358638"/>
            <a:chOff x="7233663" y="3665882"/>
            <a:chExt cx="2394232" cy="2358638"/>
          </a:xfrm>
        </p:grpSpPr>
        <p:grpSp>
          <p:nvGrpSpPr>
            <p:cNvPr id="211" name="Google Shape;211;p32"/>
            <p:cNvGrpSpPr/>
            <p:nvPr/>
          </p:nvGrpSpPr>
          <p:grpSpPr>
            <a:xfrm rot="2700000">
              <a:off x="7450195" y="4008895"/>
              <a:ext cx="1045765" cy="1045615"/>
              <a:chOff x="3741950" y="353925"/>
              <a:chExt cx="1045775" cy="1045625"/>
            </a:xfrm>
          </p:grpSpPr>
          <p:sp>
            <p:nvSpPr>
              <p:cNvPr id="212" name="Google Shape;212;p32"/>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2"/>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2"/>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32"/>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216" name="Shape 216"/>
        <p:cNvGrpSpPr/>
        <p:nvPr/>
      </p:nvGrpSpPr>
      <p:grpSpPr>
        <a:xfrm>
          <a:off x="0" y="0"/>
          <a:ext cx="0" cy="0"/>
          <a:chOff x="0" y="0"/>
          <a:chExt cx="0" cy="0"/>
        </a:xfrm>
      </p:grpSpPr>
      <p:sp>
        <p:nvSpPr>
          <p:cNvPr id="217" name="Google Shape;21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8" name="Google Shape;218;p33"/>
          <p:cNvSpPr txBox="1"/>
          <p:nvPr>
            <p:ph idx="1" type="subTitle"/>
          </p:nvPr>
        </p:nvSpPr>
        <p:spPr>
          <a:xfrm>
            <a:off x="5084391"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9" name="Google Shape;219;p33"/>
          <p:cNvSpPr txBox="1"/>
          <p:nvPr>
            <p:ph idx="2" type="subTitle"/>
          </p:nvPr>
        </p:nvSpPr>
        <p:spPr>
          <a:xfrm>
            <a:off x="1111834"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0" name="Google Shape;220;p33"/>
          <p:cNvGrpSpPr/>
          <p:nvPr/>
        </p:nvGrpSpPr>
        <p:grpSpPr>
          <a:xfrm flipH="1" rot="10800000">
            <a:off x="7191231" y="4676382"/>
            <a:ext cx="2249640" cy="423402"/>
            <a:chOff x="6456475" y="3575600"/>
            <a:chExt cx="2936100" cy="552600"/>
          </a:xfrm>
        </p:grpSpPr>
        <p:sp>
          <p:nvSpPr>
            <p:cNvPr id="221" name="Google Shape;221;p33"/>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3"/>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23" name="Shape 223"/>
        <p:cNvGrpSpPr/>
        <p:nvPr/>
      </p:nvGrpSpPr>
      <p:grpSpPr>
        <a:xfrm>
          <a:off x="0" y="0"/>
          <a:ext cx="0" cy="0"/>
          <a:chOff x="0" y="0"/>
          <a:chExt cx="0" cy="0"/>
        </a:xfrm>
      </p:grpSpPr>
      <p:sp>
        <p:nvSpPr>
          <p:cNvPr id="224" name="Google Shape;22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5" name="Google Shape;225;p34"/>
          <p:cNvSpPr txBox="1"/>
          <p:nvPr>
            <p:ph idx="1" type="subTitle"/>
          </p:nvPr>
        </p:nvSpPr>
        <p:spPr>
          <a:xfrm>
            <a:off x="785226"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34"/>
          <p:cNvSpPr txBox="1"/>
          <p:nvPr>
            <p:ph idx="2" type="subTitle"/>
          </p:nvPr>
        </p:nvSpPr>
        <p:spPr>
          <a:xfrm>
            <a:off x="3484347"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 name="Google Shape;227;p34"/>
          <p:cNvSpPr txBox="1"/>
          <p:nvPr>
            <p:ph idx="3" type="subTitle"/>
          </p:nvPr>
        </p:nvSpPr>
        <p:spPr>
          <a:xfrm>
            <a:off x="6183474"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8" name="Google Shape;228;p34"/>
          <p:cNvSpPr txBox="1"/>
          <p:nvPr>
            <p:ph idx="4" type="subTitle"/>
          </p:nvPr>
        </p:nvSpPr>
        <p:spPr>
          <a:xfrm>
            <a:off x="78522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9" name="Google Shape;229;p34"/>
          <p:cNvSpPr txBox="1"/>
          <p:nvPr>
            <p:ph idx="5" type="subTitle"/>
          </p:nvPr>
        </p:nvSpPr>
        <p:spPr>
          <a:xfrm>
            <a:off x="3484350"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0" name="Google Shape;230;p34"/>
          <p:cNvSpPr txBox="1"/>
          <p:nvPr>
            <p:ph idx="6" type="subTitle"/>
          </p:nvPr>
        </p:nvSpPr>
        <p:spPr>
          <a:xfrm>
            <a:off x="618347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31" name="Google Shape;231;p34"/>
          <p:cNvGrpSpPr/>
          <p:nvPr/>
        </p:nvGrpSpPr>
        <p:grpSpPr>
          <a:xfrm rot="10800000">
            <a:off x="-310519" y="4676382"/>
            <a:ext cx="2249640" cy="423402"/>
            <a:chOff x="6456475" y="3575600"/>
            <a:chExt cx="2936100" cy="552600"/>
          </a:xfrm>
        </p:grpSpPr>
        <p:sp>
          <p:nvSpPr>
            <p:cNvPr id="232" name="Google Shape;232;p34"/>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4"/>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34" name="Shape 234"/>
        <p:cNvGrpSpPr/>
        <p:nvPr/>
      </p:nvGrpSpPr>
      <p:grpSpPr>
        <a:xfrm>
          <a:off x="0" y="0"/>
          <a:ext cx="0" cy="0"/>
          <a:chOff x="0" y="0"/>
          <a:chExt cx="0" cy="0"/>
        </a:xfrm>
      </p:grpSpPr>
      <p:sp>
        <p:nvSpPr>
          <p:cNvPr id="235" name="Google Shape;235;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6" name="Google Shape;236;p35"/>
          <p:cNvSpPr txBox="1"/>
          <p:nvPr>
            <p:ph idx="1" type="subTitle"/>
          </p:nvPr>
        </p:nvSpPr>
        <p:spPr>
          <a:xfrm>
            <a:off x="900101" y="20210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7" name="Google Shape;237;p35"/>
          <p:cNvSpPr txBox="1"/>
          <p:nvPr>
            <p:ph idx="2" type="subTitle"/>
          </p:nvPr>
        </p:nvSpPr>
        <p:spPr>
          <a:xfrm>
            <a:off x="6082360" y="20216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8" name="Google Shape;238;p35"/>
          <p:cNvSpPr txBox="1"/>
          <p:nvPr>
            <p:ph idx="3" type="subTitle"/>
          </p:nvPr>
        </p:nvSpPr>
        <p:spPr>
          <a:xfrm>
            <a:off x="900101" y="36068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9" name="Google Shape;239;p35"/>
          <p:cNvSpPr txBox="1"/>
          <p:nvPr>
            <p:ph idx="4" type="subTitle"/>
          </p:nvPr>
        </p:nvSpPr>
        <p:spPr>
          <a:xfrm>
            <a:off x="6082360" y="36074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0" name="Google Shape;240;p35"/>
          <p:cNvSpPr txBox="1"/>
          <p:nvPr>
            <p:ph idx="5" type="subTitle"/>
          </p:nvPr>
        </p:nvSpPr>
        <p:spPr>
          <a:xfrm>
            <a:off x="900101" y="1737450"/>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1" name="Google Shape;241;p35"/>
          <p:cNvSpPr txBox="1"/>
          <p:nvPr>
            <p:ph idx="6" type="subTitle"/>
          </p:nvPr>
        </p:nvSpPr>
        <p:spPr>
          <a:xfrm>
            <a:off x="900101" y="3323325"/>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2" name="Google Shape;242;p35"/>
          <p:cNvSpPr txBox="1"/>
          <p:nvPr>
            <p:ph idx="7" type="subTitle"/>
          </p:nvPr>
        </p:nvSpPr>
        <p:spPr>
          <a:xfrm>
            <a:off x="6082356" y="1738025"/>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3" name="Google Shape;243;p35"/>
          <p:cNvSpPr txBox="1"/>
          <p:nvPr>
            <p:ph idx="8" type="subTitle"/>
          </p:nvPr>
        </p:nvSpPr>
        <p:spPr>
          <a:xfrm>
            <a:off x="6082356" y="3323900"/>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44" name="Google Shape;244;p35"/>
          <p:cNvGrpSpPr/>
          <p:nvPr/>
        </p:nvGrpSpPr>
        <p:grpSpPr>
          <a:xfrm flipH="1" rot="10800000">
            <a:off x="7191231" y="4676382"/>
            <a:ext cx="2249640" cy="423402"/>
            <a:chOff x="6456475" y="3575600"/>
            <a:chExt cx="2936100" cy="552600"/>
          </a:xfrm>
        </p:grpSpPr>
        <p:sp>
          <p:nvSpPr>
            <p:cNvPr id="245" name="Google Shape;245;p35"/>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5"/>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47" name="Shape 247"/>
        <p:cNvGrpSpPr/>
        <p:nvPr/>
      </p:nvGrpSpPr>
      <p:grpSpPr>
        <a:xfrm>
          <a:off x="0" y="0"/>
          <a:ext cx="0" cy="0"/>
          <a:chOff x="0" y="0"/>
          <a:chExt cx="0" cy="0"/>
        </a:xfrm>
      </p:grpSpPr>
      <p:sp>
        <p:nvSpPr>
          <p:cNvPr id="248" name="Google Shape;24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9" name="Google Shape;249;p36"/>
          <p:cNvSpPr txBox="1"/>
          <p:nvPr>
            <p:ph idx="1" type="subTitle"/>
          </p:nvPr>
        </p:nvSpPr>
        <p:spPr>
          <a:xfrm>
            <a:off x="110915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0" name="Google Shape;250;p36"/>
          <p:cNvSpPr txBox="1"/>
          <p:nvPr>
            <p:ph idx="2" type="subTitle"/>
          </p:nvPr>
        </p:nvSpPr>
        <p:spPr>
          <a:xfrm>
            <a:off x="3579000"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1" name="Google Shape;251;p36"/>
          <p:cNvSpPr txBox="1"/>
          <p:nvPr>
            <p:ph idx="3" type="subTitle"/>
          </p:nvPr>
        </p:nvSpPr>
        <p:spPr>
          <a:xfrm>
            <a:off x="110915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2" name="Google Shape;252;p36"/>
          <p:cNvSpPr txBox="1"/>
          <p:nvPr>
            <p:ph idx="4" type="subTitle"/>
          </p:nvPr>
        </p:nvSpPr>
        <p:spPr>
          <a:xfrm>
            <a:off x="3579000"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3" name="Google Shape;253;p36"/>
          <p:cNvSpPr txBox="1"/>
          <p:nvPr>
            <p:ph idx="5" type="subTitle"/>
          </p:nvPr>
        </p:nvSpPr>
        <p:spPr>
          <a:xfrm>
            <a:off x="604884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36"/>
          <p:cNvSpPr txBox="1"/>
          <p:nvPr>
            <p:ph idx="6" type="subTitle"/>
          </p:nvPr>
        </p:nvSpPr>
        <p:spPr>
          <a:xfrm>
            <a:off x="604884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5" name="Google Shape;255;p36"/>
          <p:cNvSpPr txBox="1"/>
          <p:nvPr>
            <p:ph idx="7" type="subTitle"/>
          </p:nvPr>
        </p:nvSpPr>
        <p:spPr>
          <a:xfrm>
            <a:off x="111305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6" name="Google Shape;256;p36"/>
          <p:cNvSpPr txBox="1"/>
          <p:nvPr>
            <p:ph idx="8" type="subTitle"/>
          </p:nvPr>
        </p:nvSpPr>
        <p:spPr>
          <a:xfrm>
            <a:off x="3582900"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7" name="Google Shape;257;p36"/>
          <p:cNvSpPr txBox="1"/>
          <p:nvPr>
            <p:ph idx="9" type="subTitle"/>
          </p:nvPr>
        </p:nvSpPr>
        <p:spPr>
          <a:xfrm>
            <a:off x="605274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8" name="Google Shape;258;p36"/>
          <p:cNvSpPr txBox="1"/>
          <p:nvPr>
            <p:ph idx="13" type="subTitle"/>
          </p:nvPr>
        </p:nvSpPr>
        <p:spPr>
          <a:xfrm>
            <a:off x="111305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9" name="Google Shape;259;p36"/>
          <p:cNvSpPr txBox="1"/>
          <p:nvPr>
            <p:ph idx="14" type="subTitle"/>
          </p:nvPr>
        </p:nvSpPr>
        <p:spPr>
          <a:xfrm>
            <a:off x="3582900"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0" name="Google Shape;260;p36"/>
          <p:cNvSpPr txBox="1"/>
          <p:nvPr>
            <p:ph idx="15" type="subTitle"/>
          </p:nvPr>
        </p:nvSpPr>
        <p:spPr>
          <a:xfrm>
            <a:off x="605274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61" name="Google Shape;261;p36"/>
          <p:cNvGrpSpPr/>
          <p:nvPr/>
        </p:nvGrpSpPr>
        <p:grpSpPr>
          <a:xfrm rot="10800000">
            <a:off x="-310519" y="4676382"/>
            <a:ext cx="2249640" cy="423402"/>
            <a:chOff x="6456475" y="3575600"/>
            <a:chExt cx="2936100" cy="552600"/>
          </a:xfrm>
        </p:grpSpPr>
        <p:sp>
          <p:nvSpPr>
            <p:cNvPr id="262" name="Google Shape;262;p36"/>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64" name="Shape 264"/>
        <p:cNvGrpSpPr/>
        <p:nvPr/>
      </p:nvGrpSpPr>
      <p:grpSpPr>
        <a:xfrm>
          <a:off x="0" y="0"/>
          <a:ext cx="0" cy="0"/>
          <a:chOff x="0" y="0"/>
          <a:chExt cx="0" cy="0"/>
        </a:xfrm>
      </p:grpSpPr>
      <p:sp>
        <p:nvSpPr>
          <p:cNvPr id="265" name="Google Shape;265;p37"/>
          <p:cNvSpPr txBox="1"/>
          <p:nvPr>
            <p:ph hasCustomPrompt="1" type="title"/>
          </p:nvPr>
        </p:nvSpPr>
        <p:spPr>
          <a:xfrm>
            <a:off x="1182628" y="2128775"/>
            <a:ext cx="16275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6" name="Google Shape;266;p37"/>
          <p:cNvSpPr txBox="1"/>
          <p:nvPr>
            <p:ph idx="1" type="subTitle"/>
          </p:nvPr>
        </p:nvSpPr>
        <p:spPr>
          <a:xfrm>
            <a:off x="909778"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7" name="Google Shape;267;p37"/>
          <p:cNvSpPr txBox="1"/>
          <p:nvPr>
            <p:ph idx="2" type="subTitle"/>
          </p:nvPr>
        </p:nvSpPr>
        <p:spPr>
          <a:xfrm>
            <a:off x="909778"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8" name="Google Shape;268;p37"/>
          <p:cNvSpPr txBox="1"/>
          <p:nvPr>
            <p:ph hasCustomPrompt="1" idx="3" type="title"/>
          </p:nvPr>
        </p:nvSpPr>
        <p:spPr>
          <a:xfrm>
            <a:off x="375839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9" name="Google Shape;269;p37"/>
          <p:cNvSpPr txBox="1"/>
          <p:nvPr>
            <p:ph idx="4" type="subTitle"/>
          </p:nvPr>
        </p:nvSpPr>
        <p:spPr>
          <a:xfrm>
            <a:off x="348539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70" name="Google Shape;270;p37"/>
          <p:cNvSpPr txBox="1"/>
          <p:nvPr>
            <p:ph idx="5" type="subTitle"/>
          </p:nvPr>
        </p:nvSpPr>
        <p:spPr>
          <a:xfrm>
            <a:off x="348539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1" name="Google Shape;271;p37"/>
          <p:cNvSpPr txBox="1"/>
          <p:nvPr>
            <p:ph hasCustomPrompt="1" idx="6" type="title"/>
          </p:nvPr>
        </p:nvSpPr>
        <p:spPr>
          <a:xfrm>
            <a:off x="633401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72" name="Google Shape;272;p37"/>
          <p:cNvSpPr txBox="1"/>
          <p:nvPr>
            <p:ph idx="7" type="subTitle"/>
          </p:nvPr>
        </p:nvSpPr>
        <p:spPr>
          <a:xfrm>
            <a:off x="606101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73" name="Google Shape;273;p37"/>
          <p:cNvSpPr txBox="1"/>
          <p:nvPr>
            <p:ph idx="8" type="subTitle"/>
          </p:nvPr>
        </p:nvSpPr>
        <p:spPr>
          <a:xfrm>
            <a:off x="606101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4" name="Google Shape;274;p37"/>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75" name="Google Shape;275;p37"/>
          <p:cNvGrpSpPr/>
          <p:nvPr/>
        </p:nvGrpSpPr>
        <p:grpSpPr>
          <a:xfrm>
            <a:off x="7553538" y="3660238"/>
            <a:ext cx="2358638" cy="2358638"/>
            <a:chOff x="7553538" y="3660238"/>
            <a:chExt cx="2358638" cy="2358638"/>
          </a:xfrm>
        </p:grpSpPr>
        <p:grpSp>
          <p:nvGrpSpPr>
            <p:cNvPr id="276" name="Google Shape;276;p37"/>
            <p:cNvGrpSpPr/>
            <p:nvPr/>
          </p:nvGrpSpPr>
          <p:grpSpPr>
            <a:xfrm flipH="1" rot="-2700000">
              <a:off x="7828010" y="4050176"/>
              <a:ext cx="1045765" cy="1045615"/>
              <a:chOff x="3741950" y="353925"/>
              <a:chExt cx="1045775" cy="1045625"/>
            </a:xfrm>
          </p:grpSpPr>
          <p:sp>
            <p:nvSpPr>
              <p:cNvPr id="277" name="Google Shape;277;p3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37"/>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1" name="Shape 281"/>
        <p:cNvGrpSpPr/>
        <p:nvPr/>
      </p:nvGrpSpPr>
      <p:grpSpPr>
        <a:xfrm>
          <a:off x="0" y="0"/>
          <a:ext cx="0" cy="0"/>
          <a:chOff x="0" y="0"/>
          <a:chExt cx="0" cy="0"/>
        </a:xfrm>
      </p:grpSpPr>
      <p:sp>
        <p:nvSpPr>
          <p:cNvPr id="282" name="Google Shape;282;p38"/>
          <p:cNvSpPr txBox="1"/>
          <p:nvPr>
            <p:ph type="title"/>
          </p:nvPr>
        </p:nvSpPr>
        <p:spPr>
          <a:xfrm>
            <a:off x="713275" y="540000"/>
            <a:ext cx="4448100" cy="1301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3" name="Google Shape;283;p38"/>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4" name="Google Shape;284;p38"/>
          <p:cNvSpPr txBox="1"/>
          <p:nvPr/>
        </p:nvSpPr>
        <p:spPr>
          <a:xfrm>
            <a:off x="713275" y="38405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GB" sz="1200">
                <a:solidFill>
                  <a:schemeClr val="dk1"/>
                </a:solidFill>
                <a:latin typeface="Albert Sans"/>
                <a:ea typeface="Albert Sans"/>
                <a:cs typeface="Albert Sans"/>
                <a:sym typeface="Albert Sans"/>
              </a:rPr>
              <a:t>CREDITS:</a:t>
            </a:r>
            <a:r>
              <a:rPr lang="en-GB" sz="1200">
                <a:solidFill>
                  <a:schemeClr val="dk1"/>
                </a:solidFill>
                <a:latin typeface="Albert Sans"/>
                <a:ea typeface="Albert Sans"/>
                <a:cs typeface="Albert Sans"/>
                <a:sym typeface="Albert Sans"/>
              </a:rPr>
              <a:t> This presentation template was created by </a:t>
            </a:r>
            <a:r>
              <a:rPr b="1" lang="en-GB" sz="1200">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lang="en-GB" sz="1200">
                <a:solidFill>
                  <a:schemeClr val="dk1"/>
                </a:solidFill>
                <a:latin typeface="Albert Sans"/>
                <a:ea typeface="Albert Sans"/>
                <a:cs typeface="Albert Sans"/>
                <a:sym typeface="Albert Sans"/>
              </a:rPr>
              <a:t>, and includes icons by </a:t>
            </a:r>
            <a:r>
              <a:rPr b="1" lang="en-GB" sz="12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lang="en-GB" sz="1200">
                <a:solidFill>
                  <a:schemeClr val="dk1"/>
                </a:solidFill>
                <a:latin typeface="Albert Sans"/>
                <a:ea typeface="Albert Sans"/>
                <a:cs typeface="Albert Sans"/>
                <a:sym typeface="Albert Sans"/>
              </a:rPr>
              <a:t>, and infographics &amp; images by </a:t>
            </a:r>
            <a:r>
              <a:rPr b="1" lang="en-GB" sz="12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r>
              <a:rPr lang="en-GB" sz="1200">
                <a:solidFill>
                  <a:schemeClr val="dk1"/>
                </a:solidFill>
                <a:latin typeface="Albert Sans"/>
                <a:ea typeface="Albert Sans"/>
                <a:cs typeface="Albert Sans"/>
                <a:sym typeface="Albert Sans"/>
              </a:rPr>
              <a:t> </a:t>
            </a:r>
            <a:endParaRPr b="1" sz="1200">
              <a:solidFill>
                <a:schemeClr val="dk1"/>
              </a:solidFill>
              <a:latin typeface="Albert Sans"/>
              <a:ea typeface="Albert Sans"/>
              <a:cs typeface="Albert Sans"/>
              <a:sym typeface="Albert Sans"/>
            </a:endParaRPr>
          </a:p>
        </p:txBody>
      </p:sp>
      <p:grpSp>
        <p:nvGrpSpPr>
          <p:cNvPr id="285" name="Google Shape;285;p38"/>
          <p:cNvGrpSpPr/>
          <p:nvPr/>
        </p:nvGrpSpPr>
        <p:grpSpPr>
          <a:xfrm>
            <a:off x="7538450" y="3670107"/>
            <a:ext cx="2394232" cy="2358638"/>
            <a:chOff x="7518600" y="1769557"/>
            <a:chExt cx="2394232" cy="2358638"/>
          </a:xfrm>
        </p:grpSpPr>
        <p:grpSp>
          <p:nvGrpSpPr>
            <p:cNvPr id="286" name="Google Shape;286;p38"/>
            <p:cNvGrpSpPr/>
            <p:nvPr/>
          </p:nvGrpSpPr>
          <p:grpSpPr>
            <a:xfrm rot="2700000">
              <a:off x="7735132" y="2112570"/>
              <a:ext cx="1045765" cy="1045615"/>
              <a:chOff x="3741950" y="353925"/>
              <a:chExt cx="1045775" cy="1045625"/>
            </a:xfrm>
          </p:grpSpPr>
          <p:sp>
            <p:nvSpPr>
              <p:cNvPr id="287" name="Google Shape;287;p3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38"/>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1" name="Shape 291"/>
        <p:cNvGrpSpPr/>
        <p:nvPr/>
      </p:nvGrpSpPr>
      <p:grpSpPr>
        <a:xfrm>
          <a:off x="0" y="0"/>
          <a:ext cx="0" cy="0"/>
          <a:chOff x="0" y="0"/>
          <a:chExt cx="0" cy="0"/>
        </a:xfrm>
      </p:grpSpPr>
      <p:grpSp>
        <p:nvGrpSpPr>
          <p:cNvPr id="292" name="Google Shape;292;p39"/>
          <p:cNvGrpSpPr/>
          <p:nvPr/>
        </p:nvGrpSpPr>
        <p:grpSpPr>
          <a:xfrm flipH="1" rot="10800000">
            <a:off x="8331027" y="3471397"/>
            <a:ext cx="4357122" cy="707497"/>
            <a:chOff x="6456475" y="3575600"/>
            <a:chExt cx="3403204" cy="552603"/>
          </a:xfrm>
        </p:grpSpPr>
        <p:sp>
          <p:nvSpPr>
            <p:cNvPr id="293" name="Google Shape;293;p39"/>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39"/>
          <p:cNvGrpSpPr/>
          <p:nvPr/>
        </p:nvGrpSpPr>
        <p:grpSpPr>
          <a:xfrm flipH="1" rot="10800000">
            <a:off x="7315681" y="4178885"/>
            <a:ext cx="5455165" cy="875381"/>
            <a:chOff x="6456469" y="3575596"/>
            <a:chExt cx="3443700" cy="552604"/>
          </a:xfrm>
        </p:grpSpPr>
        <p:sp>
          <p:nvSpPr>
            <p:cNvPr id="296" name="Google Shape;296;p39"/>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39"/>
          <p:cNvGrpSpPr/>
          <p:nvPr/>
        </p:nvGrpSpPr>
        <p:grpSpPr>
          <a:xfrm flipH="1">
            <a:off x="-3486996" y="942843"/>
            <a:ext cx="4357122" cy="707497"/>
            <a:chOff x="6456475" y="3575600"/>
            <a:chExt cx="3403204" cy="552603"/>
          </a:xfrm>
        </p:grpSpPr>
        <p:sp>
          <p:nvSpPr>
            <p:cNvPr id="299" name="Google Shape;299;p39"/>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9"/>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39"/>
          <p:cNvGrpSpPr/>
          <p:nvPr/>
        </p:nvGrpSpPr>
        <p:grpSpPr>
          <a:xfrm flipH="1">
            <a:off x="-3569694" y="67472"/>
            <a:ext cx="5455165" cy="875381"/>
            <a:chOff x="6456469" y="3575596"/>
            <a:chExt cx="3443700" cy="552604"/>
          </a:xfrm>
        </p:grpSpPr>
        <p:sp>
          <p:nvSpPr>
            <p:cNvPr id="302" name="Google Shape;302;p39"/>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4" name="Shape 304"/>
        <p:cNvGrpSpPr/>
        <p:nvPr/>
      </p:nvGrpSpPr>
      <p:grpSpPr>
        <a:xfrm>
          <a:off x="0" y="0"/>
          <a:ext cx="0" cy="0"/>
          <a:chOff x="0" y="0"/>
          <a:chExt cx="0" cy="0"/>
        </a:xfrm>
      </p:grpSpPr>
      <p:grpSp>
        <p:nvGrpSpPr>
          <p:cNvPr id="305" name="Google Shape;305;p40"/>
          <p:cNvGrpSpPr/>
          <p:nvPr/>
        </p:nvGrpSpPr>
        <p:grpSpPr>
          <a:xfrm rot="5400000">
            <a:off x="6537771" y="4976418"/>
            <a:ext cx="4357122" cy="707497"/>
            <a:chOff x="6456475" y="3575600"/>
            <a:chExt cx="3403204" cy="552603"/>
          </a:xfrm>
        </p:grpSpPr>
        <p:sp>
          <p:nvSpPr>
            <p:cNvPr id="306" name="Google Shape;306;p40"/>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40"/>
          <p:cNvGrpSpPr/>
          <p:nvPr/>
        </p:nvGrpSpPr>
        <p:grpSpPr>
          <a:xfrm rot="5400000">
            <a:off x="6129289" y="5745840"/>
            <a:ext cx="3759089" cy="707494"/>
            <a:chOff x="6456475" y="3575600"/>
            <a:chExt cx="2936100" cy="552600"/>
          </a:xfrm>
        </p:grpSpPr>
        <p:sp>
          <p:nvSpPr>
            <p:cNvPr id="309" name="Google Shape;309;p40"/>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40"/>
          <p:cNvGrpSpPr/>
          <p:nvPr/>
        </p:nvGrpSpPr>
        <p:grpSpPr>
          <a:xfrm rot="-5400000">
            <a:off x="-887968" y="-1051338"/>
            <a:ext cx="4357122" cy="707497"/>
            <a:chOff x="6456475" y="3575600"/>
            <a:chExt cx="3403204" cy="552603"/>
          </a:xfrm>
        </p:grpSpPr>
        <p:sp>
          <p:nvSpPr>
            <p:cNvPr id="312" name="Google Shape;312;p40"/>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40"/>
          <p:cNvGrpSpPr/>
          <p:nvPr/>
        </p:nvGrpSpPr>
        <p:grpSpPr>
          <a:xfrm rot="-5400000">
            <a:off x="-2228419" y="-668956"/>
            <a:ext cx="5455165" cy="875381"/>
            <a:chOff x="6456469" y="3575596"/>
            <a:chExt cx="3443700" cy="552604"/>
          </a:xfrm>
        </p:grpSpPr>
        <p:sp>
          <p:nvSpPr>
            <p:cNvPr id="315" name="Google Shape;315;p40"/>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1" name="Shape 321"/>
        <p:cNvGrpSpPr/>
        <p:nvPr/>
      </p:nvGrpSpPr>
      <p:grpSpPr>
        <a:xfrm>
          <a:off x="0" y="0"/>
          <a:ext cx="0" cy="0"/>
          <a:chOff x="0" y="0"/>
          <a:chExt cx="0" cy="0"/>
        </a:xfrm>
      </p:grpSpPr>
      <p:sp>
        <p:nvSpPr>
          <p:cNvPr id="322" name="Google Shape;322;p42"/>
          <p:cNvSpPr txBox="1"/>
          <p:nvPr>
            <p:ph type="ctrTitle"/>
          </p:nvPr>
        </p:nvSpPr>
        <p:spPr>
          <a:xfrm>
            <a:off x="558022" y="692000"/>
            <a:ext cx="6176700" cy="3588600"/>
          </a:xfrm>
          <a:prstGeom prst="rect">
            <a:avLst/>
          </a:prstGeom>
        </p:spPr>
        <p:txBody>
          <a:bodyPr anchorCtr="0" anchor="b" bIns="91425" lIns="91425" spcFirstLastPara="1" rIns="91425" wrap="square" tIns="91425">
            <a:noAutofit/>
          </a:bodyPr>
          <a:lstStyle>
            <a:lvl1pPr lvl="0" rtl="0" algn="l">
              <a:lnSpc>
                <a:spcPct val="80000"/>
              </a:lnSpc>
              <a:spcBef>
                <a:spcPts val="0"/>
              </a:spcBef>
              <a:spcAft>
                <a:spcPts val="0"/>
              </a:spcAft>
              <a:buClr>
                <a:srgbClr val="191919"/>
              </a:buClr>
              <a:buSzPts val="5200"/>
              <a:buNone/>
              <a:defRPr sz="72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23" name="Google Shape;323;p42"/>
          <p:cNvSpPr txBox="1"/>
          <p:nvPr>
            <p:ph idx="1" type="subTitle"/>
          </p:nvPr>
        </p:nvSpPr>
        <p:spPr>
          <a:xfrm>
            <a:off x="260700" y="4204400"/>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4" name="Shape 324"/>
        <p:cNvGrpSpPr/>
        <p:nvPr/>
      </p:nvGrpSpPr>
      <p:grpSpPr>
        <a:xfrm>
          <a:off x="0" y="0"/>
          <a:ext cx="0" cy="0"/>
          <a:chOff x="0" y="0"/>
          <a:chExt cx="0" cy="0"/>
        </a:xfrm>
      </p:grpSpPr>
      <p:sp>
        <p:nvSpPr>
          <p:cNvPr id="325" name="Google Shape;325;p43"/>
          <p:cNvSpPr txBox="1"/>
          <p:nvPr>
            <p:ph type="title"/>
          </p:nvPr>
        </p:nvSpPr>
        <p:spPr>
          <a:xfrm>
            <a:off x="3893700" y="1620825"/>
            <a:ext cx="3537900" cy="1599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6" name="Google Shape;326;p43"/>
          <p:cNvSpPr txBox="1"/>
          <p:nvPr>
            <p:ph hasCustomPrompt="1" idx="2" type="title"/>
          </p:nvPr>
        </p:nvSpPr>
        <p:spPr>
          <a:xfrm>
            <a:off x="2269000" y="1941325"/>
            <a:ext cx="14211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27" name="Google Shape;327;p43"/>
          <p:cNvSpPr txBox="1"/>
          <p:nvPr>
            <p:ph idx="1" type="subTitle"/>
          </p:nvPr>
        </p:nvSpPr>
        <p:spPr>
          <a:xfrm>
            <a:off x="3893700" y="3220725"/>
            <a:ext cx="44424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28" name="Google Shape;328;p43"/>
          <p:cNvGrpSpPr/>
          <p:nvPr/>
        </p:nvGrpSpPr>
        <p:grpSpPr>
          <a:xfrm>
            <a:off x="7233663" y="3665882"/>
            <a:ext cx="2394232" cy="2358638"/>
            <a:chOff x="7233663" y="3665882"/>
            <a:chExt cx="2394232" cy="2358638"/>
          </a:xfrm>
        </p:grpSpPr>
        <p:grpSp>
          <p:nvGrpSpPr>
            <p:cNvPr id="329" name="Google Shape;329;p43"/>
            <p:cNvGrpSpPr/>
            <p:nvPr/>
          </p:nvGrpSpPr>
          <p:grpSpPr>
            <a:xfrm rot="2700000">
              <a:off x="7450195" y="4008895"/>
              <a:ext cx="1045765" cy="1045615"/>
              <a:chOff x="3741950" y="353925"/>
              <a:chExt cx="1045775" cy="1045625"/>
            </a:xfrm>
          </p:grpSpPr>
          <p:sp>
            <p:nvSpPr>
              <p:cNvPr id="330" name="Google Shape;330;p4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43"/>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4" name="Shape 334"/>
        <p:cNvGrpSpPr/>
        <p:nvPr/>
      </p:nvGrpSpPr>
      <p:grpSpPr>
        <a:xfrm>
          <a:off x="0" y="0"/>
          <a:ext cx="0" cy="0"/>
          <a:chOff x="0" y="0"/>
          <a:chExt cx="0" cy="0"/>
        </a:xfrm>
      </p:grpSpPr>
      <p:sp>
        <p:nvSpPr>
          <p:cNvPr id="335" name="Google Shape;335;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6" name="Google Shape;336;p44"/>
          <p:cNvSpPr txBox="1"/>
          <p:nvPr>
            <p:ph idx="1" type="body"/>
          </p:nvPr>
        </p:nvSpPr>
        <p:spPr>
          <a:xfrm>
            <a:off x="720000" y="1269175"/>
            <a:ext cx="7704000" cy="399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337" name="Google Shape;337;p44"/>
          <p:cNvGrpSpPr/>
          <p:nvPr/>
        </p:nvGrpSpPr>
        <p:grpSpPr>
          <a:xfrm>
            <a:off x="7845966" y="4050781"/>
            <a:ext cx="1775083" cy="1748694"/>
            <a:chOff x="4757800" y="3823757"/>
            <a:chExt cx="2394232" cy="2358638"/>
          </a:xfrm>
        </p:grpSpPr>
        <p:grpSp>
          <p:nvGrpSpPr>
            <p:cNvPr id="338" name="Google Shape;338;p44"/>
            <p:cNvGrpSpPr/>
            <p:nvPr/>
          </p:nvGrpSpPr>
          <p:grpSpPr>
            <a:xfrm rot="2700000">
              <a:off x="4974332" y="4166770"/>
              <a:ext cx="1045765" cy="1045615"/>
              <a:chOff x="3741950" y="353925"/>
              <a:chExt cx="1045775" cy="1045625"/>
            </a:xfrm>
          </p:grpSpPr>
          <p:sp>
            <p:nvSpPr>
              <p:cNvPr id="339" name="Google Shape;339;p4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44"/>
            <p:cNvSpPr/>
            <p:nvPr/>
          </p:nvSpPr>
          <p:spPr>
            <a:xfrm rot="2700000">
              <a:off x="5143783" y="41641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3" name="Shape 343"/>
        <p:cNvGrpSpPr/>
        <p:nvPr/>
      </p:nvGrpSpPr>
      <p:grpSpPr>
        <a:xfrm>
          <a:off x="0" y="0"/>
          <a:ext cx="0" cy="0"/>
          <a:chOff x="0" y="0"/>
          <a:chExt cx="0" cy="0"/>
        </a:xfrm>
      </p:grpSpPr>
      <p:sp>
        <p:nvSpPr>
          <p:cNvPr id="344" name="Google Shape;344;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5" name="Google Shape;345;p45"/>
          <p:cNvSpPr txBox="1"/>
          <p:nvPr>
            <p:ph idx="1" type="subTitle"/>
          </p:nvPr>
        </p:nvSpPr>
        <p:spPr>
          <a:xfrm>
            <a:off x="5077073"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6" name="Google Shape;346;p45"/>
          <p:cNvSpPr txBox="1"/>
          <p:nvPr>
            <p:ph idx="2" type="subTitle"/>
          </p:nvPr>
        </p:nvSpPr>
        <p:spPr>
          <a:xfrm>
            <a:off x="1447027"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7" name="Google Shape;347;p45"/>
          <p:cNvSpPr txBox="1"/>
          <p:nvPr>
            <p:ph idx="3" type="subTitle"/>
          </p:nvPr>
        </p:nvSpPr>
        <p:spPr>
          <a:xfrm>
            <a:off x="5077073"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8" name="Google Shape;348;p45"/>
          <p:cNvSpPr txBox="1"/>
          <p:nvPr>
            <p:ph idx="4" type="subTitle"/>
          </p:nvPr>
        </p:nvSpPr>
        <p:spPr>
          <a:xfrm>
            <a:off x="1447027"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49" name="Google Shape;349;p45"/>
          <p:cNvGrpSpPr/>
          <p:nvPr/>
        </p:nvGrpSpPr>
        <p:grpSpPr>
          <a:xfrm>
            <a:off x="6667638" y="3630961"/>
            <a:ext cx="2394232" cy="2358638"/>
            <a:chOff x="6667638" y="3630961"/>
            <a:chExt cx="2394232" cy="2358638"/>
          </a:xfrm>
        </p:grpSpPr>
        <p:grpSp>
          <p:nvGrpSpPr>
            <p:cNvPr id="350" name="Google Shape;350;p45"/>
            <p:cNvGrpSpPr/>
            <p:nvPr/>
          </p:nvGrpSpPr>
          <p:grpSpPr>
            <a:xfrm flipH="1" rot="-2700000">
              <a:off x="7799572" y="3973974"/>
              <a:ext cx="1045765" cy="1045615"/>
              <a:chOff x="3741950" y="353925"/>
              <a:chExt cx="1045775" cy="1045625"/>
            </a:xfrm>
          </p:grpSpPr>
          <p:sp>
            <p:nvSpPr>
              <p:cNvPr id="351" name="Google Shape;351;p4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45"/>
            <p:cNvSpPr/>
            <p:nvPr/>
          </p:nvSpPr>
          <p:spPr>
            <a:xfrm flipH="1" rot="-2700000">
              <a:off x="7018027"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5" name="Shape 355"/>
        <p:cNvGrpSpPr/>
        <p:nvPr/>
      </p:nvGrpSpPr>
      <p:grpSpPr>
        <a:xfrm>
          <a:off x="0" y="0"/>
          <a:ext cx="0" cy="0"/>
          <a:chOff x="0" y="0"/>
          <a:chExt cx="0" cy="0"/>
        </a:xfrm>
      </p:grpSpPr>
      <p:sp>
        <p:nvSpPr>
          <p:cNvPr id="356" name="Google Shape;356;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57" name="Google Shape;357;p46"/>
          <p:cNvGrpSpPr/>
          <p:nvPr/>
        </p:nvGrpSpPr>
        <p:grpSpPr>
          <a:xfrm flipH="1" rot="-2700000">
            <a:off x="7844935" y="4353026"/>
            <a:ext cx="1045765" cy="1045615"/>
            <a:chOff x="3741950" y="353925"/>
            <a:chExt cx="1045775" cy="1045625"/>
          </a:xfrm>
        </p:grpSpPr>
        <p:sp>
          <p:nvSpPr>
            <p:cNvPr id="358" name="Google Shape;358;p4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1" name="Shape 361"/>
        <p:cNvGrpSpPr/>
        <p:nvPr/>
      </p:nvGrpSpPr>
      <p:grpSpPr>
        <a:xfrm>
          <a:off x="0" y="0"/>
          <a:ext cx="0" cy="0"/>
          <a:chOff x="0" y="0"/>
          <a:chExt cx="0" cy="0"/>
        </a:xfrm>
      </p:grpSpPr>
      <p:sp>
        <p:nvSpPr>
          <p:cNvPr id="362" name="Google Shape;362;p4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3" name="Google Shape;363;p47"/>
          <p:cNvSpPr txBox="1"/>
          <p:nvPr>
            <p:ph idx="1" type="subTitle"/>
          </p:nvPr>
        </p:nvSpPr>
        <p:spPr>
          <a:xfrm>
            <a:off x="720000" y="1541950"/>
            <a:ext cx="5373300" cy="202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364" name="Google Shape;364;p47"/>
          <p:cNvGrpSpPr/>
          <p:nvPr/>
        </p:nvGrpSpPr>
        <p:grpSpPr>
          <a:xfrm>
            <a:off x="83363" y="3630961"/>
            <a:ext cx="2394232" cy="2358638"/>
            <a:chOff x="7518600" y="1769557"/>
            <a:chExt cx="2394232" cy="2358638"/>
          </a:xfrm>
        </p:grpSpPr>
        <p:grpSp>
          <p:nvGrpSpPr>
            <p:cNvPr id="365" name="Google Shape;365;p47"/>
            <p:cNvGrpSpPr/>
            <p:nvPr/>
          </p:nvGrpSpPr>
          <p:grpSpPr>
            <a:xfrm rot="2700000">
              <a:off x="7735132" y="2112570"/>
              <a:ext cx="1045765" cy="1045615"/>
              <a:chOff x="3741950" y="353925"/>
              <a:chExt cx="1045775" cy="1045625"/>
            </a:xfrm>
          </p:grpSpPr>
          <p:sp>
            <p:nvSpPr>
              <p:cNvPr id="366" name="Google Shape;366;p4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47"/>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0" name="Shape 370"/>
        <p:cNvGrpSpPr/>
        <p:nvPr/>
      </p:nvGrpSpPr>
      <p:grpSpPr>
        <a:xfrm>
          <a:off x="0" y="0"/>
          <a:ext cx="0" cy="0"/>
          <a:chOff x="0" y="0"/>
          <a:chExt cx="0" cy="0"/>
        </a:xfrm>
      </p:grpSpPr>
      <p:sp>
        <p:nvSpPr>
          <p:cNvPr id="371" name="Google Shape;371;p48"/>
          <p:cNvSpPr txBox="1"/>
          <p:nvPr>
            <p:ph type="title"/>
          </p:nvPr>
        </p:nvSpPr>
        <p:spPr>
          <a:xfrm>
            <a:off x="1962000" y="1307100"/>
            <a:ext cx="5220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372" name="Google Shape;372;p48"/>
          <p:cNvGrpSpPr/>
          <p:nvPr/>
        </p:nvGrpSpPr>
        <p:grpSpPr>
          <a:xfrm>
            <a:off x="-808637" y="3630961"/>
            <a:ext cx="2394232" cy="2358638"/>
            <a:chOff x="-808637" y="3630961"/>
            <a:chExt cx="2394232" cy="2358638"/>
          </a:xfrm>
        </p:grpSpPr>
        <p:grpSp>
          <p:nvGrpSpPr>
            <p:cNvPr id="373" name="Google Shape;373;p48"/>
            <p:cNvGrpSpPr/>
            <p:nvPr/>
          </p:nvGrpSpPr>
          <p:grpSpPr>
            <a:xfrm flipH="1" rot="-2700000">
              <a:off x="323297" y="3973974"/>
              <a:ext cx="1045765" cy="1045615"/>
              <a:chOff x="3741950" y="353925"/>
              <a:chExt cx="1045775" cy="1045625"/>
            </a:xfrm>
          </p:grpSpPr>
          <p:sp>
            <p:nvSpPr>
              <p:cNvPr id="374" name="Google Shape;374;p4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48"/>
            <p:cNvSpPr/>
            <p:nvPr/>
          </p:nvSpPr>
          <p:spPr>
            <a:xfrm flipH="1" rot="-2700000">
              <a:off x="-458248"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8" name="Shape 378"/>
        <p:cNvGrpSpPr/>
        <p:nvPr/>
      </p:nvGrpSpPr>
      <p:grpSpPr>
        <a:xfrm>
          <a:off x="0" y="0"/>
          <a:ext cx="0" cy="0"/>
          <a:chOff x="0" y="0"/>
          <a:chExt cx="0" cy="0"/>
        </a:xfrm>
      </p:grpSpPr>
      <p:sp>
        <p:nvSpPr>
          <p:cNvPr id="379" name="Google Shape;379;p49"/>
          <p:cNvSpPr txBox="1"/>
          <p:nvPr>
            <p:ph type="title"/>
          </p:nvPr>
        </p:nvSpPr>
        <p:spPr>
          <a:xfrm>
            <a:off x="2135550" y="1651188"/>
            <a:ext cx="4872900" cy="115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7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80" name="Google Shape;380;p49"/>
          <p:cNvSpPr txBox="1"/>
          <p:nvPr>
            <p:ph idx="1" type="subTitle"/>
          </p:nvPr>
        </p:nvSpPr>
        <p:spPr>
          <a:xfrm>
            <a:off x="2135550" y="2765575"/>
            <a:ext cx="4872900" cy="7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81" name="Google Shape;381;p49"/>
          <p:cNvGrpSpPr/>
          <p:nvPr/>
        </p:nvGrpSpPr>
        <p:grpSpPr>
          <a:xfrm rot="2700000">
            <a:off x="7740957" y="4395495"/>
            <a:ext cx="1045765" cy="1045615"/>
            <a:chOff x="3741950" y="353925"/>
            <a:chExt cx="1045775" cy="1045625"/>
          </a:xfrm>
        </p:grpSpPr>
        <p:sp>
          <p:nvSpPr>
            <p:cNvPr id="382" name="Google Shape;382;p4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5" name="Shape 385"/>
        <p:cNvGrpSpPr/>
        <p:nvPr/>
      </p:nvGrpSpPr>
      <p:grpSpPr>
        <a:xfrm>
          <a:off x="0" y="0"/>
          <a:ext cx="0" cy="0"/>
          <a:chOff x="0" y="0"/>
          <a:chExt cx="0" cy="0"/>
        </a:xfrm>
      </p:grpSpPr>
      <p:sp>
        <p:nvSpPr>
          <p:cNvPr id="386" name="Google Shape;386;p50"/>
          <p:cNvSpPr txBox="1"/>
          <p:nvPr>
            <p:ph type="title"/>
          </p:nvPr>
        </p:nvSpPr>
        <p:spPr>
          <a:xfrm>
            <a:off x="3992121" y="398525"/>
            <a:ext cx="4597200" cy="1673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7" name="Shape 387"/>
        <p:cNvGrpSpPr/>
        <p:nvPr/>
      </p:nvGrpSpPr>
      <p:grpSpPr>
        <a:xfrm>
          <a:off x="0" y="0"/>
          <a:ext cx="0" cy="0"/>
          <a:chOff x="0" y="0"/>
          <a:chExt cx="0" cy="0"/>
        </a:xfrm>
      </p:grpSpPr>
      <p:sp>
        <p:nvSpPr>
          <p:cNvPr id="388" name="Google Shape;388;p5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89" name="Google Shape;389;p51"/>
          <p:cNvSpPr txBox="1"/>
          <p:nvPr>
            <p:ph idx="1" type="subTitle"/>
          </p:nvPr>
        </p:nvSpPr>
        <p:spPr>
          <a:xfrm>
            <a:off x="1284000" y="301142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390" name="Google Shape;390;p51"/>
          <p:cNvGrpSpPr/>
          <p:nvPr/>
        </p:nvGrpSpPr>
        <p:grpSpPr>
          <a:xfrm flipH="1" rot="-2700000">
            <a:off x="290285" y="-33524"/>
            <a:ext cx="1045765" cy="1045615"/>
            <a:chOff x="3741950" y="353925"/>
            <a:chExt cx="1045775" cy="1045625"/>
          </a:xfrm>
        </p:grpSpPr>
        <p:sp>
          <p:nvSpPr>
            <p:cNvPr id="391" name="Google Shape;391;p5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4" name="Shape 39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95" name="Shape 395"/>
        <p:cNvGrpSpPr/>
        <p:nvPr/>
      </p:nvGrpSpPr>
      <p:grpSpPr>
        <a:xfrm>
          <a:off x="0" y="0"/>
          <a:ext cx="0" cy="0"/>
          <a:chOff x="0" y="0"/>
          <a:chExt cx="0" cy="0"/>
        </a:xfrm>
      </p:grpSpPr>
      <p:sp>
        <p:nvSpPr>
          <p:cNvPr id="396" name="Google Shape;396;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97" name="Google Shape;397;p53"/>
          <p:cNvGrpSpPr/>
          <p:nvPr/>
        </p:nvGrpSpPr>
        <p:grpSpPr>
          <a:xfrm flipH="1">
            <a:off x="-657300" y="3660238"/>
            <a:ext cx="2358638" cy="2358638"/>
            <a:chOff x="7553538" y="3660238"/>
            <a:chExt cx="2358638" cy="2358638"/>
          </a:xfrm>
        </p:grpSpPr>
        <p:grpSp>
          <p:nvGrpSpPr>
            <p:cNvPr id="398" name="Google Shape;398;p53"/>
            <p:cNvGrpSpPr/>
            <p:nvPr/>
          </p:nvGrpSpPr>
          <p:grpSpPr>
            <a:xfrm flipH="1" rot="-2700000">
              <a:off x="7828010" y="4050176"/>
              <a:ext cx="1045765" cy="1045615"/>
              <a:chOff x="3741950" y="353925"/>
              <a:chExt cx="1045775" cy="1045625"/>
            </a:xfrm>
          </p:grpSpPr>
          <p:sp>
            <p:nvSpPr>
              <p:cNvPr id="399" name="Google Shape;399;p5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2" name="Google Shape;402;p53"/>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03" name="Shape 403"/>
        <p:cNvGrpSpPr/>
        <p:nvPr/>
      </p:nvGrpSpPr>
      <p:grpSpPr>
        <a:xfrm>
          <a:off x="0" y="0"/>
          <a:ext cx="0" cy="0"/>
          <a:chOff x="0" y="0"/>
          <a:chExt cx="0" cy="0"/>
        </a:xfrm>
      </p:grpSpPr>
      <p:sp>
        <p:nvSpPr>
          <p:cNvPr id="404" name="Google Shape;404;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05" name="Google Shape;405;p54"/>
          <p:cNvGrpSpPr/>
          <p:nvPr/>
        </p:nvGrpSpPr>
        <p:grpSpPr>
          <a:xfrm>
            <a:off x="7324675" y="3660238"/>
            <a:ext cx="2358638" cy="2358638"/>
            <a:chOff x="7553538" y="3660238"/>
            <a:chExt cx="2358638" cy="2358638"/>
          </a:xfrm>
        </p:grpSpPr>
        <p:grpSp>
          <p:nvGrpSpPr>
            <p:cNvPr id="406" name="Google Shape;406;p54"/>
            <p:cNvGrpSpPr/>
            <p:nvPr/>
          </p:nvGrpSpPr>
          <p:grpSpPr>
            <a:xfrm flipH="1" rot="-2700000">
              <a:off x="7828010" y="4050176"/>
              <a:ext cx="1045765" cy="1045615"/>
              <a:chOff x="3741950" y="353925"/>
              <a:chExt cx="1045775" cy="1045625"/>
            </a:xfrm>
          </p:grpSpPr>
          <p:sp>
            <p:nvSpPr>
              <p:cNvPr id="407" name="Google Shape;407;p5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 name="Google Shape;410;p54"/>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411" name="Shape 411"/>
        <p:cNvGrpSpPr/>
        <p:nvPr/>
      </p:nvGrpSpPr>
      <p:grpSpPr>
        <a:xfrm>
          <a:off x="0" y="0"/>
          <a:ext cx="0" cy="0"/>
          <a:chOff x="0" y="0"/>
          <a:chExt cx="0" cy="0"/>
        </a:xfrm>
      </p:grpSpPr>
      <p:sp>
        <p:nvSpPr>
          <p:cNvPr id="412" name="Google Shape;412;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3" name="Google Shape;413;p55"/>
          <p:cNvSpPr txBox="1"/>
          <p:nvPr>
            <p:ph idx="1" type="subTitle"/>
          </p:nvPr>
        </p:nvSpPr>
        <p:spPr>
          <a:xfrm>
            <a:off x="774411"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4" name="Google Shape;414;p55"/>
          <p:cNvSpPr txBox="1"/>
          <p:nvPr>
            <p:ph idx="2" type="subTitle"/>
          </p:nvPr>
        </p:nvSpPr>
        <p:spPr>
          <a:xfrm>
            <a:off x="3419568"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5" name="Google Shape;415;p55"/>
          <p:cNvSpPr txBox="1"/>
          <p:nvPr>
            <p:ph idx="3" type="subTitle"/>
          </p:nvPr>
        </p:nvSpPr>
        <p:spPr>
          <a:xfrm>
            <a:off x="6068289"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16" name="Google Shape;416;p55"/>
          <p:cNvSpPr txBox="1"/>
          <p:nvPr>
            <p:ph idx="4" type="subTitle"/>
          </p:nvPr>
        </p:nvSpPr>
        <p:spPr>
          <a:xfrm>
            <a:off x="774411"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7" name="Google Shape;417;p55"/>
          <p:cNvSpPr txBox="1"/>
          <p:nvPr>
            <p:ph idx="5" type="subTitle"/>
          </p:nvPr>
        </p:nvSpPr>
        <p:spPr>
          <a:xfrm>
            <a:off x="3419568"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18" name="Google Shape;418;p55"/>
          <p:cNvSpPr txBox="1"/>
          <p:nvPr>
            <p:ph idx="6" type="subTitle"/>
          </p:nvPr>
        </p:nvSpPr>
        <p:spPr>
          <a:xfrm>
            <a:off x="6068289"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19" name="Google Shape;419;p55"/>
          <p:cNvGrpSpPr/>
          <p:nvPr/>
        </p:nvGrpSpPr>
        <p:grpSpPr>
          <a:xfrm>
            <a:off x="7382638" y="3658850"/>
            <a:ext cx="2358638" cy="2358638"/>
            <a:chOff x="7330063" y="1376500"/>
            <a:chExt cx="2358638" cy="2358638"/>
          </a:xfrm>
        </p:grpSpPr>
        <p:grpSp>
          <p:nvGrpSpPr>
            <p:cNvPr id="420" name="Google Shape;420;p55"/>
            <p:cNvGrpSpPr/>
            <p:nvPr/>
          </p:nvGrpSpPr>
          <p:grpSpPr>
            <a:xfrm flipH="1" rot="-2700000">
              <a:off x="7604535" y="1766438"/>
              <a:ext cx="1045765" cy="1045615"/>
              <a:chOff x="3741950" y="353925"/>
              <a:chExt cx="1045775" cy="1045625"/>
            </a:xfrm>
          </p:grpSpPr>
          <p:sp>
            <p:nvSpPr>
              <p:cNvPr id="421" name="Google Shape;421;p5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55"/>
            <p:cNvSpPr/>
            <p:nvPr/>
          </p:nvSpPr>
          <p:spPr>
            <a:xfrm flipH="1" rot="-2700000">
              <a:off x="7680452" y="1716940"/>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425" name="Shape 425"/>
        <p:cNvGrpSpPr/>
        <p:nvPr/>
      </p:nvGrpSpPr>
      <p:grpSpPr>
        <a:xfrm>
          <a:off x="0" y="0"/>
          <a:ext cx="0" cy="0"/>
          <a:chOff x="0" y="0"/>
          <a:chExt cx="0" cy="0"/>
        </a:xfrm>
      </p:grpSpPr>
      <p:sp>
        <p:nvSpPr>
          <p:cNvPr id="426" name="Google Shape;426;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7" name="Google Shape;427;p56"/>
          <p:cNvSpPr txBox="1"/>
          <p:nvPr>
            <p:ph idx="1" type="subTitle"/>
          </p:nvPr>
        </p:nvSpPr>
        <p:spPr>
          <a:xfrm>
            <a:off x="2968125" y="1744118"/>
            <a:ext cx="5455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8" name="Google Shape;428;p56"/>
          <p:cNvSpPr txBox="1"/>
          <p:nvPr>
            <p:ph idx="2" type="subTitle"/>
          </p:nvPr>
        </p:nvSpPr>
        <p:spPr>
          <a:xfrm>
            <a:off x="2968112" y="2794537"/>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9" name="Google Shape;429;p56"/>
          <p:cNvSpPr txBox="1"/>
          <p:nvPr>
            <p:ph idx="3" type="subTitle"/>
          </p:nvPr>
        </p:nvSpPr>
        <p:spPr>
          <a:xfrm>
            <a:off x="2968098" y="3841899"/>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30" name="Google Shape;430;p56"/>
          <p:cNvSpPr txBox="1"/>
          <p:nvPr>
            <p:ph idx="4" type="subTitle"/>
          </p:nvPr>
        </p:nvSpPr>
        <p:spPr>
          <a:xfrm>
            <a:off x="2968125" y="128954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1" name="Google Shape;431;p56"/>
          <p:cNvSpPr txBox="1"/>
          <p:nvPr>
            <p:ph idx="5" type="subTitle"/>
          </p:nvPr>
        </p:nvSpPr>
        <p:spPr>
          <a:xfrm>
            <a:off x="2968127" y="233996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2" name="Google Shape;432;p56"/>
          <p:cNvSpPr txBox="1"/>
          <p:nvPr>
            <p:ph idx="6" type="subTitle"/>
          </p:nvPr>
        </p:nvSpPr>
        <p:spPr>
          <a:xfrm>
            <a:off x="2968112" y="3387325"/>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33" name="Google Shape;433;p56"/>
          <p:cNvGrpSpPr/>
          <p:nvPr/>
        </p:nvGrpSpPr>
        <p:grpSpPr>
          <a:xfrm>
            <a:off x="7553538" y="3660238"/>
            <a:ext cx="2358638" cy="2358638"/>
            <a:chOff x="7553538" y="3660238"/>
            <a:chExt cx="2358638" cy="2358638"/>
          </a:xfrm>
        </p:grpSpPr>
        <p:grpSp>
          <p:nvGrpSpPr>
            <p:cNvPr id="434" name="Google Shape;434;p56"/>
            <p:cNvGrpSpPr/>
            <p:nvPr/>
          </p:nvGrpSpPr>
          <p:grpSpPr>
            <a:xfrm flipH="1" rot="-2700000">
              <a:off x="7828010" y="4050176"/>
              <a:ext cx="1045765" cy="1045615"/>
              <a:chOff x="3741950" y="353925"/>
              <a:chExt cx="1045775" cy="1045625"/>
            </a:xfrm>
          </p:grpSpPr>
          <p:sp>
            <p:nvSpPr>
              <p:cNvPr id="435" name="Google Shape;435;p5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5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5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56"/>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39" name="Shape 439"/>
        <p:cNvGrpSpPr/>
        <p:nvPr/>
      </p:nvGrpSpPr>
      <p:grpSpPr>
        <a:xfrm>
          <a:off x="0" y="0"/>
          <a:ext cx="0" cy="0"/>
          <a:chOff x="0" y="0"/>
          <a:chExt cx="0" cy="0"/>
        </a:xfrm>
      </p:grpSpPr>
      <p:sp>
        <p:nvSpPr>
          <p:cNvPr id="440" name="Google Shape;440;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1" name="Google Shape;441;p57"/>
          <p:cNvSpPr txBox="1"/>
          <p:nvPr>
            <p:ph idx="1" type="subTitle"/>
          </p:nvPr>
        </p:nvSpPr>
        <p:spPr>
          <a:xfrm>
            <a:off x="2010042" y="1471051"/>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2" name="Google Shape;442;p57"/>
          <p:cNvSpPr txBox="1"/>
          <p:nvPr>
            <p:ph idx="2" type="subTitle"/>
          </p:nvPr>
        </p:nvSpPr>
        <p:spPr>
          <a:xfrm>
            <a:off x="3546853" y="3210739"/>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3" name="Google Shape;443;p57"/>
          <p:cNvSpPr txBox="1"/>
          <p:nvPr>
            <p:ph idx="3" type="subTitle"/>
          </p:nvPr>
        </p:nvSpPr>
        <p:spPr>
          <a:xfrm>
            <a:off x="2780860" y="2338825"/>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4" name="Google Shape;444;p57"/>
          <p:cNvSpPr txBox="1"/>
          <p:nvPr>
            <p:ph idx="4" type="subTitle"/>
          </p:nvPr>
        </p:nvSpPr>
        <p:spPr>
          <a:xfrm>
            <a:off x="4304937" y="4082578"/>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45" name="Google Shape;445;p57"/>
          <p:cNvSpPr txBox="1"/>
          <p:nvPr>
            <p:ph hasCustomPrompt="1" idx="5" type="title"/>
          </p:nvPr>
        </p:nvSpPr>
        <p:spPr>
          <a:xfrm>
            <a:off x="1121750" y="1405736"/>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6" name="Google Shape;446;p57"/>
          <p:cNvSpPr txBox="1"/>
          <p:nvPr>
            <p:ph hasCustomPrompt="1" idx="6" type="title"/>
          </p:nvPr>
        </p:nvSpPr>
        <p:spPr>
          <a:xfrm>
            <a:off x="1892625" y="2251075"/>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7" name="Google Shape;447;p57"/>
          <p:cNvSpPr txBox="1"/>
          <p:nvPr>
            <p:ph hasCustomPrompt="1" idx="7" type="title"/>
          </p:nvPr>
        </p:nvSpPr>
        <p:spPr>
          <a:xfrm>
            <a:off x="2656850" y="3122939"/>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8" name="Google Shape;448;p57"/>
          <p:cNvSpPr txBox="1"/>
          <p:nvPr>
            <p:ph hasCustomPrompt="1" idx="8" type="title"/>
          </p:nvPr>
        </p:nvSpPr>
        <p:spPr>
          <a:xfrm>
            <a:off x="3415352" y="3994815"/>
            <a:ext cx="8595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9" name="Google Shape;449;p57"/>
          <p:cNvSpPr txBox="1"/>
          <p:nvPr>
            <p:ph idx="9" type="subTitle"/>
          </p:nvPr>
        </p:nvSpPr>
        <p:spPr>
          <a:xfrm>
            <a:off x="2010042" y="1258251"/>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0" name="Google Shape;450;p57"/>
          <p:cNvSpPr txBox="1"/>
          <p:nvPr>
            <p:ph idx="13" type="subTitle"/>
          </p:nvPr>
        </p:nvSpPr>
        <p:spPr>
          <a:xfrm>
            <a:off x="3546861" y="2997939"/>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1" name="Google Shape;451;p57"/>
          <p:cNvSpPr txBox="1"/>
          <p:nvPr>
            <p:ph idx="14" type="subTitle"/>
          </p:nvPr>
        </p:nvSpPr>
        <p:spPr>
          <a:xfrm>
            <a:off x="2780860" y="2126100"/>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2" name="Google Shape;452;p57"/>
          <p:cNvSpPr txBox="1"/>
          <p:nvPr>
            <p:ph idx="15" type="subTitle"/>
          </p:nvPr>
        </p:nvSpPr>
        <p:spPr>
          <a:xfrm>
            <a:off x="4304946" y="3869853"/>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53" name="Google Shape;453;p57"/>
          <p:cNvGrpSpPr/>
          <p:nvPr/>
        </p:nvGrpSpPr>
        <p:grpSpPr>
          <a:xfrm flipH="1" rot="-2700000">
            <a:off x="7837772" y="4409520"/>
            <a:ext cx="1045765" cy="1045615"/>
            <a:chOff x="3741950" y="353925"/>
            <a:chExt cx="1045775" cy="1045625"/>
          </a:xfrm>
        </p:grpSpPr>
        <p:sp>
          <p:nvSpPr>
            <p:cNvPr id="454" name="Google Shape;454;p5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57" name="Shape 457"/>
        <p:cNvGrpSpPr/>
        <p:nvPr/>
      </p:nvGrpSpPr>
      <p:grpSpPr>
        <a:xfrm>
          <a:off x="0" y="0"/>
          <a:ext cx="0" cy="0"/>
          <a:chOff x="0" y="0"/>
          <a:chExt cx="0" cy="0"/>
        </a:xfrm>
      </p:grpSpPr>
      <p:sp>
        <p:nvSpPr>
          <p:cNvPr id="458" name="Google Shape;458;p58"/>
          <p:cNvSpPr txBox="1"/>
          <p:nvPr>
            <p:ph type="title"/>
          </p:nvPr>
        </p:nvSpPr>
        <p:spPr>
          <a:xfrm>
            <a:off x="2968125" y="3100294"/>
            <a:ext cx="49494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59" name="Google Shape;459;p58"/>
          <p:cNvSpPr txBox="1"/>
          <p:nvPr>
            <p:ph idx="1" type="subTitle"/>
          </p:nvPr>
        </p:nvSpPr>
        <p:spPr>
          <a:xfrm>
            <a:off x="1226400" y="1511306"/>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solidFill>
                  <a:schemeClr val="accen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460" name="Google Shape;460;p58"/>
          <p:cNvGrpSpPr/>
          <p:nvPr/>
        </p:nvGrpSpPr>
        <p:grpSpPr>
          <a:xfrm flipH="1" rot="-2700000">
            <a:off x="520872" y="60574"/>
            <a:ext cx="1045765" cy="1045615"/>
            <a:chOff x="3741950" y="353925"/>
            <a:chExt cx="1045775" cy="1045625"/>
          </a:xfrm>
        </p:grpSpPr>
        <p:sp>
          <p:nvSpPr>
            <p:cNvPr id="461" name="Google Shape;461;p5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58"/>
          <p:cNvGrpSpPr/>
          <p:nvPr/>
        </p:nvGrpSpPr>
        <p:grpSpPr>
          <a:xfrm>
            <a:off x="7553538" y="3660238"/>
            <a:ext cx="2358638" cy="2358638"/>
            <a:chOff x="7553538" y="3660238"/>
            <a:chExt cx="2358638" cy="2358638"/>
          </a:xfrm>
        </p:grpSpPr>
        <p:grpSp>
          <p:nvGrpSpPr>
            <p:cNvPr id="465" name="Google Shape;465;p58"/>
            <p:cNvGrpSpPr/>
            <p:nvPr/>
          </p:nvGrpSpPr>
          <p:grpSpPr>
            <a:xfrm flipH="1" rot="-2700000">
              <a:off x="7828010" y="4050176"/>
              <a:ext cx="1045765" cy="1045615"/>
              <a:chOff x="3741950" y="353925"/>
              <a:chExt cx="1045775" cy="1045625"/>
            </a:xfrm>
          </p:grpSpPr>
          <p:sp>
            <p:nvSpPr>
              <p:cNvPr id="466" name="Google Shape;466;p5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58"/>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70" name="Shape 470"/>
        <p:cNvGrpSpPr/>
        <p:nvPr/>
      </p:nvGrpSpPr>
      <p:grpSpPr>
        <a:xfrm>
          <a:off x="0" y="0"/>
          <a:ext cx="0" cy="0"/>
          <a:chOff x="0" y="0"/>
          <a:chExt cx="0" cy="0"/>
        </a:xfrm>
      </p:grpSpPr>
      <p:sp>
        <p:nvSpPr>
          <p:cNvPr id="471" name="Google Shape;471;p59"/>
          <p:cNvSpPr txBox="1"/>
          <p:nvPr>
            <p:ph type="title"/>
          </p:nvPr>
        </p:nvSpPr>
        <p:spPr>
          <a:xfrm>
            <a:off x="720000" y="897163"/>
            <a:ext cx="3594000" cy="1632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2" name="Google Shape;472;p59"/>
          <p:cNvSpPr txBox="1"/>
          <p:nvPr>
            <p:ph idx="1" type="subTitle"/>
          </p:nvPr>
        </p:nvSpPr>
        <p:spPr>
          <a:xfrm>
            <a:off x="720000" y="2529150"/>
            <a:ext cx="3594000" cy="91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73" name="Google Shape;473;p59"/>
          <p:cNvSpPr/>
          <p:nvPr>
            <p:ph idx="2" type="pic"/>
          </p:nvPr>
        </p:nvSpPr>
        <p:spPr>
          <a:xfrm>
            <a:off x="4739575" y="971573"/>
            <a:ext cx="3447600" cy="3443700"/>
          </a:xfrm>
          <a:prstGeom prst="ellipse">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74" name="Shape 474"/>
        <p:cNvGrpSpPr/>
        <p:nvPr/>
      </p:nvGrpSpPr>
      <p:grpSpPr>
        <a:xfrm>
          <a:off x="0" y="0"/>
          <a:ext cx="0" cy="0"/>
          <a:chOff x="0" y="0"/>
          <a:chExt cx="0" cy="0"/>
        </a:xfrm>
      </p:grpSpPr>
      <p:sp>
        <p:nvSpPr>
          <p:cNvPr id="475" name="Google Shape;475;p60"/>
          <p:cNvSpPr txBox="1"/>
          <p:nvPr>
            <p:ph type="title"/>
          </p:nvPr>
        </p:nvSpPr>
        <p:spPr>
          <a:xfrm>
            <a:off x="720000" y="1745250"/>
            <a:ext cx="3588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6" name="Google Shape;476;p60"/>
          <p:cNvSpPr txBox="1"/>
          <p:nvPr>
            <p:ph idx="1" type="subTitle"/>
          </p:nvPr>
        </p:nvSpPr>
        <p:spPr>
          <a:xfrm>
            <a:off x="720000" y="2317950"/>
            <a:ext cx="3588600" cy="88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77" name="Google Shape;477;p60"/>
          <p:cNvGrpSpPr/>
          <p:nvPr/>
        </p:nvGrpSpPr>
        <p:grpSpPr>
          <a:xfrm flipH="1">
            <a:off x="-797087" y="3665882"/>
            <a:ext cx="2394232" cy="2358638"/>
            <a:chOff x="7233663" y="3665882"/>
            <a:chExt cx="2394232" cy="2358638"/>
          </a:xfrm>
        </p:grpSpPr>
        <p:grpSp>
          <p:nvGrpSpPr>
            <p:cNvPr id="478" name="Google Shape;478;p60"/>
            <p:cNvGrpSpPr/>
            <p:nvPr/>
          </p:nvGrpSpPr>
          <p:grpSpPr>
            <a:xfrm rot="2700000">
              <a:off x="7450195" y="4008895"/>
              <a:ext cx="1045765" cy="1045615"/>
              <a:chOff x="3741950" y="353925"/>
              <a:chExt cx="1045775" cy="1045625"/>
            </a:xfrm>
          </p:grpSpPr>
          <p:sp>
            <p:nvSpPr>
              <p:cNvPr id="479" name="Google Shape;479;p6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60"/>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483" name="Shape 483"/>
        <p:cNvGrpSpPr/>
        <p:nvPr/>
      </p:nvGrpSpPr>
      <p:grpSpPr>
        <a:xfrm>
          <a:off x="0" y="0"/>
          <a:ext cx="0" cy="0"/>
          <a:chOff x="0" y="0"/>
          <a:chExt cx="0" cy="0"/>
        </a:xfrm>
      </p:grpSpPr>
      <p:sp>
        <p:nvSpPr>
          <p:cNvPr id="484" name="Google Shape;484;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5" name="Google Shape;485;p61"/>
          <p:cNvSpPr txBox="1"/>
          <p:nvPr>
            <p:ph idx="1" type="subTitle"/>
          </p:nvPr>
        </p:nvSpPr>
        <p:spPr>
          <a:xfrm>
            <a:off x="5084391"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6" name="Google Shape;486;p61"/>
          <p:cNvSpPr txBox="1"/>
          <p:nvPr>
            <p:ph idx="2" type="subTitle"/>
          </p:nvPr>
        </p:nvSpPr>
        <p:spPr>
          <a:xfrm>
            <a:off x="1111834"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87" name="Google Shape;487;p61"/>
          <p:cNvGrpSpPr/>
          <p:nvPr/>
        </p:nvGrpSpPr>
        <p:grpSpPr>
          <a:xfrm flipH="1" rot="10800000">
            <a:off x="7191231" y="4676382"/>
            <a:ext cx="2249640" cy="423402"/>
            <a:chOff x="6456475" y="3575600"/>
            <a:chExt cx="2936100" cy="552600"/>
          </a:xfrm>
        </p:grpSpPr>
        <p:sp>
          <p:nvSpPr>
            <p:cNvPr id="488" name="Google Shape;488;p61"/>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90" name="Shape 490"/>
        <p:cNvGrpSpPr/>
        <p:nvPr/>
      </p:nvGrpSpPr>
      <p:grpSpPr>
        <a:xfrm>
          <a:off x="0" y="0"/>
          <a:ext cx="0" cy="0"/>
          <a:chOff x="0" y="0"/>
          <a:chExt cx="0" cy="0"/>
        </a:xfrm>
      </p:grpSpPr>
      <p:sp>
        <p:nvSpPr>
          <p:cNvPr id="491" name="Google Shape;491;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2" name="Google Shape;492;p62"/>
          <p:cNvSpPr txBox="1"/>
          <p:nvPr>
            <p:ph idx="1" type="subTitle"/>
          </p:nvPr>
        </p:nvSpPr>
        <p:spPr>
          <a:xfrm>
            <a:off x="785226"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3" name="Google Shape;493;p62"/>
          <p:cNvSpPr txBox="1"/>
          <p:nvPr>
            <p:ph idx="2" type="subTitle"/>
          </p:nvPr>
        </p:nvSpPr>
        <p:spPr>
          <a:xfrm>
            <a:off x="3484347"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4" name="Google Shape;494;p62"/>
          <p:cNvSpPr txBox="1"/>
          <p:nvPr>
            <p:ph idx="3" type="subTitle"/>
          </p:nvPr>
        </p:nvSpPr>
        <p:spPr>
          <a:xfrm>
            <a:off x="6183474"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5" name="Google Shape;495;p62"/>
          <p:cNvSpPr txBox="1"/>
          <p:nvPr>
            <p:ph idx="4" type="subTitle"/>
          </p:nvPr>
        </p:nvSpPr>
        <p:spPr>
          <a:xfrm>
            <a:off x="78522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6" name="Google Shape;496;p62"/>
          <p:cNvSpPr txBox="1"/>
          <p:nvPr>
            <p:ph idx="5" type="subTitle"/>
          </p:nvPr>
        </p:nvSpPr>
        <p:spPr>
          <a:xfrm>
            <a:off x="3484350"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97" name="Google Shape;497;p62"/>
          <p:cNvSpPr txBox="1"/>
          <p:nvPr>
            <p:ph idx="6" type="subTitle"/>
          </p:nvPr>
        </p:nvSpPr>
        <p:spPr>
          <a:xfrm>
            <a:off x="618347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98" name="Google Shape;498;p62"/>
          <p:cNvGrpSpPr/>
          <p:nvPr/>
        </p:nvGrpSpPr>
        <p:grpSpPr>
          <a:xfrm rot="10800000">
            <a:off x="-310519" y="4676382"/>
            <a:ext cx="2249640" cy="423402"/>
            <a:chOff x="6456475" y="3575600"/>
            <a:chExt cx="2936100" cy="552600"/>
          </a:xfrm>
        </p:grpSpPr>
        <p:sp>
          <p:nvSpPr>
            <p:cNvPr id="499" name="Google Shape;499;p62"/>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2"/>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01" name="Shape 501"/>
        <p:cNvGrpSpPr/>
        <p:nvPr/>
      </p:nvGrpSpPr>
      <p:grpSpPr>
        <a:xfrm>
          <a:off x="0" y="0"/>
          <a:ext cx="0" cy="0"/>
          <a:chOff x="0" y="0"/>
          <a:chExt cx="0" cy="0"/>
        </a:xfrm>
      </p:grpSpPr>
      <p:sp>
        <p:nvSpPr>
          <p:cNvPr id="502" name="Google Shape;502;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3" name="Google Shape;503;p63"/>
          <p:cNvSpPr txBox="1"/>
          <p:nvPr>
            <p:ph idx="1" type="subTitle"/>
          </p:nvPr>
        </p:nvSpPr>
        <p:spPr>
          <a:xfrm>
            <a:off x="900101" y="20210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4" name="Google Shape;504;p63"/>
          <p:cNvSpPr txBox="1"/>
          <p:nvPr>
            <p:ph idx="2" type="subTitle"/>
          </p:nvPr>
        </p:nvSpPr>
        <p:spPr>
          <a:xfrm>
            <a:off x="6082360" y="20216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5" name="Google Shape;505;p63"/>
          <p:cNvSpPr txBox="1"/>
          <p:nvPr>
            <p:ph idx="3" type="subTitle"/>
          </p:nvPr>
        </p:nvSpPr>
        <p:spPr>
          <a:xfrm>
            <a:off x="900101" y="36068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6" name="Google Shape;506;p63"/>
          <p:cNvSpPr txBox="1"/>
          <p:nvPr>
            <p:ph idx="4" type="subTitle"/>
          </p:nvPr>
        </p:nvSpPr>
        <p:spPr>
          <a:xfrm>
            <a:off x="6082360" y="36074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7" name="Google Shape;507;p63"/>
          <p:cNvSpPr txBox="1"/>
          <p:nvPr>
            <p:ph idx="5" type="subTitle"/>
          </p:nvPr>
        </p:nvSpPr>
        <p:spPr>
          <a:xfrm>
            <a:off x="900101" y="1737450"/>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08" name="Google Shape;508;p63"/>
          <p:cNvSpPr txBox="1"/>
          <p:nvPr>
            <p:ph idx="6" type="subTitle"/>
          </p:nvPr>
        </p:nvSpPr>
        <p:spPr>
          <a:xfrm>
            <a:off x="900101" y="3323325"/>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09" name="Google Shape;509;p63"/>
          <p:cNvSpPr txBox="1"/>
          <p:nvPr>
            <p:ph idx="7" type="subTitle"/>
          </p:nvPr>
        </p:nvSpPr>
        <p:spPr>
          <a:xfrm>
            <a:off x="6082356" y="1738025"/>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10" name="Google Shape;510;p63"/>
          <p:cNvSpPr txBox="1"/>
          <p:nvPr>
            <p:ph idx="8" type="subTitle"/>
          </p:nvPr>
        </p:nvSpPr>
        <p:spPr>
          <a:xfrm>
            <a:off x="6082356" y="3323900"/>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11" name="Google Shape;511;p63"/>
          <p:cNvGrpSpPr/>
          <p:nvPr/>
        </p:nvGrpSpPr>
        <p:grpSpPr>
          <a:xfrm flipH="1" rot="10800000">
            <a:off x="7191231" y="4676382"/>
            <a:ext cx="2249640" cy="423402"/>
            <a:chOff x="6456475" y="3575600"/>
            <a:chExt cx="2936100" cy="552600"/>
          </a:xfrm>
        </p:grpSpPr>
        <p:sp>
          <p:nvSpPr>
            <p:cNvPr id="512" name="Google Shape;512;p63"/>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63"/>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14" name="Shape 514"/>
        <p:cNvGrpSpPr/>
        <p:nvPr/>
      </p:nvGrpSpPr>
      <p:grpSpPr>
        <a:xfrm>
          <a:off x="0" y="0"/>
          <a:ext cx="0" cy="0"/>
          <a:chOff x="0" y="0"/>
          <a:chExt cx="0" cy="0"/>
        </a:xfrm>
      </p:grpSpPr>
      <p:sp>
        <p:nvSpPr>
          <p:cNvPr id="515" name="Google Shape;515;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6" name="Google Shape;516;p64"/>
          <p:cNvSpPr txBox="1"/>
          <p:nvPr>
            <p:ph idx="1" type="subTitle"/>
          </p:nvPr>
        </p:nvSpPr>
        <p:spPr>
          <a:xfrm>
            <a:off x="110915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7" name="Google Shape;517;p64"/>
          <p:cNvSpPr txBox="1"/>
          <p:nvPr>
            <p:ph idx="2" type="subTitle"/>
          </p:nvPr>
        </p:nvSpPr>
        <p:spPr>
          <a:xfrm>
            <a:off x="3579000"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8" name="Google Shape;518;p64"/>
          <p:cNvSpPr txBox="1"/>
          <p:nvPr>
            <p:ph idx="3" type="subTitle"/>
          </p:nvPr>
        </p:nvSpPr>
        <p:spPr>
          <a:xfrm>
            <a:off x="110915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9" name="Google Shape;519;p64"/>
          <p:cNvSpPr txBox="1"/>
          <p:nvPr>
            <p:ph idx="4" type="subTitle"/>
          </p:nvPr>
        </p:nvSpPr>
        <p:spPr>
          <a:xfrm>
            <a:off x="3579000"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0" name="Google Shape;520;p64"/>
          <p:cNvSpPr txBox="1"/>
          <p:nvPr>
            <p:ph idx="5" type="subTitle"/>
          </p:nvPr>
        </p:nvSpPr>
        <p:spPr>
          <a:xfrm>
            <a:off x="604884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1" name="Google Shape;521;p64"/>
          <p:cNvSpPr txBox="1"/>
          <p:nvPr>
            <p:ph idx="6" type="subTitle"/>
          </p:nvPr>
        </p:nvSpPr>
        <p:spPr>
          <a:xfrm>
            <a:off x="604884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2" name="Google Shape;522;p64"/>
          <p:cNvSpPr txBox="1"/>
          <p:nvPr>
            <p:ph idx="7" type="subTitle"/>
          </p:nvPr>
        </p:nvSpPr>
        <p:spPr>
          <a:xfrm>
            <a:off x="111305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3" name="Google Shape;523;p64"/>
          <p:cNvSpPr txBox="1"/>
          <p:nvPr>
            <p:ph idx="8" type="subTitle"/>
          </p:nvPr>
        </p:nvSpPr>
        <p:spPr>
          <a:xfrm>
            <a:off x="3582900"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4" name="Google Shape;524;p64"/>
          <p:cNvSpPr txBox="1"/>
          <p:nvPr>
            <p:ph idx="9" type="subTitle"/>
          </p:nvPr>
        </p:nvSpPr>
        <p:spPr>
          <a:xfrm>
            <a:off x="605274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5" name="Google Shape;525;p64"/>
          <p:cNvSpPr txBox="1"/>
          <p:nvPr>
            <p:ph idx="13" type="subTitle"/>
          </p:nvPr>
        </p:nvSpPr>
        <p:spPr>
          <a:xfrm>
            <a:off x="111305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6" name="Google Shape;526;p64"/>
          <p:cNvSpPr txBox="1"/>
          <p:nvPr>
            <p:ph idx="14" type="subTitle"/>
          </p:nvPr>
        </p:nvSpPr>
        <p:spPr>
          <a:xfrm>
            <a:off x="3582900"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7" name="Google Shape;527;p64"/>
          <p:cNvSpPr txBox="1"/>
          <p:nvPr>
            <p:ph idx="15" type="subTitle"/>
          </p:nvPr>
        </p:nvSpPr>
        <p:spPr>
          <a:xfrm>
            <a:off x="605274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28" name="Google Shape;528;p64"/>
          <p:cNvGrpSpPr/>
          <p:nvPr/>
        </p:nvGrpSpPr>
        <p:grpSpPr>
          <a:xfrm rot="10800000">
            <a:off x="-310519" y="4676382"/>
            <a:ext cx="2249640" cy="423402"/>
            <a:chOff x="6456475" y="3575600"/>
            <a:chExt cx="2936100" cy="552600"/>
          </a:xfrm>
        </p:grpSpPr>
        <p:sp>
          <p:nvSpPr>
            <p:cNvPr id="529" name="Google Shape;529;p64"/>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64"/>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531" name="Shape 531"/>
        <p:cNvGrpSpPr/>
        <p:nvPr/>
      </p:nvGrpSpPr>
      <p:grpSpPr>
        <a:xfrm>
          <a:off x="0" y="0"/>
          <a:ext cx="0" cy="0"/>
          <a:chOff x="0" y="0"/>
          <a:chExt cx="0" cy="0"/>
        </a:xfrm>
      </p:grpSpPr>
      <p:sp>
        <p:nvSpPr>
          <p:cNvPr id="532" name="Google Shape;532;p65"/>
          <p:cNvSpPr txBox="1"/>
          <p:nvPr>
            <p:ph hasCustomPrompt="1" type="title"/>
          </p:nvPr>
        </p:nvSpPr>
        <p:spPr>
          <a:xfrm>
            <a:off x="1182628" y="2128775"/>
            <a:ext cx="16275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33" name="Google Shape;533;p65"/>
          <p:cNvSpPr txBox="1"/>
          <p:nvPr>
            <p:ph idx="1" type="subTitle"/>
          </p:nvPr>
        </p:nvSpPr>
        <p:spPr>
          <a:xfrm>
            <a:off x="909778"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34" name="Google Shape;534;p65"/>
          <p:cNvSpPr txBox="1"/>
          <p:nvPr>
            <p:ph idx="2" type="subTitle"/>
          </p:nvPr>
        </p:nvSpPr>
        <p:spPr>
          <a:xfrm>
            <a:off x="909778"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35" name="Google Shape;535;p65"/>
          <p:cNvSpPr txBox="1"/>
          <p:nvPr>
            <p:ph hasCustomPrompt="1" idx="3" type="title"/>
          </p:nvPr>
        </p:nvSpPr>
        <p:spPr>
          <a:xfrm>
            <a:off x="375839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36" name="Google Shape;536;p65"/>
          <p:cNvSpPr txBox="1"/>
          <p:nvPr>
            <p:ph idx="4" type="subTitle"/>
          </p:nvPr>
        </p:nvSpPr>
        <p:spPr>
          <a:xfrm>
            <a:off x="348539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37" name="Google Shape;537;p65"/>
          <p:cNvSpPr txBox="1"/>
          <p:nvPr>
            <p:ph idx="5" type="subTitle"/>
          </p:nvPr>
        </p:nvSpPr>
        <p:spPr>
          <a:xfrm>
            <a:off x="348539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38" name="Google Shape;538;p65"/>
          <p:cNvSpPr txBox="1"/>
          <p:nvPr>
            <p:ph hasCustomPrompt="1" idx="6" type="title"/>
          </p:nvPr>
        </p:nvSpPr>
        <p:spPr>
          <a:xfrm>
            <a:off x="633401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39" name="Google Shape;539;p65"/>
          <p:cNvSpPr txBox="1"/>
          <p:nvPr>
            <p:ph idx="7" type="subTitle"/>
          </p:nvPr>
        </p:nvSpPr>
        <p:spPr>
          <a:xfrm>
            <a:off x="606101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540" name="Google Shape;540;p65"/>
          <p:cNvSpPr txBox="1"/>
          <p:nvPr>
            <p:ph idx="8" type="subTitle"/>
          </p:nvPr>
        </p:nvSpPr>
        <p:spPr>
          <a:xfrm>
            <a:off x="606101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41" name="Google Shape;541;p65"/>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42" name="Google Shape;542;p65"/>
          <p:cNvGrpSpPr/>
          <p:nvPr/>
        </p:nvGrpSpPr>
        <p:grpSpPr>
          <a:xfrm>
            <a:off x="7553538" y="3660238"/>
            <a:ext cx="2358638" cy="2358638"/>
            <a:chOff x="7553538" y="3660238"/>
            <a:chExt cx="2358638" cy="2358638"/>
          </a:xfrm>
        </p:grpSpPr>
        <p:grpSp>
          <p:nvGrpSpPr>
            <p:cNvPr id="543" name="Google Shape;543;p65"/>
            <p:cNvGrpSpPr/>
            <p:nvPr/>
          </p:nvGrpSpPr>
          <p:grpSpPr>
            <a:xfrm flipH="1" rot="-2700000">
              <a:off x="7828010" y="4050176"/>
              <a:ext cx="1045765" cy="1045615"/>
              <a:chOff x="3741950" y="353925"/>
              <a:chExt cx="1045775" cy="1045625"/>
            </a:xfrm>
          </p:grpSpPr>
          <p:sp>
            <p:nvSpPr>
              <p:cNvPr id="544" name="Google Shape;544;p6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7" name="Google Shape;547;p65"/>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48" name="Shape 548"/>
        <p:cNvGrpSpPr/>
        <p:nvPr/>
      </p:nvGrpSpPr>
      <p:grpSpPr>
        <a:xfrm>
          <a:off x="0" y="0"/>
          <a:ext cx="0" cy="0"/>
          <a:chOff x="0" y="0"/>
          <a:chExt cx="0" cy="0"/>
        </a:xfrm>
      </p:grpSpPr>
      <p:sp>
        <p:nvSpPr>
          <p:cNvPr id="549" name="Google Shape;549;p66"/>
          <p:cNvSpPr txBox="1"/>
          <p:nvPr>
            <p:ph type="title"/>
          </p:nvPr>
        </p:nvSpPr>
        <p:spPr>
          <a:xfrm>
            <a:off x="713275" y="540000"/>
            <a:ext cx="4448100" cy="1301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0" name="Google Shape;550;p66"/>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1" name="Google Shape;551;p66"/>
          <p:cNvSpPr txBox="1"/>
          <p:nvPr/>
        </p:nvSpPr>
        <p:spPr>
          <a:xfrm>
            <a:off x="713275" y="38405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GB" sz="1200">
                <a:solidFill>
                  <a:schemeClr val="dk1"/>
                </a:solidFill>
                <a:latin typeface="Albert Sans"/>
                <a:ea typeface="Albert Sans"/>
                <a:cs typeface="Albert Sans"/>
                <a:sym typeface="Albert Sans"/>
              </a:rPr>
              <a:t>CREDITS:</a:t>
            </a:r>
            <a:r>
              <a:rPr lang="en-GB" sz="1200">
                <a:solidFill>
                  <a:schemeClr val="dk1"/>
                </a:solidFill>
                <a:latin typeface="Albert Sans"/>
                <a:ea typeface="Albert Sans"/>
                <a:cs typeface="Albert Sans"/>
                <a:sym typeface="Albert Sans"/>
              </a:rPr>
              <a:t> This presentation template was created by </a:t>
            </a:r>
            <a:r>
              <a:rPr b="1" lang="en-GB" sz="1200">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lang="en-GB" sz="1200">
                <a:solidFill>
                  <a:schemeClr val="dk1"/>
                </a:solidFill>
                <a:latin typeface="Albert Sans"/>
                <a:ea typeface="Albert Sans"/>
                <a:cs typeface="Albert Sans"/>
                <a:sym typeface="Albert Sans"/>
              </a:rPr>
              <a:t>, and includes icons by </a:t>
            </a:r>
            <a:r>
              <a:rPr b="1" lang="en-GB" sz="12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lang="en-GB" sz="1200">
                <a:solidFill>
                  <a:schemeClr val="dk1"/>
                </a:solidFill>
                <a:latin typeface="Albert Sans"/>
                <a:ea typeface="Albert Sans"/>
                <a:cs typeface="Albert Sans"/>
                <a:sym typeface="Albert Sans"/>
              </a:rPr>
              <a:t>, and infographics &amp; images by </a:t>
            </a:r>
            <a:r>
              <a:rPr b="1" lang="en-GB" sz="12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r>
              <a:rPr lang="en-GB" sz="1200">
                <a:solidFill>
                  <a:schemeClr val="dk1"/>
                </a:solidFill>
                <a:latin typeface="Albert Sans"/>
                <a:ea typeface="Albert Sans"/>
                <a:cs typeface="Albert Sans"/>
                <a:sym typeface="Albert Sans"/>
              </a:rPr>
              <a:t> </a:t>
            </a:r>
            <a:endParaRPr b="1" sz="1200">
              <a:solidFill>
                <a:schemeClr val="dk1"/>
              </a:solidFill>
              <a:latin typeface="Albert Sans"/>
              <a:ea typeface="Albert Sans"/>
              <a:cs typeface="Albert Sans"/>
              <a:sym typeface="Albert Sans"/>
            </a:endParaRPr>
          </a:p>
        </p:txBody>
      </p:sp>
      <p:grpSp>
        <p:nvGrpSpPr>
          <p:cNvPr id="552" name="Google Shape;552;p66"/>
          <p:cNvGrpSpPr/>
          <p:nvPr/>
        </p:nvGrpSpPr>
        <p:grpSpPr>
          <a:xfrm>
            <a:off x="7538450" y="3670107"/>
            <a:ext cx="2394232" cy="2358638"/>
            <a:chOff x="7518600" y="1769557"/>
            <a:chExt cx="2394232" cy="2358638"/>
          </a:xfrm>
        </p:grpSpPr>
        <p:grpSp>
          <p:nvGrpSpPr>
            <p:cNvPr id="553" name="Google Shape;553;p66"/>
            <p:cNvGrpSpPr/>
            <p:nvPr/>
          </p:nvGrpSpPr>
          <p:grpSpPr>
            <a:xfrm rot="2700000">
              <a:off x="7735132" y="2112570"/>
              <a:ext cx="1045765" cy="1045615"/>
              <a:chOff x="3741950" y="353925"/>
              <a:chExt cx="1045775" cy="1045625"/>
            </a:xfrm>
          </p:grpSpPr>
          <p:sp>
            <p:nvSpPr>
              <p:cNvPr id="554" name="Google Shape;554;p6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66"/>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58" name="Shape 558"/>
        <p:cNvGrpSpPr/>
        <p:nvPr/>
      </p:nvGrpSpPr>
      <p:grpSpPr>
        <a:xfrm>
          <a:off x="0" y="0"/>
          <a:ext cx="0" cy="0"/>
          <a:chOff x="0" y="0"/>
          <a:chExt cx="0" cy="0"/>
        </a:xfrm>
      </p:grpSpPr>
      <p:grpSp>
        <p:nvGrpSpPr>
          <p:cNvPr id="559" name="Google Shape;559;p67"/>
          <p:cNvGrpSpPr/>
          <p:nvPr/>
        </p:nvGrpSpPr>
        <p:grpSpPr>
          <a:xfrm flipH="1" rot="10800000">
            <a:off x="8331027" y="3471397"/>
            <a:ext cx="4357122" cy="707497"/>
            <a:chOff x="6456475" y="3575600"/>
            <a:chExt cx="3403204" cy="552603"/>
          </a:xfrm>
        </p:grpSpPr>
        <p:sp>
          <p:nvSpPr>
            <p:cNvPr id="560" name="Google Shape;560;p67"/>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67"/>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67"/>
          <p:cNvGrpSpPr/>
          <p:nvPr/>
        </p:nvGrpSpPr>
        <p:grpSpPr>
          <a:xfrm flipH="1" rot="10800000">
            <a:off x="7315681" y="4178885"/>
            <a:ext cx="5455165" cy="875381"/>
            <a:chOff x="6456469" y="3575596"/>
            <a:chExt cx="3443700" cy="552604"/>
          </a:xfrm>
        </p:grpSpPr>
        <p:sp>
          <p:nvSpPr>
            <p:cNvPr id="563" name="Google Shape;563;p67"/>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7"/>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67"/>
          <p:cNvGrpSpPr/>
          <p:nvPr/>
        </p:nvGrpSpPr>
        <p:grpSpPr>
          <a:xfrm flipH="1">
            <a:off x="-3486996" y="942843"/>
            <a:ext cx="4357122" cy="707497"/>
            <a:chOff x="6456475" y="3575600"/>
            <a:chExt cx="3403204" cy="552603"/>
          </a:xfrm>
        </p:grpSpPr>
        <p:sp>
          <p:nvSpPr>
            <p:cNvPr id="566" name="Google Shape;566;p67"/>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7"/>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67"/>
          <p:cNvGrpSpPr/>
          <p:nvPr/>
        </p:nvGrpSpPr>
        <p:grpSpPr>
          <a:xfrm flipH="1">
            <a:off x="-3569694" y="67472"/>
            <a:ext cx="5455165" cy="875381"/>
            <a:chOff x="6456469" y="3575596"/>
            <a:chExt cx="3443700" cy="552604"/>
          </a:xfrm>
        </p:grpSpPr>
        <p:sp>
          <p:nvSpPr>
            <p:cNvPr id="569" name="Google Shape;569;p67"/>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7"/>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71" name="Shape 571"/>
        <p:cNvGrpSpPr/>
        <p:nvPr/>
      </p:nvGrpSpPr>
      <p:grpSpPr>
        <a:xfrm>
          <a:off x="0" y="0"/>
          <a:ext cx="0" cy="0"/>
          <a:chOff x="0" y="0"/>
          <a:chExt cx="0" cy="0"/>
        </a:xfrm>
      </p:grpSpPr>
      <p:grpSp>
        <p:nvGrpSpPr>
          <p:cNvPr id="572" name="Google Shape;572;p68"/>
          <p:cNvGrpSpPr/>
          <p:nvPr/>
        </p:nvGrpSpPr>
        <p:grpSpPr>
          <a:xfrm rot="5400000">
            <a:off x="6537771" y="4976418"/>
            <a:ext cx="4357122" cy="707497"/>
            <a:chOff x="6456475" y="3575600"/>
            <a:chExt cx="3403204" cy="552603"/>
          </a:xfrm>
        </p:grpSpPr>
        <p:sp>
          <p:nvSpPr>
            <p:cNvPr id="573" name="Google Shape;573;p68"/>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8"/>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68"/>
          <p:cNvGrpSpPr/>
          <p:nvPr/>
        </p:nvGrpSpPr>
        <p:grpSpPr>
          <a:xfrm rot="5400000">
            <a:off x="6129289" y="5745840"/>
            <a:ext cx="3759089" cy="707494"/>
            <a:chOff x="6456475" y="3575600"/>
            <a:chExt cx="2936100" cy="552600"/>
          </a:xfrm>
        </p:grpSpPr>
        <p:sp>
          <p:nvSpPr>
            <p:cNvPr id="576" name="Google Shape;576;p68"/>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68"/>
          <p:cNvGrpSpPr/>
          <p:nvPr/>
        </p:nvGrpSpPr>
        <p:grpSpPr>
          <a:xfrm rot="-5400000">
            <a:off x="-887968" y="-1051338"/>
            <a:ext cx="4357122" cy="707497"/>
            <a:chOff x="6456475" y="3575600"/>
            <a:chExt cx="3403204" cy="552603"/>
          </a:xfrm>
        </p:grpSpPr>
        <p:sp>
          <p:nvSpPr>
            <p:cNvPr id="579" name="Google Shape;579;p68"/>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8"/>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68"/>
          <p:cNvGrpSpPr/>
          <p:nvPr/>
        </p:nvGrpSpPr>
        <p:grpSpPr>
          <a:xfrm rot="-5400000">
            <a:off x="-2228419" y="-668956"/>
            <a:ext cx="5455165" cy="875381"/>
            <a:chOff x="6456469" y="3575596"/>
            <a:chExt cx="3443700" cy="552604"/>
          </a:xfrm>
        </p:grpSpPr>
        <p:sp>
          <p:nvSpPr>
            <p:cNvPr id="582" name="Google Shape;582;p68"/>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8" name="Shape 588"/>
        <p:cNvGrpSpPr/>
        <p:nvPr/>
      </p:nvGrpSpPr>
      <p:grpSpPr>
        <a:xfrm>
          <a:off x="0" y="0"/>
          <a:ext cx="0" cy="0"/>
          <a:chOff x="0" y="0"/>
          <a:chExt cx="0" cy="0"/>
        </a:xfrm>
      </p:grpSpPr>
      <p:sp>
        <p:nvSpPr>
          <p:cNvPr id="589" name="Google Shape;589;p70"/>
          <p:cNvSpPr txBox="1"/>
          <p:nvPr>
            <p:ph type="ctrTitle"/>
          </p:nvPr>
        </p:nvSpPr>
        <p:spPr>
          <a:xfrm>
            <a:off x="558022" y="692000"/>
            <a:ext cx="6176700" cy="3588600"/>
          </a:xfrm>
          <a:prstGeom prst="rect">
            <a:avLst/>
          </a:prstGeom>
        </p:spPr>
        <p:txBody>
          <a:bodyPr anchorCtr="0" anchor="b" bIns="91425" lIns="91425" spcFirstLastPara="1" rIns="91425" wrap="square" tIns="91425">
            <a:noAutofit/>
          </a:bodyPr>
          <a:lstStyle>
            <a:lvl1pPr lvl="0" rtl="0" algn="l">
              <a:lnSpc>
                <a:spcPct val="80000"/>
              </a:lnSpc>
              <a:spcBef>
                <a:spcPts val="0"/>
              </a:spcBef>
              <a:spcAft>
                <a:spcPts val="0"/>
              </a:spcAft>
              <a:buClr>
                <a:srgbClr val="191919"/>
              </a:buClr>
              <a:buSzPts val="5200"/>
              <a:buNone/>
              <a:defRPr sz="72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590" name="Google Shape;590;p70"/>
          <p:cNvSpPr txBox="1"/>
          <p:nvPr>
            <p:ph idx="1" type="subTitle"/>
          </p:nvPr>
        </p:nvSpPr>
        <p:spPr>
          <a:xfrm>
            <a:off x="260700" y="4204400"/>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1" name="Shape 591"/>
        <p:cNvGrpSpPr/>
        <p:nvPr/>
      </p:nvGrpSpPr>
      <p:grpSpPr>
        <a:xfrm>
          <a:off x="0" y="0"/>
          <a:ext cx="0" cy="0"/>
          <a:chOff x="0" y="0"/>
          <a:chExt cx="0" cy="0"/>
        </a:xfrm>
      </p:grpSpPr>
      <p:sp>
        <p:nvSpPr>
          <p:cNvPr id="592" name="Google Shape;592;p71"/>
          <p:cNvSpPr txBox="1"/>
          <p:nvPr>
            <p:ph type="title"/>
          </p:nvPr>
        </p:nvSpPr>
        <p:spPr>
          <a:xfrm>
            <a:off x="3893700" y="1620825"/>
            <a:ext cx="3537900" cy="1599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93" name="Google Shape;593;p71"/>
          <p:cNvSpPr txBox="1"/>
          <p:nvPr>
            <p:ph hasCustomPrompt="1" idx="2" type="title"/>
          </p:nvPr>
        </p:nvSpPr>
        <p:spPr>
          <a:xfrm>
            <a:off x="2269000" y="1941325"/>
            <a:ext cx="14211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94" name="Google Shape;594;p71"/>
          <p:cNvSpPr txBox="1"/>
          <p:nvPr>
            <p:ph idx="1" type="subTitle"/>
          </p:nvPr>
        </p:nvSpPr>
        <p:spPr>
          <a:xfrm>
            <a:off x="3893700" y="3220725"/>
            <a:ext cx="44424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95" name="Google Shape;595;p71"/>
          <p:cNvGrpSpPr/>
          <p:nvPr/>
        </p:nvGrpSpPr>
        <p:grpSpPr>
          <a:xfrm>
            <a:off x="7233663" y="3665882"/>
            <a:ext cx="2394232" cy="2358638"/>
            <a:chOff x="7233663" y="3665882"/>
            <a:chExt cx="2394232" cy="2358638"/>
          </a:xfrm>
        </p:grpSpPr>
        <p:grpSp>
          <p:nvGrpSpPr>
            <p:cNvPr id="596" name="Google Shape;596;p71"/>
            <p:cNvGrpSpPr/>
            <p:nvPr/>
          </p:nvGrpSpPr>
          <p:grpSpPr>
            <a:xfrm rot="2700000">
              <a:off x="7450195" y="4008895"/>
              <a:ext cx="1045765" cy="1045615"/>
              <a:chOff x="3741950" y="353925"/>
              <a:chExt cx="1045775" cy="1045625"/>
            </a:xfrm>
          </p:grpSpPr>
          <p:sp>
            <p:nvSpPr>
              <p:cNvPr id="597" name="Google Shape;597;p7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7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7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 name="Google Shape;600;p71"/>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1" name="Shape 601"/>
        <p:cNvGrpSpPr/>
        <p:nvPr/>
      </p:nvGrpSpPr>
      <p:grpSpPr>
        <a:xfrm>
          <a:off x="0" y="0"/>
          <a:ext cx="0" cy="0"/>
          <a:chOff x="0" y="0"/>
          <a:chExt cx="0" cy="0"/>
        </a:xfrm>
      </p:grpSpPr>
      <p:sp>
        <p:nvSpPr>
          <p:cNvPr id="602" name="Google Shape;602;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3" name="Google Shape;603;p72"/>
          <p:cNvSpPr txBox="1"/>
          <p:nvPr>
            <p:ph idx="1" type="body"/>
          </p:nvPr>
        </p:nvSpPr>
        <p:spPr>
          <a:xfrm>
            <a:off x="720000" y="1269175"/>
            <a:ext cx="7704000" cy="399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604" name="Google Shape;604;p72"/>
          <p:cNvGrpSpPr/>
          <p:nvPr/>
        </p:nvGrpSpPr>
        <p:grpSpPr>
          <a:xfrm>
            <a:off x="7845966" y="4050781"/>
            <a:ext cx="1775083" cy="1748694"/>
            <a:chOff x="4757800" y="3823757"/>
            <a:chExt cx="2394232" cy="2358638"/>
          </a:xfrm>
        </p:grpSpPr>
        <p:grpSp>
          <p:nvGrpSpPr>
            <p:cNvPr id="605" name="Google Shape;605;p72"/>
            <p:cNvGrpSpPr/>
            <p:nvPr/>
          </p:nvGrpSpPr>
          <p:grpSpPr>
            <a:xfrm rot="2700000">
              <a:off x="4974332" y="4166770"/>
              <a:ext cx="1045765" cy="1045615"/>
              <a:chOff x="3741950" y="353925"/>
              <a:chExt cx="1045775" cy="1045625"/>
            </a:xfrm>
          </p:grpSpPr>
          <p:sp>
            <p:nvSpPr>
              <p:cNvPr id="606" name="Google Shape;606;p72"/>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2"/>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2"/>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72"/>
            <p:cNvSpPr/>
            <p:nvPr/>
          </p:nvSpPr>
          <p:spPr>
            <a:xfrm rot="2700000">
              <a:off x="5143783" y="41641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0" name="Shape 610"/>
        <p:cNvGrpSpPr/>
        <p:nvPr/>
      </p:nvGrpSpPr>
      <p:grpSpPr>
        <a:xfrm>
          <a:off x="0" y="0"/>
          <a:ext cx="0" cy="0"/>
          <a:chOff x="0" y="0"/>
          <a:chExt cx="0" cy="0"/>
        </a:xfrm>
      </p:grpSpPr>
      <p:sp>
        <p:nvSpPr>
          <p:cNvPr id="611" name="Google Shape;611;p7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2" name="Google Shape;612;p73"/>
          <p:cNvSpPr txBox="1"/>
          <p:nvPr>
            <p:ph idx="1" type="subTitle"/>
          </p:nvPr>
        </p:nvSpPr>
        <p:spPr>
          <a:xfrm>
            <a:off x="5077073"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3" name="Google Shape;613;p73"/>
          <p:cNvSpPr txBox="1"/>
          <p:nvPr>
            <p:ph idx="2" type="subTitle"/>
          </p:nvPr>
        </p:nvSpPr>
        <p:spPr>
          <a:xfrm>
            <a:off x="1447027"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14" name="Google Shape;614;p73"/>
          <p:cNvSpPr txBox="1"/>
          <p:nvPr>
            <p:ph idx="3" type="subTitle"/>
          </p:nvPr>
        </p:nvSpPr>
        <p:spPr>
          <a:xfrm>
            <a:off x="5077073"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5" name="Google Shape;615;p73"/>
          <p:cNvSpPr txBox="1"/>
          <p:nvPr>
            <p:ph idx="4" type="subTitle"/>
          </p:nvPr>
        </p:nvSpPr>
        <p:spPr>
          <a:xfrm>
            <a:off x="1447027"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16" name="Google Shape;616;p73"/>
          <p:cNvGrpSpPr/>
          <p:nvPr/>
        </p:nvGrpSpPr>
        <p:grpSpPr>
          <a:xfrm>
            <a:off x="6667638" y="3630961"/>
            <a:ext cx="2394232" cy="2358638"/>
            <a:chOff x="6667638" y="3630961"/>
            <a:chExt cx="2394232" cy="2358638"/>
          </a:xfrm>
        </p:grpSpPr>
        <p:grpSp>
          <p:nvGrpSpPr>
            <p:cNvPr id="617" name="Google Shape;617;p73"/>
            <p:cNvGrpSpPr/>
            <p:nvPr/>
          </p:nvGrpSpPr>
          <p:grpSpPr>
            <a:xfrm flipH="1" rot="-2700000">
              <a:off x="7799572" y="3973974"/>
              <a:ext cx="1045765" cy="1045615"/>
              <a:chOff x="3741950" y="353925"/>
              <a:chExt cx="1045775" cy="1045625"/>
            </a:xfrm>
          </p:grpSpPr>
          <p:sp>
            <p:nvSpPr>
              <p:cNvPr id="618" name="Google Shape;618;p7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73"/>
            <p:cNvSpPr/>
            <p:nvPr/>
          </p:nvSpPr>
          <p:spPr>
            <a:xfrm flipH="1" rot="-2700000">
              <a:off x="7018027"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2" name="Shape 622"/>
        <p:cNvGrpSpPr/>
        <p:nvPr/>
      </p:nvGrpSpPr>
      <p:grpSpPr>
        <a:xfrm>
          <a:off x="0" y="0"/>
          <a:ext cx="0" cy="0"/>
          <a:chOff x="0" y="0"/>
          <a:chExt cx="0" cy="0"/>
        </a:xfrm>
      </p:grpSpPr>
      <p:sp>
        <p:nvSpPr>
          <p:cNvPr id="623" name="Google Shape;623;p7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24" name="Google Shape;624;p74"/>
          <p:cNvGrpSpPr/>
          <p:nvPr/>
        </p:nvGrpSpPr>
        <p:grpSpPr>
          <a:xfrm flipH="1" rot="-2700000">
            <a:off x="7844935" y="4353026"/>
            <a:ext cx="1045765" cy="1045615"/>
            <a:chOff x="3741950" y="353925"/>
            <a:chExt cx="1045775" cy="1045625"/>
          </a:xfrm>
        </p:grpSpPr>
        <p:sp>
          <p:nvSpPr>
            <p:cNvPr id="625" name="Google Shape;625;p7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8" name="Shape 628"/>
        <p:cNvGrpSpPr/>
        <p:nvPr/>
      </p:nvGrpSpPr>
      <p:grpSpPr>
        <a:xfrm>
          <a:off x="0" y="0"/>
          <a:ext cx="0" cy="0"/>
          <a:chOff x="0" y="0"/>
          <a:chExt cx="0" cy="0"/>
        </a:xfrm>
      </p:grpSpPr>
      <p:sp>
        <p:nvSpPr>
          <p:cNvPr id="629" name="Google Shape;629;p75"/>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0" name="Google Shape;630;p75"/>
          <p:cNvSpPr txBox="1"/>
          <p:nvPr>
            <p:ph idx="1" type="subTitle"/>
          </p:nvPr>
        </p:nvSpPr>
        <p:spPr>
          <a:xfrm>
            <a:off x="720000" y="1541950"/>
            <a:ext cx="5373300" cy="202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631" name="Google Shape;631;p75"/>
          <p:cNvGrpSpPr/>
          <p:nvPr/>
        </p:nvGrpSpPr>
        <p:grpSpPr>
          <a:xfrm>
            <a:off x="83363" y="3630961"/>
            <a:ext cx="2394232" cy="2358638"/>
            <a:chOff x="7518600" y="1769557"/>
            <a:chExt cx="2394232" cy="2358638"/>
          </a:xfrm>
        </p:grpSpPr>
        <p:grpSp>
          <p:nvGrpSpPr>
            <p:cNvPr id="632" name="Google Shape;632;p75"/>
            <p:cNvGrpSpPr/>
            <p:nvPr/>
          </p:nvGrpSpPr>
          <p:grpSpPr>
            <a:xfrm rot="2700000">
              <a:off x="7735132" y="2112570"/>
              <a:ext cx="1045765" cy="1045615"/>
              <a:chOff x="3741950" y="353925"/>
              <a:chExt cx="1045775" cy="1045625"/>
            </a:xfrm>
          </p:grpSpPr>
          <p:sp>
            <p:nvSpPr>
              <p:cNvPr id="633" name="Google Shape;633;p7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7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75"/>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7" name="Shape 637"/>
        <p:cNvGrpSpPr/>
        <p:nvPr/>
      </p:nvGrpSpPr>
      <p:grpSpPr>
        <a:xfrm>
          <a:off x="0" y="0"/>
          <a:ext cx="0" cy="0"/>
          <a:chOff x="0" y="0"/>
          <a:chExt cx="0" cy="0"/>
        </a:xfrm>
      </p:grpSpPr>
      <p:sp>
        <p:nvSpPr>
          <p:cNvPr id="638" name="Google Shape;638;p76"/>
          <p:cNvSpPr txBox="1"/>
          <p:nvPr>
            <p:ph type="title"/>
          </p:nvPr>
        </p:nvSpPr>
        <p:spPr>
          <a:xfrm>
            <a:off x="1962000" y="1307100"/>
            <a:ext cx="5220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639" name="Google Shape;639;p76"/>
          <p:cNvGrpSpPr/>
          <p:nvPr/>
        </p:nvGrpSpPr>
        <p:grpSpPr>
          <a:xfrm>
            <a:off x="-808637" y="3630961"/>
            <a:ext cx="2394232" cy="2358638"/>
            <a:chOff x="-808637" y="3630961"/>
            <a:chExt cx="2394232" cy="2358638"/>
          </a:xfrm>
        </p:grpSpPr>
        <p:grpSp>
          <p:nvGrpSpPr>
            <p:cNvPr id="640" name="Google Shape;640;p76"/>
            <p:cNvGrpSpPr/>
            <p:nvPr/>
          </p:nvGrpSpPr>
          <p:grpSpPr>
            <a:xfrm flipH="1" rot="-2700000">
              <a:off x="323297" y="3973974"/>
              <a:ext cx="1045765" cy="1045615"/>
              <a:chOff x="3741950" y="353925"/>
              <a:chExt cx="1045775" cy="1045625"/>
            </a:xfrm>
          </p:grpSpPr>
          <p:sp>
            <p:nvSpPr>
              <p:cNvPr id="641" name="Google Shape;641;p7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7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76"/>
            <p:cNvSpPr/>
            <p:nvPr/>
          </p:nvSpPr>
          <p:spPr>
            <a:xfrm flipH="1" rot="-2700000">
              <a:off x="-458248"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5" name="Shape 645"/>
        <p:cNvGrpSpPr/>
        <p:nvPr/>
      </p:nvGrpSpPr>
      <p:grpSpPr>
        <a:xfrm>
          <a:off x="0" y="0"/>
          <a:ext cx="0" cy="0"/>
          <a:chOff x="0" y="0"/>
          <a:chExt cx="0" cy="0"/>
        </a:xfrm>
      </p:grpSpPr>
      <p:sp>
        <p:nvSpPr>
          <p:cNvPr id="646" name="Google Shape;646;p77"/>
          <p:cNvSpPr txBox="1"/>
          <p:nvPr>
            <p:ph type="title"/>
          </p:nvPr>
        </p:nvSpPr>
        <p:spPr>
          <a:xfrm>
            <a:off x="2135550" y="1651188"/>
            <a:ext cx="4872900" cy="115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7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47" name="Google Shape;647;p77"/>
          <p:cNvSpPr txBox="1"/>
          <p:nvPr>
            <p:ph idx="1" type="subTitle"/>
          </p:nvPr>
        </p:nvSpPr>
        <p:spPr>
          <a:xfrm>
            <a:off x="2135550" y="2765575"/>
            <a:ext cx="4872900" cy="7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48" name="Google Shape;648;p77"/>
          <p:cNvGrpSpPr/>
          <p:nvPr/>
        </p:nvGrpSpPr>
        <p:grpSpPr>
          <a:xfrm rot="2700000">
            <a:off x="7740957" y="4395495"/>
            <a:ext cx="1045765" cy="1045615"/>
            <a:chOff x="3741950" y="353925"/>
            <a:chExt cx="1045775" cy="1045625"/>
          </a:xfrm>
        </p:grpSpPr>
        <p:sp>
          <p:nvSpPr>
            <p:cNvPr id="649" name="Google Shape;649;p7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2" name="Shape 652"/>
        <p:cNvGrpSpPr/>
        <p:nvPr/>
      </p:nvGrpSpPr>
      <p:grpSpPr>
        <a:xfrm>
          <a:off x="0" y="0"/>
          <a:ext cx="0" cy="0"/>
          <a:chOff x="0" y="0"/>
          <a:chExt cx="0" cy="0"/>
        </a:xfrm>
      </p:grpSpPr>
      <p:sp>
        <p:nvSpPr>
          <p:cNvPr id="653" name="Google Shape;653;p78"/>
          <p:cNvSpPr txBox="1"/>
          <p:nvPr>
            <p:ph type="title"/>
          </p:nvPr>
        </p:nvSpPr>
        <p:spPr>
          <a:xfrm>
            <a:off x="3992121" y="398525"/>
            <a:ext cx="4597200" cy="1673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4" name="Shape 654"/>
        <p:cNvGrpSpPr/>
        <p:nvPr/>
      </p:nvGrpSpPr>
      <p:grpSpPr>
        <a:xfrm>
          <a:off x="0" y="0"/>
          <a:ext cx="0" cy="0"/>
          <a:chOff x="0" y="0"/>
          <a:chExt cx="0" cy="0"/>
        </a:xfrm>
      </p:grpSpPr>
      <p:sp>
        <p:nvSpPr>
          <p:cNvPr id="655" name="Google Shape;655;p79"/>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56" name="Google Shape;656;p79"/>
          <p:cNvSpPr txBox="1"/>
          <p:nvPr>
            <p:ph idx="1" type="subTitle"/>
          </p:nvPr>
        </p:nvSpPr>
        <p:spPr>
          <a:xfrm>
            <a:off x="1284000" y="301142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657" name="Google Shape;657;p79"/>
          <p:cNvGrpSpPr/>
          <p:nvPr/>
        </p:nvGrpSpPr>
        <p:grpSpPr>
          <a:xfrm flipH="1" rot="-2700000">
            <a:off x="290285" y="-33524"/>
            <a:ext cx="1045765" cy="1045615"/>
            <a:chOff x="3741950" y="353925"/>
            <a:chExt cx="1045775" cy="1045625"/>
          </a:xfrm>
        </p:grpSpPr>
        <p:sp>
          <p:nvSpPr>
            <p:cNvPr id="658" name="Google Shape;658;p7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7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1" name="Shape 661"/>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62" name="Shape 662"/>
        <p:cNvGrpSpPr/>
        <p:nvPr/>
      </p:nvGrpSpPr>
      <p:grpSpPr>
        <a:xfrm>
          <a:off x="0" y="0"/>
          <a:ext cx="0" cy="0"/>
          <a:chOff x="0" y="0"/>
          <a:chExt cx="0" cy="0"/>
        </a:xfrm>
      </p:grpSpPr>
      <p:sp>
        <p:nvSpPr>
          <p:cNvPr id="663" name="Google Shape;663;p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64" name="Google Shape;664;p81"/>
          <p:cNvGrpSpPr/>
          <p:nvPr/>
        </p:nvGrpSpPr>
        <p:grpSpPr>
          <a:xfrm flipH="1">
            <a:off x="-657300" y="3660238"/>
            <a:ext cx="2358638" cy="2358638"/>
            <a:chOff x="7553538" y="3660238"/>
            <a:chExt cx="2358638" cy="2358638"/>
          </a:xfrm>
        </p:grpSpPr>
        <p:grpSp>
          <p:nvGrpSpPr>
            <p:cNvPr id="665" name="Google Shape;665;p81"/>
            <p:cNvGrpSpPr/>
            <p:nvPr/>
          </p:nvGrpSpPr>
          <p:grpSpPr>
            <a:xfrm flipH="1" rot="-2700000">
              <a:off x="7828010" y="4050176"/>
              <a:ext cx="1045765" cy="1045615"/>
              <a:chOff x="3741950" y="353925"/>
              <a:chExt cx="1045775" cy="1045625"/>
            </a:xfrm>
          </p:grpSpPr>
          <p:sp>
            <p:nvSpPr>
              <p:cNvPr id="666" name="Google Shape;666;p8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81"/>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70" name="Shape 670"/>
        <p:cNvGrpSpPr/>
        <p:nvPr/>
      </p:nvGrpSpPr>
      <p:grpSpPr>
        <a:xfrm>
          <a:off x="0" y="0"/>
          <a:ext cx="0" cy="0"/>
          <a:chOff x="0" y="0"/>
          <a:chExt cx="0" cy="0"/>
        </a:xfrm>
      </p:grpSpPr>
      <p:sp>
        <p:nvSpPr>
          <p:cNvPr id="671" name="Google Shape;671;p8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72" name="Google Shape;672;p82"/>
          <p:cNvGrpSpPr/>
          <p:nvPr/>
        </p:nvGrpSpPr>
        <p:grpSpPr>
          <a:xfrm>
            <a:off x="7324675" y="3660238"/>
            <a:ext cx="2358638" cy="2358638"/>
            <a:chOff x="7553538" y="3660238"/>
            <a:chExt cx="2358638" cy="2358638"/>
          </a:xfrm>
        </p:grpSpPr>
        <p:grpSp>
          <p:nvGrpSpPr>
            <p:cNvPr id="673" name="Google Shape;673;p82"/>
            <p:cNvGrpSpPr/>
            <p:nvPr/>
          </p:nvGrpSpPr>
          <p:grpSpPr>
            <a:xfrm flipH="1" rot="-2700000">
              <a:off x="7828010" y="4050176"/>
              <a:ext cx="1045765" cy="1045615"/>
              <a:chOff x="3741950" y="353925"/>
              <a:chExt cx="1045775" cy="1045625"/>
            </a:xfrm>
          </p:grpSpPr>
          <p:sp>
            <p:nvSpPr>
              <p:cNvPr id="674" name="Google Shape;674;p82"/>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2"/>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2"/>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82"/>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678" name="Shape 678"/>
        <p:cNvGrpSpPr/>
        <p:nvPr/>
      </p:nvGrpSpPr>
      <p:grpSpPr>
        <a:xfrm>
          <a:off x="0" y="0"/>
          <a:ext cx="0" cy="0"/>
          <a:chOff x="0" y="0"/>
          <a:chExt cx="0" cy="0"/>
        </a:xfrm>
      </p:grpSpPr>
      <p:sp>
        <p:nvSpPr>
          <p:cNvPr id="679" name="Google Shape;679;p8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80" name="Google Shape;680;p83"/>
          <p:cNvSpPr txBox="1"/>
          <p:nvPr>
            <p:ph idx="1" type="subTitle"/>
          </p:nvPr>
        </p:nvSpPr>
        <p:spPr>
          <a:xfrm>
            <a:off x="774411"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1" name="Google Shape;681;p83"/>
          <p:cNvSpPr txBox="1"/>
          <p:nvPr>
            <p:ph idx="2" type="subTitle"/>
          </p:nvPr>
        </p:nvSpPr>
        <p:spPr>
          <a:xfrm>
            <a:off x="3419568"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2" name="Google Shape;682;p83"/>
          <p:cNvSpPr txBox="1"/>
          <p:nvPr>
            <p:ph idx="3" type="subTitle"/>
          </p:nvPr>
        </p:nvSpPr>
        <p:spPr>
          <a:xfrm>
            <a:off x="6068289"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3" name="Google Shape;683;p83"/>
          <p:cNvSpPr txBox="1"/>
          <p:nvPr>
            <p:ph idx="4" type="subTitle"/>
          </p:nvPr>
        </p:nvSpPr>
        <p:spPr>
          <a:xfrm>
            <a:off x="774411"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4" name="Google Shape;684;p83"/>
          <p:cNvSpPr txBox="1"/>
          <p:nvPr>
            <p:ph idx="5" type="subTitle"/>
          </p:nvPr>
        </p:nvSpPr>
        <p:spPr>
          <a:xfrm>
            <a:off x="3419568"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5" name="Google Shape;685;p83"/>
          <p:cNvSpPr txBox="1"/>
          <p:nvPr>
            <p:ph idx="6" type="subTitle"/>
          </p:nvPr>
        </p:nvSpPr>
        <p:spPr>
          <a:xfrm>
            <a:off x="6068289"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86" name="Google Shape;686;p83"/>
          <p:cNvGrpSpPr/>
          <p:nvPr/>
        </p:nvGrpSpPr>
        <p:grpSpPr>
          <a:xfrm>
            <a:off x="7382638" y="3658850"/>
            <a:ext cx="2358638" cy="2358638"/>
            <a:chOff x="7330063" y="1376500"/>
            <a:chExt cx="2358638" cy="2358638"/>
          </a:xfrm>
        </p:grpSpPr>
        <p:grpSp>
          <p:nvGrpSpPr>
            <p:cNvPr id="687" name="Google Shape;687;p83"/>
            <p:cNvGrpSpPr/>
            <p:nvPr/>
          </p:nvGrpSpPr>
          <p:grpSpPr>
            <a:xfrm flipH="1" rot="-2700000">
              <a:off x="7604535" y="1766438"/>
              <a:ext cx="1045765" cy="1045615"/>
              <a:chOff x="3741950" y="353925"/>
              <a:chExt cx="1045775" cy="1045625"/>
            </a:xfrm>
          </p:grpSpPr>
          <p:sp>
            <p:nvSpPr>
              <p:cNvPr id="688" name="Google Shape;688;p8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8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8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83"/>
            <p:cNvSpPr/>
            <p:nvPr/>
          </p:nvSpPr>
          <p:spPr>
            <a:xfrm flipH="1" rot="-2700000">
              <a:off x="7680452" y="1716940"/>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692" name="Shape 692"/>
        <p:cNvGrpSpPr/>
        <p:nvPr/>
      </p:nvGrpSpPr>
      <p:grpSpPr>
        <a:xfrm>
          <a:off x="0" y="0"/>
          <a:ext cx="0" cy="0"/>
          <a:chOff x="0" y="0"/>
          <a:chExt cx="0" cy="0"/>
        </a:xfrm>
      </p:grpSpPr>
      <p:sp>
        <p:nvSpPr>
          <p:cNvPr id="693" name="Google Shape;693;p8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4" name="Google Shape;694;p84"/>
          <p:cNvSpPr txBox="1"/>
          <p:nvPr>
            <p:ph idx="1" type="subTitle"/>
          </p:nvPr>
        </p:nvSpPr>
        <p:spPr>
          <a:xfrm>
            <a:off x="2968125" y="1744118"/>
            <a:ext cx="5455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5" name="Google Shape;695;p84"/>
          <p:cNvSpPr txBox="1"/>
          <p:nvPr>
            <p:ph idx="2" type="subTitle"/>
          </p:nvPr>
        </p:nvSpPr>
        <p:spPr>
          <a:xfrm>
            <a:off x="2968112" y="2794537"/>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6" name="Google Shape;696;p84"/>
          <p:cNvSpPr txBox="1"/>
          <p:nvPr>
            <p:ph idx="3" type="subTitle"/>
          </p:nvPr>
        </p:nvSpPr>
        <p:spPr>
          <a:xfrm>
            <a:off x="2968098" y="3841899"/>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97" name="Google Shape;697;p84"/>
          <p:cNvSpPr txBox="1"/>
          <p:nvPr>
            <p:ph idx="4" type="subTitle"/>
          </p:nvPr>
        </p:nvSpPr>
        <p:spPr>
          <a:xfrm>
            <a:off x="2968125" y="128954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8" name="Google Shape;698;p84"/>
          <p:cNvSpPr txBox="1"/>
          <p:nvPr>
            <p:ph idx="5" type="subTitle"/>
          </p:nvPr>
        </p:nvSpPr>
        <p:spPr>
          <a:xfrm>
            <a:off x="2968127" y="233996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9" name="Google Shape;699;p84"/>
          <p:cNvSpPr txBox="1"/>
          <p:nvPr>
            <p:ph idx="6" type="subTitle"/>
          </p:nvPr>
        </p:nvSpPr>
        <p:spPr>
          <a:xfrm>
            <a:off x="2968112" y="3387325"/>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00" name="Google Shape;700;p84"/>
          <p:cNvGrpSpPr/>
          <p:nvPr/>
        </p:nvGrpSpPr>
        <p:grpSpPr>
          <a:xfrm>
            <a:off x="7553538" y="3660238"/>
            <a:ext cx="2358638" cy="2358638"/>
            <a:chOff x="7553538" y="3660238"/>
            <a:chExt cx="2358638" cy="2358638"/>
          </a:xfrm>
        </p:grpSpPr>
        <p:grpSp>
          <p:nvGrpSpPr>
            <p:cNvPr id="701" name="Google Shape;701;p84"/>
            <p:cNvGrpSpPr/>
            <p:nvPr/>
          </p:nvGrpSpPr>
          <p:grpSpPr>
            <a:xfrm flipH="1" rot="-2700000">
              <a:off x="7828010" y="4050176"/>
              <a:ext cx="1045765" cy="1045615"/>
              <a:chOff x="3741950" y="353925"/>
              <a:chExt cx="1045775" cy="1045625"/>
            </a:xfrm>
          </p:grpSpPr>
          <p:sp>
            <p:nvSpPr>
              <p:cNvPr id="702" name="Google Shape;702;p8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8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8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84"/>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06" name="Shape 706"/>
        <p:cNvGrpSpPr/>
        <p:nvPr/>
      </p:nvGrpSpPr>
      <p:grpSpPr>
        <a:xfrm>
          <a:off x="0" y="0"/>
          <a:ext cx="0" cy="0"/>
          <a:chOff x="0" y="0"/>
          <a:chExt cx="0" cy="0"/>
        </a:xfrm>
      </p:grpSpPr>
      <p:sp>
        <p:nvSpPr>
          <p:cNvPr id="707" name="Google Shape;707;p8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8" name="Google Shape;708;p85"/>
          <p:cNvSpPr txBox="1"/>
          <p:nvPr>
            <p:ph idx="1" type="subTitle"/>
          </p:nvPr>
        </p:nvSpPr>
        <p:spPr>
          <a:xfrm>
            <a:off x="2010042" y="1471051"/>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09" name="Google Shape;709;p85"/>
          <p:cNvSpPr txBox="1"/>
          <p:nvPr>
            <p:ph idx="2" type="subTitle"/>
          </p:nvPr>
        </p:nvSpPr>
        <p:spPr>
          <a:xfrm>
            <a:off x="3546853" y="3210739"/>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0" name="Google Shape;710;p85"/>
          <p:cNvSpPr txBox="1"/>
          <p:nvPr>
            <p:ph idx="3" type="subTitle"/>
          </p:nvPr>
        </p:nvSpPr>
        <p:spPr>
          <a:xfrm>
            <a:off x="2780860" y="2338825"/>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1" name="Google Shape;711;p85"/>
          <p:cNvSpPr txBox="1"/>
          <p:nvPr>
            <p:ph idx="4" type="subTitle"/>
          </p:nvPr>
        </p:nvSpPr>
        <p:spPr>
          <a:xfrm>
            <a:off x="4304937" y="4082578"/>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12" name="Google Shape;712;p85"/>
          <p:cNvSpPr txBox="1"/>
          <p:nvPr>
            <p:ph hasCustomPrompt="1" idx="5" type="title"/>
          </p:nvPr>
        </p:nvSpPr>
        <p:spPr>
          <a:xfrm>
            <a:off x="1121750" y="1405736"/>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3" name="Google Shape;713;p85"/>
          <p:cNvSpPr txBox="1"/>
          <p:nvPr>
            <p:ph hasCustomPrompt="1" idx="6" type="title"/>
          </p:nvPr>
        </p:nvSpPr>
        <p:spPr>
          <a:xfrm>
            <a:off x="1892625" y="2251075"/>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4" name="Google Shape;714;p85"/>
          <p:cNvSpPr txBox="1"/>
          <p:nvPr>
            <p:ph hasCustomPrompt="1" idx="7" type="title"/>
          </p:nvPr>
        </p:nvSpPr>
        <p:spPr>
          <a:xfrm>
            <a:off x="2656850" y="3122939"/>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5" name="Google Shape;715;p85"/>
          <p:cNvSpPr txBox="1"/>
          <p:nvPr>
            <p:ph hasCustomPrompt="1" idx="8" type="title"/>
          </p:nvPr>
        </p:nvSpPr>
        <p:spPr>
          <a:xfrm>
            <a:off x="3415352" y="3994815"/>
            <a:ext cx="8595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6" name="Google Shape;716;p85"/>
          <p:cNvSpPr txBox="1"/>
          <p:nvPr>
            <p:ph idx="9" type="subTitle"/>
          </p:nvPr>
        </p:nvSpPr>
        <p:spPr>
          <a:xfrm>
            <a:off x="2010042" y="1258251"/>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7" name="Google Shape;717;p85"/>
          <p:cNvSpPr txBox="1"/>
          <p:nvPr>
            <p:ph idx="13" type="subTitle"/>
          </p:nvPr>
        </p:nvSpPr>
        <p:spPr>
          <a:xfrm>
            <a:off x="3546861" y="2997939"/>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8" name="Google Shape;718;p85"/>
          <p:cNvSpPr txBox="1"/>
          <p:nvPr>
            <p:ph idx="14" type="subTitle"/>
          </p:nvPr>
        </p:nvSpPr>
        <p:spPr>
          <a:xfrm>
            <a:off x="2780860" y="2126100"/>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19" name="Google Shape;719;p85"/>
          <p:cNvSpPr txBox="1"/>
          <p:nvPr>
            <p:ph idx="15" type="subTitle"/>
          </p:nvPr>
        </p:nvSpPr>
        <p:spPr>
          <a:xfrm>
            <a:off x="4304946" y="3869853"/>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20" name="Google Shape;720;p85"/>
          <p:cNvGrpSpPr/>
          <p:nvPr/>
        </p:nvGrpSpPr>
        <p:grpSpPr>
          <a:xfrm flipH="1" rot="-2700000">
            <a:off x="7837772" y="4409520"/>
            <a:ext cx="1045765" cy="1045615"/>
            <a:chOff x="3741950" y="353925"/>
            <a:chExt cx="1045775" cy="1045625"/>
          </a:xfrm>
        </p:grpSpPr>
        <p:sp>
          <p:nvSpPr>
            <p:cNvPr id="721" name="Google Shape;721;p8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8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8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24" name="Shape 724"/>
        <p:cNvGrpSpPr/>
        <p:nvPr/>
      </p:nvGrpSpPr>
      <p:grpSpPr>
        <a:xfrm>
          <a:off x="0" y="0"/>
          <a:ext cx="0" cy="0"/>
          <a:chOff x="0" y="0"/>
          <a:chExt cx="0" cy="0"/>
        </a:xfrm>
      </p:grpSpPr>
      <p:sp>
        <p:nvSpPr>
          <p:cNvPr id="725" name="Google Shape;725;p86"/>
          <p:cNvSpPr txBox="1"/>
          <p:nvPr>
            <p:ph type="title"/>
          </p:nvPr>
        </p:nvSpPr>
        <p:spPr>
          <a:xfrm>
            <a:off x="2968125" y="3100294"/>
            <a:ext cx="49494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26" name="Google Shape;726;p86"/>
          <p:cNvSpPr txBox="1"/>
          <p:nvPr>
            <p:ph idx="1" type="subTitle"/>
          </p:nvPr>
        </p:nvSpPr>
        <p:spPr>
          <a:xfrm>
            <a:off x="1226400" y="1511306"/>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solidFill>
                  <a:schemeClr val="accen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727" name="Google Shape;727;p86"/>
          <p:cNvGrpSpPr/>
          <p:nvPr/>
        </p:nvGrpSpPr>
        <p:grpSpPr>
          <a:xfrm flipH="1" rot="-2700000">
            <a:off x="520872" y="60574"/>
            <a:ext cx="1045765" cy="1045615"/>
            <a:chOff x="3741950" y="353925"/>
            <a:chExt cx="1045775" cy="1045625"/>
          </a:xfrm>
        </p:grpSpPr>
        <p:sp>
          <p:nvSpPr>
            <p:cNvPr id="728" name="Google Shape;728;p8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8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8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86"/>
          <p:cNvGrpSpPr/>
          <p:nvPr/>
        </p:nvGrpSpPr>
        <p:grpSpPr>
          <a:xfrm>
            <a:off x="7553538" y="3660238"/>
            <a:ext cx="2358638" cy="2358638"/>
            <a:chOff x="7553538" y="3660238"/>
            <a:chExt cx="2358638" cy="2358638"/>
          </a:xfrm>
        </p:grpSpPr>
        <p:grpSp>
          <p:nvGrpSpPr>
            <p:cNvPr id="732" name="Google Shape;732;p86"/>
            <p:cNvGrpSpPr/>
            <p:nvPr/>
          </p:nvGrpSpPr>
          <p:grpSpPr>
            <a:xfrm flipH="1" rot="-2700000">
              <a:off x="7828010" y="4050176"/>
              <a:ext cx="1045765" cy="1045615"/>
              <a:chOff x="3741950" y="353925"/>
              <a:chExt cx="1045775" cy="1045625"/>
            </a:xfrm>
          </p:grpSpPr>
          <p:sp>
            <p:nvSpPr>
              <p:cNvPr id="733" name="Google Shape;733;p8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8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86"/>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37" name="Shape 737"/>
        <p:cNvGrpSpPr/>
        <p:nvPr/>
      </p:nvGrpSpPr>
      <p:grpSpPr>
        <a:xfrm>
          <a:off x="0" y="0"/>
          <a:ext cx="0" cy="0"/>
          <a:chOff x="0" y="0"/>
          <a:chExt cx="0" cy="0"/>
        </a:xfrm>
      </p:grpSpPr>
      <p:sp>
        <p:nvSpPr>
          <p:cNvPr id="738" name="Google Shape;738;p87"/>
          <p:cNvSpPr txBox="1"/>
          <p:nvPr>
            <p:ph type="title"/>
          </p:nvPr>
        </p:nvSpPr>
        <p:spPr>
          <a:xfrm>
            <a:off x="720000" y="897163"/>
            <a:ext cx="3594000" cy="1632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9" name="Google Shape;739;p87"/>
          <p:cNvSpPr txBox="1"/>
          <p:nvPr>
            <p:ph idx="1" type="subTitle"/>
          </p:nvPr>
        </p:nvSpPr>
        <p:spPr>
          <a:xfrm>
            <a:off x="720000" y="2529150"/>
            <a:ext cx="3594000" cy="91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0" name="Google Shape;740;p87"/>
          <p:cNvSpPr/>
          <p:nvPr>
            <p:ph idx="2" type="pic"/>
          </p:nvPr>
        </p:nvSpPr>
        <p:spPr>
          <a:xfrm>
            <a:off x="4739575" y="971573"/>
            <a:ext cx="3447600" cy="3443700"/>
          </a:xfrm>
          <a:prstGeom prst="ellipse">
            <a:avLst/>
          </a:prstGeom>
          <a:noFill/>
          <a:ln>
            <a:noFill/>
          </a:ln>
        </p:spPr>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41" name="Shape 741"/>
        <p:cNvGrpSpPr/>
        <p:nvPr/>
      </p:nvGrpSpPr>
      <p:grpSpPr>
        <a:xfrm>
          <a:off x="0" y="0"/>
          <a:ext cx="0" cy="0"/>
          <a:chOff x="0" y="0"/>
          <a:chExt cx="0" cy="0"/>
        </a:xfrm>
      </p:grpSpPr>
      <p:sp>
        <p:nvSpPr>
          <p:cNvPr id="742" name="Google Shape;742;p88"/>
          <p:cNvSpPr txBox="1"/>
          <p:nvPr>
            <p:ph type="title"/>
          </p:nvPr>
        </p:nvSpPr>
        <p:spPr>
          <a:xfrm>
            <a:off x="720000" y="1745250"/>
            <a:ext cx="3588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3" name="Google Shape;743;p88"/>
          <p:cNvSpPr txBox="1"/>
          <p:nvPr>
            <p:ph idx="1" type="subTitle"/>
          </p:nvPr>
        </p:nvSpPr>
        <p:spPr>
          <a:xfrm>
            <a:off x="720000" y="2317950"/>
            <a:ext cx="3588600" cy="88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44" name="Google Shape;744;p88"/>
          <p:cNvGrpSpPr/>
          <p:nvPr/>
        </p:nvGrpSpPr>
        <p:grpSpPr>
          <a:xfrm flipH="1">
            <a:off x="-797087" y="3665882"/>
            <a:ext cx="2394232" cy="2358638"/>
            <a:chOff x="7233663" y="3665882"/>
            <a:chExt cx="2394232" cy="2358638"/>
          </a:xfrm>
        </p:grpSpPr>
        <p:grpSp>
          <p:nvGrpSpPr>
            <p:cNvPr id="745" name="Google Shape;745;p88"/>
            <p:cNvGrpSpPr/>
            <p:nvPr/>
          </p:nvGrpSpPr>
          <p:grpSpPr>
            <a:xfrm rot="2700000">
              <a:off x="7450195" y="4008895"/>
              <a:ext cx="1045765" cy="1045615"/>
              <a:chOff x="3741950" y="353925"/>
              <a:chExt cx="1045775" cy="1045625"/>
            </a:xfrm>
          </p:grpSpPr>
          <p:sp>
            <p:nvSpPr>
              <p:cNvPr id="746" name="Google Shape;746;p8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8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9" name="Google Shape;749;p88"/>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750" name="Shape 750"/>
        <p:cNvGrpSpPr/>
        <p:nvPr/>
      </p:nvGrpSpPr>
      <p:grpSpPr>
        <a:xfrm>
          <a:off x="0" y="0"/>
          <a:ext cx="0" cy="0"/>
          <a:chOff x="0" y="0"/>
          <a:chExt cx="0" cy="0"/>
        </a:xfrm>
      </p:grpSpPr>
      <p:sp>
        <p:nvSpPr>
          <p:cNvPr id="751" name="Google Shape;751;p8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2" name="Google Shape;752;p89"/>
          <p:cNvSpPr txBox="1"/>
          <p:nvPr>
            <p:ph idx="1" type="subTitle"/>
          </p:nvPr>
        </p:nvSpPr>
        <p:spPr>
          <a:xfrm>
            <a:off x="5084391"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3" name="Google Shape;753;p89"/>
          <p:cNvSpPr txBox="1"/>
          <p:nvPr>
            <p:ph idx="2" type="subTitle"/>
          </p:nvPr>
        </p:nvSpPr>
        <p:spPr>
          <a:xfrm>
            <a:off x="1111834"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54" name="Google Shape;754;p89"/>
          <p:cNvGrpSpPr/>
          <p:nvPr/>
        </p:nvGrpSpPr>
        <p:grpSpPr>
          <a:xfrm flipH="1" rot="10800000">
            <a:off x="7191231" y="4676382"/>
            <a:ext cx="2249640" cy="423402"/>
            <a:chOff x="6456475" y="3575600"/>
            <a:chExt cx="2936100" cy="552600"/>
          </a:xfrm>
        </p:grpSpPr>
        <p:sp>
          <p:nvSpPr>
            <p:cNvPr id="755" name="Google Shape;755;p89"/>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8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757" name="Shape 757"/>
        <p:cNvGrpSpPr/>
        <p:nvPr/>
      </p:nvGrpSpPr>
      <p:grpSpPr>
        <a:xfrm>
          <a:off x="0" y="0"/>
          <a:ext cx="0" cy="0"/>
          <a:chOff x="0" y="0"/>
          <a:chExt cx="0" cy="0"/>
        </a:xfrm>
      </p:grpSpPr>
      <p:sp>
        <p:nvSpPr>
          <p:cNvPr id="758" name="Google Shape;758;p9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9" name="Google Shape;759;p90"/>
          <p:cNvSpPr txBox="1"/>
          <p:nvPr>
            <p:ph idx="1" type="subTitle"/>
          </p:nvPr>
        </p:nvSpPr>
        <p:spPr>
          <a:xfrm>
            <a:off x="785226"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0" name="Google Shape;760;p90"/>
          <p:cNvSpPr txBox="1"/>
          <p:nvPr>
            <p:ph idx="2" type="subTitle"/>
          </p:nvPr>
        </p:nvSpPr>
        <p:spPr>
          <a:xfrm>
            <a:off x="3484347"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1" name="Google Shape;761;p90"/>
          <p:cNvSpPr txBox="1"/>
          <p:nvPr>
            <p:ph idx="3" type="subTitle"/>
          </p:nvPr>
        </p:nvSpPr>
        <p:spPr>
          <a:xfrm>
            <a:off x="6183474"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2" name="Google Shape;762;p90"/>
          <p:cNvSpPr txBox="1"/>
          <p:nvPr>
            <p:ph idx="4" type="subTitle"/>
          </p:nvPr>
        </p:nvSpPr>
        <p:spPr>
          <a:xfrm>
            <a:off x="78522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3" name="Google Shape;763;p90"/>
          <p:cNvSpPr txBox="1"/>
          <p:nvPr>
            <p:ph idx="5" type="subTitle"/>
          </p:nvPr>
        </p:nvSpPr>
        <p:spPr>
          <a:xfrm>
            <a:off x="3484350"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64" name="Google Shape;764;p90"/>
          <p:cNvSpPr txBox="1"/>
          <p:nvPr>
            <p:ph idx="6" type="subTitle"/>
          </p:nvPr>
        </p:nvSpPr>
        <p:spPr>
          <a:xfrm>
            <a:off x="618347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65" name="Google Shape;765;p90"/>
          <p:cNvGrpSpPr/>
          <p:nvPr/>
        </p:nvGrpSpPr>
        <p:grpSpPr>
          <a:xfrm rot="10800000">
            <a:off x="-310519" y="4676382"/>
            <a:ext cx="2249640" cy="423402"/>
            <a:chOff x="6456475" y="3575600"/>
            <a:chExt cx="2936100" cy="552600"/>
          </a:xfrm>
        </p:grpSpPr>
        <p:sp>
          <p:nvSpPr>
            <p:cNvPr id="766" name="Google Shape;766;p90"/>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68" name="Shape 768"/>
        <p:cNvGrpSpPr/>
        <p:nvPr/>
      </p:nvGrpSpPr>
      <p:grpSpPr>
        <a:xfrm>
          <a:off x="0" y="0"/>
          <a:ext cx="0" cy="0"/>
          <a:chOff x="0" y="0"/>
          <a:chExt cx="0" cy="0"/>
        </a:xfrm>
      </p:grpSpPr>
      <p:sp>
        <p:nvSpPr>
          <p:cNvPr id="769" name="Google Shape;769;p9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70" name="Google Shape;770;p91"/>
          <p:cNvSpPr txBox="1"/>
          <p:nvPr>
            <p:ph idx="1" type="subTitle"/>
          </p:nvPr>
        </p:nvSpPr>
        <p:spPr>
          <a:xfrm>
            <a:off x="900101" y="20210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1" name="Google Shape;771;p91"/>
          <p:cNvSpPr txBox="1"/>
          <p:nvPr>
            <p:ph idx="2" type="subTitle"/>
          </p:nvPr>
        </p:nvSpPr>
        <p:spPr>
          <a:xfrm>
            <a:off x="6082360" y="20216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2" name="Google Shape;772;p91"/>
          <p:cNvSpPr txBox="1"/>
          <p:nvPr>
            <p:ph idx="3" type="subTitle"/>
          </p:nvPr>
        </p:nvSpPr>
        <p:spPr>
          <a:xfrm>
            <a:off x="900101" y="36068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3" name="Google Shape;773;p91"/>
          <p:cNvSpPr txBox="1"/>
          <p:nvPr>
            <p:ph idx="4" type="subTitle"/>
          </p:nvPr>
        </p:nvSpPr>
        <p:spPr>
          <a:xfrm>
            <a:off x="6082360" y="36074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4" name="Google Shape;774;p91"/>
          <p:cNvSpPr txBox="1"/>
          <p:nvPr>
            <p:ph idx="5" type="subTitle"/>
          </p:nvPr>
        </p:nvSpPr>
        <p:spPr>
          <a:xfrm>
            <a:off x="900101" y="1737450"/>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5" name="Google Shape;775;p91"/>
          <p:cNvSpPr txBox="1"/>
          <p:nvPr>
            <p:ph idx="6" type="subTitle"/>
          </p:nvPr>
        </p:nvSpPr>
        <p:spPr>
          <a:xfrm>
            <a:off x="900101" y="3323325"/>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6" name="Google Shape;776;p91"/>
          <p:cNvSpPr txBox="1"/>
          <p:nvPr>
            <p:ph idx="7" type="subTitle"/>
          </p:nvPr>
        </p:nvSpPr>
        <p:spPr>
          <a:xfrm>
            <a:off x="6082356" y="1738025"/>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77" name="Google Shape;777;p91"/>
          <p:cNvSpPr txBox="1"/>
          <p:nvPr>
            <p:ph idx="8" type="subTitle"/>
          </p:nvPr>
        </p:nvSpPr>
        <p:spPr>
          <a:xfrm>
            <a:off x="6082356" y="3323900"/>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78" name="Google Shape;778;p91"/>
          <p:cNvGrpSpPr/>
          <p:nvPr/>
        </p:nvGrpSpPr>
        <p:grpSpPr>
          <a:xfrm flipH="1" rot="10800000">
            <a:off x="7191231" y="4676382"/>
            <a:ext cx="2249640" cy="423402"/>
            <a:chOff x="6456475" y="3575600"/>
            <a:chExt cx="2936100" cy="552600"/>
          </a:xfrm>
        </p:grpSpPr>
        <p:sp>
          <p:nvSpPr>
            <p:cNvPr id="779" name="Google Shape;779;p91"/>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9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81" name="Shape 781"/>
        <p:cNvGrpSpPr/>
        <p:nvPr/>
      </p:nvGrpSpPr>
      <p:grpSpPr>
        <a:xfrm>
          <a:off x="0" y="0"/>
          <a:ext cx="0" cy="0"/>
          <a:chOff x="0" y="0"/>
          <a:chExt cx="0" cy="0"/>
        </a:xfrm>
      </p:grpSpPr>
      <p:sp>
        <p:nvSpPr>
          <p:cNvPr id="782" name="Google Shape;782;p9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3" name="Google Shape;783;p92"/>
          <p:cNvSpPr txBox="1"/>
          <p:nvPr>
            <p:ph idx="1" type="subTitle"/>
          </p:nvPr>
        </p:nvSpPr>
        <p:spPr>
          <a:xfrm>
            <a:off x="110915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4" name="Google Shape;784;p92"/>
          <p:cNvSpPr txBox="1"/>
          <p:nvPr>
            <p:ph idx="2" type="subTitle"/>
          </p:nvPr>
        </p:nvSpPr>
        <p:spPr>
          <a:xfrm>
            <a:off x="3579000"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5" name="Google Shape;785;p92"/>
          <p:cNvSpPr txBox="1"/>
          <p:nvPr>
            <p:ph idx="3" type="subTitle"/>
          </p:nvPr>
        </p:nvSpPr>
        <p:spPr>
          <a:xfrm>
            <a:off x="110915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6" name="Google Shape;786;p92"/>
          <p:cNvSpPr txBox="1"/>
          <p:nvPr>
            <p:ph idx="4" type="subTitle"/>
          </p:nvPr>
        </p:nvSpPr>
        <p:spPr>
          <a:xfrm>
            <a:off x="3579000"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7" name="Google Shape;787;p92"/>
          <p:cNvSpPr txBox="1"/>
          <p:nvPr>
            <p:ph idx="5" type="subTitle"/>
          </p:nvPr>
        </p:nvSpPr>
        <p:spPr>
          <a:xfrm>
            <a:off x="604884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8" name="Google Shape;788;p92"/>
          <p:cNvSpPr txBox="1"/>
          <p:nvPr>
            <p:ph idx="6" type="subTitle"/>
          </p:nvPr>
        </p:nvSpPr>
        <p:spPr>
          <a:xfrm>
            <a:off x="604884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9" name="Google Shape;789;p92"/>
          <p:cNvSpPr txBox="1"/>
          <p:nvPr>
            <p:ph idx="7" type="subTitle"/>
          </p:nvPr>
        </p:nvSpPr>
        <p:spPr>
          <a:xfrm>
            <a:off x="111305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0" name="Google Shape;790;p92"/>
          <p:cNvSpPr txBox="1"/>
          <p:nvPr>
            <p:ph idx="8" type="subTitle"/>
          </p:nvPr>
        </p:nvSpPr>
        <p:spPr>
          <a:xfrm>
            <a:off x="3582900"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1" name="Google Shape;791;p92"/>
          <p:cNvSpPr txBox="1"/>
          <p:nvPr>
            <p:ph idx="9" type="subTitle"/>
          </p:nvPr>
        </p:nvSpPr>
        <p:spPr>
          <a:xfrm>
            <a:off x="605274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2" name="Google Shape;792;p92"/>
          <p:cNvSpPr txBox="1"/>
          <p:nvPr>
            <p:ph idx="13" type="subTitle"/>
          </p:nvPr>
        </p:nvSpPr>
        <p:spPr>
          <a:xfrm>
            <a:off x="111305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3" name="Google Shape;793;p92"/>
          <p:cNvSpPr txBox="1"/>
          <p:nvPr>
            <p:ph idx="14" type="subTitle"/>
          </p:nvPr>
        </p:nvSpPr>
        <p:spPr>
          <a:xfrm>
            <a:off x="3582900"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94" name="Google Shape;794;p92"/>
          <p:cNvSpPr txBox="1"/>
          <p:nvPr>
            <p:ph idx="15" type="subTitle"/>
          </p:nvPr>
        </p:nvSpPr>
        <p:spPr>
          <a:xfrm>
            <a:off x="605274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95" name="Google Shape;795;p92"/>
          <p:cNvGrpSpPr/>
          <p:nvPr/>
        </p:nvGrpSpPr>
        <p:grpSpPr>
          <a:xfrm rot="10800000">
            <a:off x="-310519" y="4676382"/>
            <a:ext cx="2249640" cy="423402"/>
            <a:chOff x="6456475" y="3575600"/>
            <a:chExt cx="2936100" cy="552600"/>
          </a:xfrm>
        </p:grpSpPr>
        <p:sp>
          <p:nvSpPr>
            <p:cNvPr id="796" name="Google Shape;796;p92"/>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92"/>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798" name="Shape 798"/>
        <p:cNvGrpSpPr/>
        <p:nvPr/>
      </p:nvGrpSpPr>
      <p:grpSpPr>
        <a:xfrm>
          <a:off x="0" y="0"/>
          <a:ext cx="0" cy="0"/>
          <a:chOff x="0" y="0"/>
          <a:chExt cx="0" cy="0"/>
        </a:xfrm>
      </p:grpSpPr>
      <p:sp>
        <p:nvSpPr>
          <p:cNvPr id="799" name="Google Shape;799;p93"/>
          <p:cNvSpPr txBox="1"/>
          <p:nvPr>
            <p:ph hasCustomPrompt="1" type="title"/>
          </p:nvPr>
        </p:nvSpPr>
        <p:spPr>
          <a:xfrm>
            <a:off x="1182628" y="2128775"/>
            <a:ext cx="16275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00" name="Google Shape;800;p93"/>
          <p:cNvSpPr txBox="1"/>
          <p:nvPr>
            <p:ph idx="1" type="subTitle"/>
          </p:nvPr>
        </p:nvSpPr>
        <p:spPr>
          <a:xfrm>
            <a:off x="909778"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01" name="Google Shape;801;p93"/>
          <p:cNvSpPr txBox="1"/>
          <p:nvPr>
            <p:ph idx="2" type="subTitle"/>
          </p:nvPr>
        </p:nvSpPr>
        <p:spPr>
          <a:xfrm>
            <a:off x="909778"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02" name="Google Shape;802;p93"/>
          <p:cNvSpPr txBox="1"/>
          <p:nvPr>
            <p:ph hasCustomPrompt="1" idx="3" type="title"/>
          </p:nvPr>
        </p:nvSpPr>
        <p:spPr>
          <a:xfrm>
            <a:off x="375839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03" name="Google Shape;803;p93"/>
          <p:cNvSpPr txBox="1"/>
          <p:nvPr>
            <p:ph idx="4" type="subTitle"/>
          </p:nvPr>
        </p:nvSpPr>
        <p:spPr>
          <a:xfrm>
            <a:off x="348539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04" name="Google Shape;804;p93"/>
          <p:cNvSpPr txBox="1"/>
          <p:nvPr>
            <p:ph idx="5" type="subTitle"/>
          </p:nvPr>
        </p:nvSpPr>
        <p:spPr>
          <a:xfrm>
            <a:off x="348539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05" name="Google Shape;805;p93"/>
          <p:cNvSpPr txBox="1"/>
          <p:nvPr>
            <p:ph hasCustomPrompt="1" idx="6" type="title"/>
          </p:nvPr>
        </p:nvSpPr>
        <p:spPr>
          <a:xfrm>
            <a:off x="633401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06" name="Google Shape;806;p93"/>
          <p:cNvSpPr txBox="1"/>
          <p:nvPr>
            <p:ph idx="7" type="subTitle"/>
          </p:nvPr>
        </p:nvSpPr>
        <p:spPr>
          <a:xfrm>
            <a:off x="606101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07" name="Google Shape;807;p93"/>
          <p:cNvSpPr txBox="1"/>
          <p:nvPr>
            <p:ph idx="8" type="subTitle"/>
          </p:nvPr>
        </p:nvSpPr>
        <p:spPr>
          <a:xfrm>
            <a:off x="606101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08" name="Google Shape;808;p93"/>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09" name="Google Shape;809;p93"/>
          <p:cNvGrpSpPr/>
          <p:nvPr/>
        </p:nvGrpSpPr>
        <p:grpSpPr>
          <a:xfrm>
            <a:off x="7553538" y="3660238"/>
            <a:ext cx="2358638" cy="2358638"/>
            <a:chOff x="7553538" y="3660238"/>
            <a:chExt cx="2358638" cy="2358638"/>
          </a:xfrm>
        </p:grpSpPr>
        <p:grpSp>
          <p:nvGrpSpPr>
            <p:cNvPr id="810" name="Google Shape;810;p93"/>
            <p:cNvGrpSpPr/>
            <p:nvPr/>
          </p:nvGrpSpPr>
          <p:grpSpPr>
            <a:xfrm flipH="1" rot="-2700000">
              <a:off x="7828010" y="4050176"/>
              <a:ext cx="1045765" cy="1045615"/>
              <a:chOff x="3741950" y="353925"/>
              <a:chExt cx="1045775" cy="1045625"/>
            </a:xfrm>
          </p:grpSpPr>
          <p:sp>
            <p:nvSpPr>
              <p:cNvPr id="811" name="Google Shape;811;p9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9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9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93"/>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15" name="Shape 815"/>
        <p:cNvGrpSpPr/>
        <p:nvPr/>
      </p:nvGrpSpPr>
      <p:grpSpPr>
        <a:xfrm>
          <a:off x="0" y="0"/>
          <a:ext cx="0" cy="0"/>
          <a:chOff x="0" y="0"/>
          <a:chExt cx="0" cy="0"/>
        </a:xfrm>
      </p:grpSpPr>
      <p:sp>
        <p:nvSpPr>
          <p:cNvPr id="816" name="Google Shape;816;p94"/>
          <p:cNvSpPr txBox="1"/>
          <p:nvPr>
            <p:ph type="title"/>
          </p:nvPr>
        </p:nvSpPr>
        <p:spPr>
          <a:xfrm>
            <a:off x="713275" y="540000"/>
            <a:ext cx="4448100" cy="1301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7" name="Google Shape;817;p94"/>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8" name="Google Shape;818;p94"/>
          <p:cNvSpPr txBox="1"/>
          <p:nvPr/>
        </p:nvSpPr>
        <p:spPr>
          <a:xfrm>
            <a:off x="713275" y="384055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GB" sz="1200">
                <a:solidFill>
                  <a:schemeClr val="dk1"/>
                </a:solidFill>
                <a:latin typeface="Albert Sans"/>
                <a:ea typeface="Albert Sans"/>
                <a:cs typeface="Albert Sans"/>
                <a:sym typeface="Albert Sans"/>
              </a:rPr>
              <a:t>CREDITS:</a:t>
            </a:r>
            <a:r>
              <a:rPr lang="en-GB" sz="1200">
                <a:solidFill>
                  <a:schemeClr val="dk1"/>
                </a:solidFill>
                <a:latin typeface="Albert Sans"/>
                <a:ea typeface="Albert Sans"/>
                <a:cs typeface="Albert Sans"/>
                <a:sym typeface="Albert Sans"/>
              </a:rPr>
              <a:t> This presentation template was created by </a:t>
            </a:r>
            <a:r>
              <a:rPr b="1" lang="en-GB" sz="1200">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lang="en-GB" sz="1200">
                <a:solidFill>
                  <a:schemeClr val="dk1"/>
                </a:solidFill>
                <a:latin typeface="Albert Sans"/>
                <a:ea typeface="Albert Sans"/>
                <a:cs typeface="Albert Sans"/>
                <a:sym typeface="Albert Sans"/>
              </a:rPr>
              <a:t>, and includes icons by </a:t>
            </a:r>
            <a:r>
              <a:rPr b="1" lang="en-GB" sz="12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lang="en-GB" sz="1200">
                <a:solidFill>
                  <a:schemeClr val="dk1"/>
                </a:solidFill>
                <a:latin typeface="Albert Sans"/>
                <a:ea typeface="Albert Sans"/>
                <a:cs typeface="Albert Sans"/>
                <a:sym typeface="Albert Sans"/>
              </a:rPr>
              <a:t>, and infographics &amp; images by </a:t>
            </a:r>
            <a:r>
              <a:rPr b="1" lang="en-GB" sz="12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r>
              <a:rPr lang="en-GB" sz="1200">
                <a:solidFill>
                  <a:schemeClr val="dk1"/>
                </a:solidFill>
                <a:latin typeface="Albert Sans"/>
                <a:ea typeface="Albert Sans"/>
                <a:cs typeface="Albert Sans"/>
                <a:sym typeface="Albert Sans"/>
              </a:rPr>
              <a:t> </a:t>
            </a:r>
            <a:endParaRPr b="1" sz="1200">
              <a:solidFill>
                <a:schemeClr val="dk1"/>
              </a:solidFill>
              <a:latin typeface="Albert Sans"/>
              <a:ea typeface="Albert Sans"/>
              <a:cs typeface="Albert Sans"/>
              <a:sym typeface="Albert Sans"/>
            </a:endParaRPr>
          </a:p>
        </p:txBody>
      </p:sp>
      <p:grpSp>
        <p:nvGrpSpPr>
          <p:cNvPr id="819" name="Google Shape;819;p94"/>
          <p:cNvGrpSpPr/>
          <p:nvPr/>
        </p:nvGrpSpPr>
        <p:grpSpPr>
          <a:xfrm>
            <a:off x="7538450" y="3670107"/>
            <a:ext cx="2394232" cy="2358638"/>
            <a:chOff x="7518600" y="1769557"/>
            <a:chExt cx="2394232" cy="2358638"/>
          </a:xfrm>
        </p:grpSpPr>
        <p:grpSp>
          <p:nvGrpSpPr>
            <p:cNvPr id="820" name="Google Shape;820;p94"/>
            <p:cNvGrpSpPr/>
            <p:nvPr/>
          </p:nvGrpSpPr>
          <p:grpSpPr>
            <a:xfrm rot="2700000">
              <a:off x="7735132" y="2112570"/>
              <a:ext cx="1045765" cy="1045615"/>
              <a:chOff x="3741950" y="353925"/>
              <a:chExt cx="1045775" cy="1045625"/>
            </a:xfrm>
          </p:grpSpPr>
          <p:sp>
            <p:nvSpPr>
              <p:cNvPr id="821" name="Google Shape;821;p9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9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9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94"/>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25" name="Shape 825"/>
        <p:cNvGrpSpPr/>
        <p:nvPr/>
      </p:nvGrpSpPr>
      <p:grpSpPr>
        <a:xfrm>
          <a:off x="0" y="0"/>
          <a:ext cx="0" cy="0"/>
          <a:chOff x="0" y="0"/>
          <a:chExt cx="0" cy="0"/>
        </a:xfrm>
      </p:grpSpPr>
      <p:grpSp>
        <p:nvGrpSpPr>
          <p:cNvPr id="826" name="Google Shape;826;p95"/>
          <p:cNvGrpSpPr/>
          <p:nvPr/>
        </p:nvGrpSpPr>
        <p:grpSpPr>
          <a:xfrm flipH="1" rot="10800000">
            <a:off x="8331027" y="3471397"/>
            <a:ext cx="4357122" cy="707497"/>
            <a:chOff x="6456475" y="3575600"/>
            <a:chExt cx="3403204" cy="552603"/>
          </a:xfrm>
        </p:grpSpPr>
        <p:sp>
          <p:nvSpPr>
            <p:cNvPr id="827" name="Google Shape;827;p95"/>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95"/>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95"/>
          <p:cNvGrpSpPr/>
          <p:nvPr/>
        </p:nvGrpSpPr>
        <p:grpSpPr>
          <a:xfrm flipH="1" rot="10800000">
            <a:off x="7315681" y="4178885"/>
            <a:ext cx="5455165" cy="875381"/>
            <a:chOff x="6456469" y="3575596"/>
            <a:chExt cx="3443700" cy="552604"/>
          </a:xfrm>
        </p:grpSpPr>
        <p:sp>
          <p:nvSpPr>
            <p:cNvPr id="830" name="Google Shape;830;p95"/>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95"/>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2" name="Google Shape;832;p95"/>
          <p:cNvGrpSpPr/>
          <p:nvPr/>
        </p:nvGrpSpPr>
        <p:grpSpPr>
          <a:xfrm flipH="1">
            <a:off x="-3486996" y="942843"/>
            <a:ext cx="4357122" cy="707497"/>
            <a:chOff x="6456475" y="3575600"/>
            <a:chExt cx="3403204" cy="552603"/>
          </a:xfrm>
        </p:grpSpPr>
        <p:sp>
          <p:nvSpPr>
            <p:cNvPr id="833" name="Google Shape;833;p95"/>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95"/>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95"/>
          <p:cNvGrpSpPr/>
          <p:nvPr/>
        </p:nvGrpSpPr>
        <p:grpSpPr>
          <a:xfrm flipH="1">
            <a:off x="-3569694" y="67472"/>
            <a:ext cx="5455165" cy="875381"/>
            <a:chOff x="6456469" y="3575596"/>
            <a:chExt cx="3443700" cy="552604"/>
          </a:xfrm>
        </p:grpSpPr>
        <p:sp>
          <p:nvSpPr>
            <p:cNvPr id="836" name="Google Shape;836;p95"/>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95"/>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38" name="Shape 838"/>
        <p:cNvGrpSpPr/>
        <p:nvPr/>
      </p:nvGrpSpPr>
      <p:grpSpPr>
        <a:xfrm>
          <a:off x="0" y="0"/>
          <a:ext cx="0" cy="0"/>
          <a:chOff x="0" y="0"/>
          <a:chExt cx="0" cy="0"/>
        </a:xfrm>
      </p:grpSpPr>
      <p:grpSp>
        <p:nvGrpSpPr>
          <p:cNvPr id="839" name="Google Shape;839;p96"/>
          <p:cNvGrpSpPr/>
          <p:nvPr/>
        </p:nvGrpSpPr>
        <p:grpSpPr>
          <a:xfrm rot="5400000">
            <a:off x="6537771" y="4976418"/>
            <a:ext cx="4357122" cy="707497"/>
            <a:chOff x="6456475" y="3575600"/>
            <a:chExt cx="3403204" cy="552603"/>
          </a:xfrm>
        </p:grpSpPr>
        <p:sp>
          <p:nvSpPr>
            <p:cNvPr id="840" name="Google Shape;840;p96"/>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96"/>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96"/>
          <p:cNvGrpSpPr/>
          <p:nvPr/>
        </p:nvGrpSpPr>
        <p:grpSpPr>
          <a:xfrm rot="5400000">
            <a:off x="6129289" y="5745840"/>
            <a:ext cx="3759089" cy="707494"/>
            <a:chOff x="6456475" y="3575600"/>
            <a:chExt cx="2936100" cy="552600"/>
          </a:xfrm>
        </p:grpSpPr>
        <p:sp>
          <p:nvSpPr>
            <p:cNvPr id="843" name="Google Shape;843;p96"/>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96"/>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96"/>
          <p:cNvGrpSpPr/>
          <p:nvPr/>
        </p:nvGrpSpPr>
        <p:grpSpPr>
          <a:xfrm rot="-5400000">
            <a:off x="-887968" y="-1051338"/>
            <a:ext cx="4357122" cy="707497"/>
            <a:chOff x="6456475" y="3575600"/>
            <a:chExt cx="3403204" cy="552603"/>
          </a:xfrm>
        </p:grpSpPr>
        <p:sp>
          <p:nvSpPr>
            <p:cNvPr id="846" name="Google Shape;846;p96"/>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96"/>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8" name="Google Shape;848;p96"/>
          <p:cNvGrpSpPr/>
          <p:nvPr/>
        </p:nvGrpSpPr>
        <p:grpSpPr>
          <a:xfrm rot="-5400000">
            <a:off x="-2228419" y="-668956"/>
            <a:ext cx="5455165" cy="875381"/>
            <a:chOff x="6456469" y="3575596"/>
            <a:chExt cx="3443700" cy="552604"/>
          </a:xfrm>
        </p:grpSpPr>
        <p:sp>
          <p:nvSpPr>
            <p:cNvPr id="849" name="Google Shape;849;p96"/>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96"/>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5" name="Shape 855"/>
        <p:cNvGrpSpPr/>
        <p:nvPr/>
      </p:nvGrpSpPr>
      <p:grpSpPr>
        <a:xfrm>
          <a:off x="0" y="0"/>
          <a:ext cx="0" cy="0"/>
          <a:chOff x="0" y="0"/>
          <a:chExt cx="0" cy="0"/>
        </a:xfrm>
      </p:grpSpPr>
      <p:sp>
        <p:nvSpPr>
          <p:cNvPr id="856" name="Google Shape;856;p98"/>
          <p:cNvSpPr txBox="1"/>
          <p:nvPr>
            <p:ph type="ctrTitle"/>
          </p:nvPr>
        </p:nvSpPr>
        <p:spPr>
          <a:xfrm>
            <a:off x="558022" y="692000"/>
            <a:ext cx="6176700" cy="3588600"/>
          </a:xfrm>
          <a:prstGeom prst="rect">
            <a:avLst/>
          </a:prstGeom>
        </p:spPr>
        <p:txBody>
          <a:bodyPr anchorCtr="0" anchor="b" bIns="91425" lIns="91425" spcFirstLastPara="1" rIns="91425" wrap="square" tIns="91425">
            <a:noAutofit/>
          </a:bodyPr>
          <a:lstStyle>
            <a:lvl1pPr lvl="0" rtl="0" algn="l">
              <a:lnSpc>
                <a:spcPct val="80000"/>
              </a:lnSpc>
              <a:spcBef>
                <a:spcPts val="0"/>
              </a:spcBef>
              <a:spcAft>
                <a:spcPts val="0"/>
              </a:spcAft>
              <a:buClr>
                <a:srgbClr val="191919"/>
              </a:buClr>
              <a:buSzPts val="5200"/>
              <a:buNone/>
              <a:defRPr sz="72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857" name="Google Shape;857;p98"/>
          <p:cNvSpPr txBox="1"/>
          <p:nvPr>
            <p:ph idx="1" type="subTitle"/>
          </p:nvPr>
        </p:nvSpPr>
        <p:spPr>
          <a:xfrm>
            <a:off x="260700" y="4204400"/>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8" name="Shape 858"/>
        <p:cNvGrpSpPr/>
        <p:nvPr/>
      </p:nvGrpSpPr>
      <p:grpSpPr>
        <a:xfrm>
          <a:off x="0" y="0"/>
          <a:ext cx="0" cy="0"/>
          <a:chOff x="0" y="0"/>
          <a:chExt cx="0" cy="0"/>
        </a:xfrm>
      </p:grpSpPr>
      <p:sp>
        <p:nvSpPr>
          <p:cNvPr id="859" name="Google Shape;859;p99"/>
          <p:cNvSpPr txBox="1"/>
          <p:nvPr>
            <p:ph type="title"/>
          </p:nvPr>
        </p:nvSpPr>
        <p:spPr>
          <a:xfrm>
            <a:off x="3893700" y="1620825"/>
            <a:ext cx="3537900" cy="15999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60" name="Google Shape;860;p99"/>
          <p:cNvSpPr txBox="1"/>
          <p:nvPr>
            <p:ph hasCustomPrompt="1" idx="2" type="title"/>
          </p:nvPr>
        </p:nvSpPr>
        <p:spPr>
          <a:xfrm>
            <a:off x="2269000" y="1941325"/>
            <a:ext cx="14211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61" name="Google Shape;861;p99"/>
          <p:cNvSpPr txBox="1"/>
          <p:nvPr>
            <p:ph idx="1" type="subTitle"/>
          </p:nvPr>
        </p:nvSpPr>
        <p:spPr>
          <a:xfrm>
            <a:off x="3893700" y="3220725"/>
            <a:ext cx="44424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862" name="Google Shape;862;p99"/>
          <p:cNvGrpSpPr/>
          <p:nvPr/>
        </p:nvGrpSpPr>
        <p:grpSpPr>
          <a:xfrm>
            <a:off x="7233663" y="3665882"/>
            <a:ext cx="2394232" cy="2358638"/>
            <a:chOff x="7233663" y="3665882"/>
            <a:chExt cx="2394232" cy="2358638"/>
          </a:xfrm>
        </p:grpSpPr>
        <p:grpSp>
          <p:nvGrpSpPr>
            <p:cNvPr id="863" name="Google Shape;863;p99"/>
            <p:cNvGrpSpPr/>
            <p:nvPr/>
          </p:nvGrpSpPr>
          <p:grpSpPr>
            <a:xfrm rot="2700000">
              <a:off x="7450195" y="4008895"/>
              <a:ext cx="1045765" cy="1045615"/>
              <a:chOff x="3741950" y="353925"/>
              <a:chExt cx="1045775" cy="1045625"/>
            </a:xfrm>
          </p:grpSpPr>
          <p:sp>
            <p:nvSpPr>
              <p:cNvPr id="864" name="Google Shape;864;p9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9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9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99"/>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8" name="Shape 868"/>
        <p:cNvGrpSpPr/>
        <p:nvPr/>
      </p:nvGrpSpPr>
      <p:grpSpPr>
        <a:xfrm>
          <a:off x="0" y="0"/>
          <a:ext cx="0" cy="0"/>
          <a:chOff x="0" y="0"/>
          <a:chExt cx="0" cy="0"/>
        </a:xfrm>
      </p:grpSpPr>
      <p:sp>
        <p:nvSpPr>
          <p:cNvPr id="869" name="Google Shape;869;p10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0" name="Google Shape;870;p100"/>
          <p:cNvSpPr txBox="1"/>
          <p:nvPr>
            <p:ph idx="1" type="body"/>
          </p:nvPr>
        </p:nvSpPr>
        <p:spPr>
          <a:xfrm>
            <a:off x="720000" y="1269175"/>
            <a:ext cx="7704000" cy="399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871" name="Google Shape;871;p100"/>
          <p:cNvGrpSpPr/>
          <p:nvPr/>
        </p:nvGrpSpPr>
        <p:grpSpPr>
          <a:xfrm>
            <a:off x="7845966" y="4050781"/>
            <a:ext cx="1775083" cy="1748694"/>
            <a:chOff x="4757800" y="3823757"/>
            <a:chExt cx="2394232" cy="2358638"/>
          </a:xfrm>
        </p:grpSpPr>
        <p:grpSp>
          <p:nvGrpSpPr>
            <p:cNvPr id="872" name="Google Shape;872;p100"/>
            <p:cNvGrpSpPr/>
            <p:nvPr/>
          </p:nvGrpSpPr>
          <p:grpSpPr>
            <a:xfrm rot="2700000">
              <a:off x="4974332" y="4166770"/>
              <a:ext cx="1045765" cy="1045615"/>
              <a:chOff x="3741950" y="353925"/>
              <a:chExt cx="1045775" cy="1045625"/>
            </a:xfrm>
          </p:grpSpPr>
          <p:sp>
            <p:nvSpPr>
              <p:cNvPr id="873" name="Google Shape;873;p10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0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0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6" name="Google Shape;876;p100"/>
            <p:cNvSpPr/>
            <p:nvPr/>
          </p:nvSpPr>
          <p:spPr>
            <a:xfrm rot="2700000">
              <a:off x="5143783" y="41641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7" name="Shape 877"/>
        <p:cNvGrpSpPr/>
        <p:nvPr/>
      </p:nvGrpSpPr>
      <p:grpSpPr>
        <a:xfrm>
          <a:off x="0" y="0"/>
          <a:ext cx="0" cy="0"/>
          <a:chOff x="0" y="0"/>
          <a:chExt cx="0" cy="0"/>
        </a:xfrm>
      </p:grpSpPr>
      <p:sp>
        <p:nvSpPr>
          <p:cNvPr id="878" name="Google Shape;878;p10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9" name="Google Shape;879;p101"/>
          <p:cNvSpPr txBox="1"/>
          <p:nvPr>
            <p:ph idx="1" type="subTitle"/>
          </p:nvPr>
        </p:nvSpPr>
        <p:spPr>
          <a:xfrm>
            <a:off x="5077073"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0" name="Google Shape;880;p101"/>
          <p:cNvSpPr txBox="1"/>
          <p:nvPr>
            <p:ph idx="2" type="subTitle"/>
          </p:nvPr>
        </p:nvSpPr>
        <p:spPr>
          <a:xfrm>
            <a:off x="1447027"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1" name="Google Shape;881;p101"/>
          <p:cNvSpPr txBox="1"/>
          <p:nvPr>
            <p:ph idx="3" type="subTitle"/>
          </p:nvPr>
        </p:nvSpPr>
        <p:spPr>
          <a:xfrm>
            <a:off x="5077073"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82" name="Google Shape;882;p101"/>
          <p:cNvSpPr txBox="1"/>
          <p:nvPr>
            <p:ph idx="4" type="subTitle"/>
          </p:nvPr>
        </p:nvSpPr>
        <p:spPr>
          <a:xfrm>
            <a:off x="1447027"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883" name="Google Shape;883;p101"/>
          <p:cNvGrpSpPr/>
          <p:nvPr/>
        </p:nvGrpSpPr>
        <p:grpSpPr>
          <a:xfrm>
            <a:off x="6667638" y="3630961"/>
            <a:ext cx="2394232" cy="2358638"/>
            <a:chOff x="6667638" y="3630961"/>
            <a:chExt cx="2394232" cy="2358638"/>
          </a:xfrm>
        </p:grpSpPr>
        <p:grpSp>
          <p:nvGrpSpPr>
            <p:cNvPr id="884" name="Google Shape;884;p101"/>
            <p:cNvGrpSpPr/>
            <p:nvPr/>
          </p:nvGrpSpPr>
          <p:grpSpPr>
            <a:xfrm flipH="1" rot="-2700000">
              <a:off x="7799572" y="3973974"/>
              <a:ext cx="1045765" cy="1045615"/>
              <a:chOff x="3741950" y="353925"/>
              <a:chExt cx="1045775" cy="1045625"/>
            </a:xfrm>
          </p:grpSpPr>
          <p:sp>
            <p:nvSpPr>
              <p:cNvPr id="885" name="Google Shape;885;p10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0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0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8" name="Google Shape;888;p101"/>
            <p:cNvSpPr/>
            <p:nvPr/>
          </p:nvSpPr>
          <p:spPr>
            <a:xfrm flipH="1" rot="-2700000">
              <a:off x="7018027"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9" name="Shape 889"/>
        <p:cNvGrpSpPr/>
        <p:nvPr/>
      </p:nvGrpSpPr>
      <p:grpSpPr>
        <a:xfrm>
          <a:off x="0" y="0"/>
          <a:ext cx="0" cy="0"/>
          <a:chOff x="0" y="0"/>
          <a:chExt cx="0" cy="0"/>
        </a:xfrm>
      </p:grpSpPr>
      <p:sp>
        <p:nvSpPr>
          <p:cNvPr id="890" name="Google Shape;890;p10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91" name="Google Shape;891;p102"/>
          <p:cNvGrpSpPr/>
          <p:nvPr/>
        </p:nvGrpSpPr>
        <p:grpSpPr>
          <a:xfrm flipH="1" rot="-2700000">
            <a:off x="7844935" y="4353026"/>
            <a:ext cx="1045765" cy="1045615"/>
            <a:chOff x="3741950" y="353925"/>
            <a:chExt cx="1045775" cy="1045625"/>
          </a:xfrm>
        </p:grpSpPr>
        <p:sp>
          <p:nvSpPr>
            <p:cNvPr id="892" name="Google Shape;892;p102"/>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02"/>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02"/>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5" name="Shape 895"/>
        <p:cNvGrpSpPr/>
        <p:nvPr/>
      </p:nvGrpSpPr>
      <p:grpSpPr>
        <a:xfrm>
          <a:off x="0" y="0"/>
          <a:ext cx="0" cy="0"/>
          <a:chOff x="0" y="0"/>
          <a:chExt cx="0" cy="0"/>
        </a:xfrm>
      </p:grpSpPr>
      <p:sp>
        <p:nvSpPr>
          <p:cNvPr id="896" name="Google Shape;896;p103"/>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97" name="Google Shape;897;p103"/>
          <p:cNvSpPr txBox="1"/>
          <p:nvPr>
            <p:ph idx="1" type="subTitle"/>
          </p:nvPr>
        </p:nvSpPr>
        <p:spPr>
          <a:xfrm>
            <a:off x="720000" y="1541950"/>
            <a:ext cx="5373300" cy="202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898" name="Google Shape;898;p103"/>
          <p:cNvGrpSpPr/>
          <p:nvPr/>
        </p:nvGrpSpPr>
        <p:grpSpPr>
          <a:xfrm>
            <a:off x="83363" y="3630961"/>
            <a:ext cx="2394232" cy="2358638"/>
            <a:chOff x="7518600" y="1769557"/>
            <a:chExt cx="2394232" cy="2358638"/>
          </a:xfrm>
        </p:grpSpPr>
        <p:grpSp>
          <p:nvGrpSpPr>
            <p:cNvPr id="899" name="Google Shape;899;p103"/>
            <p:cNvGrpSpPr/>
            <p:nvPr/>
          </p:nvGrpSpPr>
          <p:grpSpPr>
            <a:xfrm rot="2700000">
              <a:off x="7735132" y="2112570"/>
              <a:ext cx="1045765" cy="1045615"/>
              <a:chOff x="3741950" y="353925"/>
              <a:chExt cx="1045775" cy="1045625"/>
            </a:xfrm>
          </p:grpSpPr>
          <p:sp>
            <p:nvSpPr>
              <p:cNvPr id="900" name="Google Shape;900;p10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0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0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3" name="Google Shape;903;p103"/>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4" name="Shape 904"/>
        <p:cNvGrpSpPr/>
        <p:nvPr/>
      </p:nvGrpSpPr>
      <p:grpSpPr>
        <a:xfrm>
          <a:off x="0" y="0"/>
          <a:ext cx="0" cy="0"/>
          <a:chOff x="0" y="0"/>
          <a:chExt cx="0" cy="0"/>
        </a:xfrm>
      </p:grpSpPr>
      <p:sp>
        <p:nvSpPr>
          <p:cNvPr id="905" name="Google Shape;905;p104"/>
          <p:cNvSpPr txBox="1"/>
          <p:nvPr>
            <p:ph type="title"/>
          </p:nvPr>
        </p:nvSpPr>
        <p:spPr>
          <a:xfrm>
            <a:off x="1962000" y="1307100"/>
            <a:ext cx="52200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906" name="Google Shape;906;p104"/>
          <p:cNvGrpSpPr/>
          <p:nvPr/>
        </p:nvGrpSpPr>
        <p:grpSpPr>
          <a:xfrm>
            <a:off x="-808637" y="3630961"/>
            <a:ext cx="2394232" cy="2358638"/>
            <a:chOff x="-808637" y="3630961"/>
            <a:chExt cx="2394232" cy="2358638"/>
          </a:xfrm>
        </p:grpSpPr>
        <p:grpSp>
          <p:nvGrpSpPr>
            <p:cNvPr id="907" name="Google Shape;907;p104"/>
            <p:cNvGrpSpPr/>
            <p:nvPr/>
          </p:nvGrpSpPr>
          <p:grpSpPr>
            <a:xfrm flipH="1" rot="-2700000">
              <a:off x="323297" y="3973974"/>
              <a:ext cx="1045765" cy="1045615"/>
              <a:chOff x="3741950" y="353925"/>
              <a:chExt cx="1045775" cy="1045625"/>
            </a:xfrm>
          </p:grpSpPr>
          <p:sp>
            <p:nvSpPr>
              <p:cNvPr id="908" name="Google Shape;908;p10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0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0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1" name="Google Shape;911;p104"/>
            <p:cNvSpPr/>
            <p:nvPr/>
          </p:nvSpPr>
          <p:spPr>
            <a:xfrm flipH="1" rot="-2700000">
              <a:off x="-458248"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slideLayout" Target="../slideLayouts/slideLayout38.xml"/><Relationship Id="rId27" Type="http://schemas.openxmlformats.org/officeDocument/2006/relationships/slideLayout" Target="../slideLayouts/slideLayout37.xml"/><Relationship Id="rId5" Type="http://schemas.openxmlformats.org/officeDocument/2006/relationships/slideLayout" Target="../slideLayouts/slideLayout15.xml"/><Relationship Id="rId6" Type="http://schemas.openxmlformats.org/officeDocument/2006/relationships/slideLayout" Target="../slideLayouts/slideLayout16.xml"/><Relationship Id="rId29" Type="http://schemas.openxmlformats.org/officeDocument/2006/relationships/theme" Target="../theme/theme4.xml"/><Relationship Id="rId7" Type="http://schemas.openxmlformats.org/officeDocument/2006/relationships/slideLayout" Target="../slideLayouts/slideLayout17.xml"/><Relationship Id="rId8" Type="http://schemas.openxmlformats.org/officeDocument/2006/relationships/slideLayout" Target="../slideLayouts/slideLayout18.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image" Target="../media/image1.png"/><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theme" Target="../theme/theme2.xml"/><Relationship Id="rId7" Type="http://schemas.openxmlformats.org/officeDocument/2006/relationships/slideLayout" Target="../slideLayouts/slideLayout44.xml"/><Relationship Id="rId8" Type="http://schemas.openxmlformats.org/officeDocument/2006/relationships/slideLayout" Target="../slideLayouts/slideLayout45.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5" Type="http://schemas.openxmlformats.org/officeDocument/2006/relationships/slideLayout" Target="../slideLayouts/slideLayout52.xml"/><Relationship Id="rId14" Type="http://schemas.openxmlformats.org/officeDocument/2006/relationships/slideLayout" Target="../slideLayouts/slideLayout51.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84.xml"/><Relationship Id="rId22" Type="http://schemas.openxmlformats.org/officeDocument/2006/relationships/slideLayout" Target="../slideLayouts/slideLayout86.xml"/><Relationship Id="rId21" Type="http://schemas.openxmlformats.org/officeDocument/2006/relationships/slideLayout" Target="../slideLayouts/slideLayout85.xml"/><Relationship Id="rId24" Type="http://schemas.openxmlformats.org/officeDocument/2006/relationships/slideLayout" Target="../slideLayouts/slideLayout88.xml"/><Relationship Id="rId23" Type="http://schemas.openxmlformats.org/officeDocument/2006/relationships/slideLayout" Target="../slideLayouts/slideLayout87.xml"/><Relationship Id="rId1" Type="http://schemas.openxmlformats.org/officeDocument/2006/relationships/image" Target="../media/image1.png"/><Relationship Id="rId2" Type="http://schemas.openxmlformats.org/officeDocument/2006/relationships/slideLayout" Target="../slideLayouts/slideLayout66.xml"/><Relationship Id="rId3" Type="http://schemas.openxmlformats.org/officeDocument/2006/relationships/slideLayout" Target="../slideLayouts/slideLayout67.xml"/><Relationship Id="rId4" Type="http://schemas.openxmlformats.org/officeDocument/2006/relationships/slideLayout" Target="../slideLayouts/slideLayout68.xml"/><Relationship Id="rId9" Type="http://schemas.openxmlformats.org/officeDocument/2006/relationships/slideLayout" Target="../slideLayouts/slideLayout73.xml"/><Relationship Id="rId26" Type="http://schemas.openxmlformats.org/officeDocument/2006/relationships/slideLayout" Target="../slideLayouts/slideLayout90.xml"/><Relationship Id="rId25" Type="http://schemas.openxmlformats.org/officeDocument/2006/relationships/slideLayout" Target="../slideLayouts/slideLayout89.xml"/><Relationship Id="rId28" Type="http://schemas.openxmlformats.org/officeDocument/2006/relationships/slideLayout" Target="../slideLayouts/slideLayout92.xml"/><Relationship Id="rId27" Type="http://schemas.openxmlformats.org/officeDocument/2006/relationships/slideLayout" Target="../slideLayouts/slideLayout91.xml"/><Relationship Id="rId5" Type="http://schemas.openxmlformats.org/officeDocument/2006/relationships/slideLayout" Target="../slideLayouts/slideLayout69.xml"/><Relationship Id="rId6" Type="http://schemas.openxmlformats.org/officeDocument/2006/relationships/slideLayout" Target="../slideLayouts/slideLayout70.xml"/><Relationship Id="rId29" Type="http://schemas.openxmlformats.org/officeDocument/2006/relationships/theme" Target="../theme/theme7.xml"/><Relationship Id="rId7" Type="http://schemas.openxmlformats.org/officeDocument/2006/relationships/slideLayout" Target="../slideLayouts/slideLayout71.xml"/><Relationship Id="rId8" Type="http://schemas.openxmlformats.org/officeDocument/2006/relationships/slideLayout" Target="../slideLayouts/slideLayout72.xml"/><Relationship Id="rId11" Type="http://schemas.openxmlformats.org/officeDocument/2006/relationships/slideLayout" Target="../slideLayouts/slideLayout75.xml"/><Relationship Id="rId10" Type="http://schemas.openxmlformats.org/officeDocument/2006/relationships/slideLayout" Target="../slideLayouts/slideLayout74.xml"/><Relationship Id="rId13" Type="http://schemas.openxmlformats.org/officeDocument/2006/relationships/slideLayout" Target="../slideLayouts/slideLayout77.xml"/><Relationship Id="rId12" Type="http://schemas.openxmlformats.org/officeDocument/2006/relationships/slideLayout" Target="../slideLayouts/slideLayout76.xml"/><Relationship Id="rId15" Type="http://schemas.openxmlformats.org/officeDocument/2006/relationships/slideLayout" Target="../slideLayouts/slideLayout79.xml"/><Relationship Id="rId14" Type="http://schemas.openxmlformats.org/officeDocument/2006/relationships/slideLayout" Target="../slideLayouts/slideLayout78.xml"/><Relationship Id="rId17" Type="http://schemas.openxmlformats.org/officeDocument/2006/relationships/slideLayout" Target="../slideLayouts/slideLayout81.xml"/><Relationship Id="rId16" Type="http://schemas.openxmlformats.org/officeDocument/2006/relationships/slideLayout" Target="../slideLayouts/slideLayout80.xml"/><Relationship Id="rId19" Type="http://schemas.openxmlformats.org/officeDocument/2006/relationships/slideLayout" Target="../slideLayouts/slideLayout83.xml"/><Relationship Id="rId18" Type="http://schemas.openxmlformats.org/officeDocument/2006/relationships/slideLayout" Target="../slideLayouts/slideLayout82.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11.xml"/><Relationship Id="rId22" Type="http://schemas.openxmlformats.org/officeDocument/2006/relationships/slideLayout" Target="../slideLayouts/slideLayout113.xml"/><Relationship Id="rId21" Type="http://schemas.openxmlformats.org/officeDocument/2006/relationships/slideLayout" Target="../slideLayouts/slideLayout112.xml"/><Relationship Id="rId24" Type="http://schemas.openxmlformats.org/officeDocument/2006/relationships/slideLayout" Target="../slideLayouts/slideLayout115.xml"/><Relationship Id="rId23" Type="http://schemas.openxmlformats.org/officeDocument/2006/relationships/slideLayout" Target="../slideLayouts/slideLayout114.xml"/><Relationship Id="rId1" Type="http://schemas.openxmlformats.org/officeDocument/2006/relationships/image" Target="../media/image1.png"/><Relationship Id="rId2" Type="http://schemas.openxmlformats.org/officeDocument/2006/relationships/slideLayout" Target="../slideLayouts/slideLayout93.xml"/><Relationship Id="rId3" Type="http://schemas.openxmlformats.org/officeDocument/2006/relationships/slideLayout" Target="../slideLayouts/slideLayout94.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26" Type="http://schemas.openxmlformats.org/officeDocument/2006/relationships/slideLayout" Target="../slideLayouts/slideLayout117.xml"/><Relationship Id="rId25" Type="http://schemas.openxmlformats.org/officeDocument/2006/relationships/slideLayout" Target="../slideLayouts/slideLayout116.xml"/><Relationship Id="rId28" Type="http://schemas.openxmlformats.org/officeDocument/2006/relationships/slideLayout" Target="../slideLayouts/slideLayout119.xml"/><Relationship Id="rId27" Type="http://schemas.openxmlformats.org/officeDocument/2006/relationships/slideLayout" Target="../slideLayouts/slideLayout118.xml"/><Relationship Id="rId5" Type="http://schemas.openxmlformats.org/officeDocument/2006/relationships/slideLayout" Target="../slideLayouts/slideLayout96.xml"/><Relationship Id="rId6" Type="http://schemas.openxmlformats.org/officeDocument/2006/relationships/slideLayout" Target="../slideLayouts/slideLayout97.xml"/><Relationship Id="rId29" Type="http://schemas.openxmlformats.org/officeDocument/2006/relationships/theme" Target="../theme/theme5.xml"/><Relationship Id="rId7" Type="http://schemas.openxmlformats.org/officeDocument/2006/relationships/slideLayout" Target="../slideLayouts/slideLayout98.xml"/><Relationship Id="rId8" Type="http://schemas.openxmlformats.org/officeDocument/2006/relationships/slideLayout" Target="../slideLayouts/slideLayout99.xml"/><Relationship Id="rId11" Type="http://schemas.openxmlformats.org/officeDocument/2006/relationships/slideLayout" Target="../slideLayouts/slideLayout102.xml"/><Relationship Id="rId10" Type="http://schemas.openxmlformats.org/officeDocument/2006/relationships/slideLayout" Target="../slideLayouts/slideLayout101.xml"/><Relationship Id="rId13" Type="http://schemas.openxmlformats.org/officeDocument/2006/relationships/slideLayout" Target="../slideLayouts/slideLayout104.xml"/><Relationship Id="rId12" Type="http://schemas.openxmlformats.org/officeDocument/2006/relationships/slideLayout" Target="../slideLayouts/slideLayout103.xml"/><Relationship Id="rId15" Type="http://schemas.openxmlformats.org/officeDocument/2006/relationships/slideLayout" Target="../slideLayouts/slideLayout106.xml"/><Relationship Id="rId14" Type="http://schemas.openxmlformats.org/officeDocument/2006/relationships/slideLayout" Target="../slideLayouts/slideLayout105.xml"/><Relationship Id="rId17" Type="http://schemas.openxmlformats.org/officeDocument/2006/relationships/slideLayout" Target="../slideLayouts/slideLayout108.xml"/><Relationship Id="rId16" Type="http://schemas.openxmlformats.org/officeDocument/2006/relationships/slideLayout" Target="../slideLayouts/slideLayout107.xml"/><Relationship Id="rId19" Type="http://schemas.openxmlformats.org/officeDocument/2006/relationships/slideLayout" Target="../slideLayouts/slideLayout110.xml"/><Relationship Id="rId18" Type="http://schemas.openxmlformats.org/officeDocument/2006/relationships/slideLayout" Target="../slideLayouts/slideLayout109.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38.xml"/><Relationship Id="rId22" Type="http://schemas.openxmlformats.org/officeDocument/2006/relationships/slideLayout" Target="../slideLayouts/slideLayout140.xml"/><Relationship Id="rId21" Type="http://schemas.openxmlformats.org/officeDocument/2006/relationships/slideLayout" Target="../slideLayouts/slideLayout139.xml"/><Relationship Id="rId24" Type="http://schemas.openxmlformats.org/officeDocument/2006/relationships/slideLayout" Target="../slideLayouts/slideLayout142.xml"/><Relationship Id="rId23" Type="http://schemas.openxmlformats.org/officeDocument/2006/relationships/slideLayout" Target="../slideLayouts/slideLayout141.xml"/><Relationship Id="rId1" Type="http://schemas.openxmlformats.org/officeDocument/2006/relationships/image" Target="../media/image1.png"/><Relationship Id="rId2" Type="http://schemas.openxmlformats.org/officeDocument/2006/relationships/slideLayout" Target="../slideLayouts/slideLayout120.xml"/><Relationship Id="rId3" Type="http://schemas.openxmlformats.org/officeDocument/2006/relationships/slideLayout" Target="../slideLayouts/slideLayout121.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26" Type="http://schemas.openxmlformats.org/officeDocument/2006/relationships/slideLayout" Target="../slideLayouts/slideLayout144.xml"/><Relationship Id="rId25" Type="http://schemas.openxmlformats.org/officeDocument/2006/relationships/slideLayout" Target="../slideLayouts/slideLayout143.xml"/><Relationship Id="rId28" Type="http://schemas.openxmlformats.org/officeDocument/2006/relationships/slideLayout" Target="../slideLayouts/slideLayout146.xml"/><Relationship Id="rId27" Type="http://schemas.openxmlformats.org/officeDocument/2006/relationships/slideLayout" Target="../slideLayouts/slideLayout145.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29" Type="http://schemas.openxmlformats.org/officeDocument/2006/relationships/theme" Target="../theme/theme3.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11" Type="http://schemas.openxmlformats.org/officeDocument/2006/relationships/slideLayout" Target="../slideLayouts/slideLayout129.xml"/><Relationship Id="rId10" Type="http://schemas.openxmlformats.org/officeDocument/2006/relationships/slideLayout" Target="../slideLayouts/slideLayout128.xml"/><Relationship Id="rId13" Type="http://schemas.openxmlformats.org/officeDocument/2006/relationships/slideLayout" Target="../slideLayouts/slideLayout131.xml"/><Relationship Id="rId12" Type="http://schemas.openxmlformats.org/officeDocument/2006/relationships/slideLayout" Target="../slideLayouts/slideLayout130.xml"/><Relationship Id="rId15" Type="http://schemas.openxmlformats.org/officeDocument/2006/relationships/slideLayout" Target="../slideLayouts/slideLayout133.xml"/><Relationship Id="rId14" Type="http://schemas.openxmlformats.org/officeDocument/2006/relationships/slideLayout" Target="../slideLayouts/slideLayout132.xml"/><Relationship Id="rId17" Type="http://schemas.openxmlformats.org/officeDocument/2006/relationships/slideLayout" Target="../slideLayouts/slideLayout135.xml"/><Relationship Id="rId16" Type="http://schemas.openxmlformats.org/officeDocument/2006/relationships/slideLayout" Target="../slideLayouts/slideLayout134.xml"/><Relationship Id="rId19" Type="http://schemas.openxmlformats.org/officeDocument/2006/relationships/slideLayout" Target="../slideLayouts/slideLayout137.xml"/><Relationship Id="rId18"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Albert Sans"/>
              <a:buNone/>
              <a:defRPr b="1" sz="3500">
                <a:solidFill>
                  <a:schemeClr val="dk1"/>
                </a:solidFill>
                <a:latin typeface="Albert Sans"/>
                <a:ea typeface="Albert Sans"/>
                <a:cs typeface="Albert Sans"/>
                <a:sym typeface="Albert Sans"/>
              </a:defRPr>
            </a:lvl1pPr>
            <a:lvl2pPr lvl="1"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2pPr>
            <a:lvl3pPr lvl="2"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3pPr>
            <a:lvl4pPr lvl="3"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4pPr>
            <a:lvl5pPr lvl="4"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5pPr>
            <a:lvl6pPr lvl="5"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6pPr>
            <a:lvl7pPr lvl="6"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7pPr>
            <a:lvl8pPr lvl="7"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8pPr>
            <a:lvl9pPr lvl="8"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9pPr>
          </a:lstStyle>
          <a:p/>
        </p:txBody>
      </p:sp>
      <p:sp>
        <p:nvSpPr>
          <p:cNvPr id="52" name="Google Shape;5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rtl="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pic>
        <p:nvPicPr>
          <p:cNvPr id="53" name="Google Shape;53;p13"/>
          <p:cNvPicPr preferRelativeResize="0"/>
          <p:nvPr/>
        </p:nvPicPr>
        <p:blipFill>
          <a:blip r:embed="rId1">
            <a:alphaModFix/>
          </a:blip>
          <a:stretch>
            <a:fillRect/>
          </a:stretch>
        </p:blipFill>
        <p:spPr>
          <a:xfrm>
            <a:off x="3934152" y="4489900"/>
            <a:ext cx="1038224" cy="65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17" name="Shape 317"/>
        <p:cNvGrpSpPr/>
        <p:nvPr/>
      </p:nvGrpSpPr>
      <p:grpSpPr>
        <a:xfrm>
          <a:off x="0" y="0"/>
          <a:ext cx="0" cy="0"/>
          <a:chOff x="0" y="0"/>
          <a:chExt cx="0" cy="0"/>
        </a:xfrm>
      </p:grpSpPr>
      <p:sp>
        <p:nvSpPr>
          <p:cNvPr id="318" name="Google Shape;318;p4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Albert Sans"/>
              <a:buNone/>
              <a:defRPr b="1" sz="3500">
                <a:solidFill>
                  <a:schemeClr val="dk1"/>
                </a:solidFill>
                <a:latin typeface="Albert Sans"/>
                <a:ea typeface="Albert Sans"/>
                <a:cs typeface="Albert Sans"/>
                <a:sym typeface="Albert Sans"/>
              </a:defRPr>
            </a:lvl1pPr>
            <a:lvl2pPr lvl="1"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2pPr>
            <a:lvl3pPr lvl="2"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3pPr>
            <a:lvl4pPr lvl="3"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4pPr>
            <a:lvl5pPr lvl="4"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5pPr>
            <a:lvl6pPr lvl="5"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6pPr>
            <a:lvl7pPr lvl="6"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7pPr>
            <a:lvl8pPr lvl="7"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8pPr>
            <a:lvl9pPr lvl="8"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9pPr>
          </a:lstStyle>
          <a:p/>
        </p:txBody>
      </p:sp>
      <p:sp>
        <p:nvSpPr>
          <p:cNvPr id="319" name="Google Shape;319;p4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rtl="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pic>
        <p:nvPicPr>
          <p:cNvPr id="320" name="Google Shape;320;p41"/>
          <p:cNvPicPr preferRelativeResize="0"/>
          <p:nvPr/>
        </p:nvPicPr>
        <p:blipFill>
          <a:blip r:embed="rId1">
            <a:alphaModFix/>
          </a:blip>
          <a:stretch>
            <a:fillRect/>
          </a:stretch>
        </p:blipFill>
        <p:spPr>
          <a:xfrm>
            <a:off x="3934152" y="4489900"/>
            <a:ext cx="1038224" cy="65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84" name="Shape 584"/>
        <p:cNvGrpSpPr/>
        <p:nvPr/>
      </p:nvGrpSpPr>
      <p:grpSpPr>
        <a:xfrm>
          <a:off x="0" y="0"/>
          <a:ext cx="0" cy="0"/>
          <a:chOff x="0" y="0"/>
          <a:chExt cx="0" cy="0"/>
        </a:xfrm>
      </p:grpSpPr>
      <p:sp>
        <p:nvSpPr>
          <p:cNvPr id="585" name="Google Shape;585;p6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Albert Sans"/>
              <a:buNone/>
              <a:defRPr b="1" sz="3500">
                <a:solidFill>
                  <a:schemeClr val="dk1"/>
                </a:solidFill>
                <a:latin typeface="Albert Sans"/>
                <a:ea typeface="Albert Sans"/>
                <a:cs typeface="Albert Sans"/>
                <a:sym typeface="Albert Sans"/>
              </a:defRPr>
            </a:lvl1pPr>
            <a:lvl2pPr lvl="1"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2pPr>
            <a:lvl3pPr lvl="2"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3pPr>
            <a:lvl4pPr lvl="3"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4pPr>
            <a:lvl5pPr lvl="4"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5pPr>
            <a:lvl6pPr lvl="5"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6pPr>
            <a:lvl7pPr lvl="6"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7pPr>
            <a:lvl8pPr lvl="7"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8pPr>
            <a:lvl9pPr lvl="8"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9pPr>
          </a:lstStyle>
          <a:p/>
        </p:txBody>
      </p:sp>
      <p:sp>
        <p:nvSpPr>
          <p:cNvPr id="586" name="Google Shape;586;p69"/>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rtl="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pic>
        <p:nvPicPr>
          <p:cNvPr id="587" name="Google Shape;587;p69"/>
          <p:cNvPicPr preferRelativeResize="0"/>
          <p:nvPr/>
        </p:nvPicPr>
        <p:blipFill>
          <a:blip r:embed="rId1">
            <a:alphaModFix/>
          </a:blip>
          <a:stretch>
            <a:fillRect/>
          </a:stretch>
        </p:blipFill>
        <p:spPr>
          <a:xfrm>
            <a:off x="3934152" y="4489900"/>
            <a:ext cx="1038224" cy="65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35" r:id="rId24"/>
    <p:sldLayoutId id="2147483736" r:id="rId25"/>
    <p:sldLayoutId id="2147483737" r:id="rId26"/>
    <p:sldLayoutId id="2147483738" r:id="rId27"/>
    <p:sldLayoutId id="2147483739"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51" name="Shape 851"/>
        <p:cNvGrpSpPr/>
        <p:nvPr/>
      </p:nvGrpSpPr>
      <p:grpSpPr>
        <a:xfrm>
          <a:off x="0" y="0"/>
          <a:ext cx="0" cy="0"/>
          <a:chOff x="0" y="0"/>
          <a:chExt cx="0" cy="0"/>
        </a:xfrm>
      </p:grpSpPr>
      <p:sp>
        <p:nvSpPr>
          <p:cNvPr id="852" name="Google Shape;852;p9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Albert Sans"/>
              <a:buNone/>
              <a:defRPr b="1" sz="3500">
                <a:solidFill>
                  <a:schemeClr val="dk1"/>
                </a:solidFill>
                <a:latin typeface="Albert Sans"/>
                <a:ea typeface="Albert Sans"/>
                <a:cs typeface="Albert Sans"/>
                <a:sym typeface="Albert Sans"/>
              </a:defRPr>
            </a:lvl1pPr>
            <a:lvl2pPr lvl="1"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2pPr>
            <a:lvl3pPr lvl="2"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3pPr>
            <a:lvl4pPr lvl="3"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4pPr>
            <a:lvl5pPr lvl="4"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5pPr>
            <a:lvl6pPr lvl="5"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6pPr>
            <a:lvl7pPr lvl="6"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7pPr>
            <a:lvl8pPr lvl="7"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8pPr>
            <a:lvl9pPr lvl="8"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9pPr>
          </a:lstStyle>
          <a:p/>
        </p:txBody>
      </p:sp>
      <p:sp>
        <p:nvSpPr>
          <p:cNvPr id="853" name="Google Shape;853;p97"/>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rtl="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pic>
        <p:nvPicPr>
          <p:cNvPr id="854" name="Google Shape;854;p97"/>
          <p:cNvPicPr preferRelativeResize="0"/>
          <p:nvPr/>
        </p:nvPicPr>
        <p:blipFill>
          <a:blip r:embed="rId1">
            <a:alphaModFix/>
          </a:blip>
          <a:stretch>
            <a:fillRect/>
          </a:stretch>
        </p:blipFill>
        <p:spPr>
          <a:xfrm>
            <a:off x="3934152" y="4489900"/>
            <a:ext cx="1038224" cy="65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18" name="Shape 1118"/>
        <p:cNvGrpSpPr/>
        <p:nvPr/>
      </p:nvGrpSpPr>
      <p:grpSpPr>
        <a:xfrm>
          <a:off x="0" y="0"/>
          <a:ext cx="0" cy="0"/>
          <a:chOff x="0" y="0"/>
          <a:chExt cx="0" cy="0"/>
        </a:xfrm>
      </p:grpSpPr>
      <p:sp>
        <p:nvSpPr>
          <p:cNvPr id="1119" name="Google Shape;1119;p12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Albert Sans"/>
              <a:buNone/>
              <a:defRPr b="1" sz="3500">
                <a:solidFill>
                  <a:schemeClr val="dk1"/>
                </a:solidFill>
                <a:latin typeface="Albert Sans"/>
                <a:ea typeface="Albert Sans"/>
                <a:cs typeface="Albert Sans"/>
                <a:sym typeface="Albert Sans"/>
              </a:defRPr>
            </a:lvl1pPr>
            <a:lvl2pPr lvl="1"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2pPr>
            <a:lvl3pPr lvl="2"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3pPr>
            <a:lvl4pPr lvl="3"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4pPr>
            <a:lvl5pPr lvl="4"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5pPr>
            <a:lvl6pPr lvl="5"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6pPr>
            <a:lvl7pPr lvl="6"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7pPr>
            <a:lvl8pPr lvl="7"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8pPr>
            <a:lvl9pPr lvl="8"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9pPr>
          </a:lstStyle>
          <a:p/>
        </p:txBody>
      </p:sp>
      <p:sp>
        <p:nvSpPr>
          <p:cNvPr id="1120" name="Google Shape;1120;p12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rtl="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rtl="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pic>
        <p:nvPicPr>
          <p:cNvPr id="1121" name="Google Shape;1121;p125"/>
          <p:cNvPicPr preferRelativeResize="0"/>
          <p:nvPr/>
        </p:nvPicPr>
        <p:blipFill>
          <a:blip r:embed="rId1">
            <a:alphaModFix/>
          </a:blip>
          <a:stretch>
            <a:fillRect/>
          </a:stretch>
        </p:blipFill>
        <p:spPr>
          <a:xfrm>
            <a:off x="3934152" y="4489900"/>
            <a:ext cx="1038224" cy="65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 id="2147483784" r:id="rId19"/>
    <p:sldLayoutId id="2147483785" r:id="rId20"/>
    <p:sldLayoutId id="2147483786" r:id="rId21"/>
    <p:sldLayoutId id="2147483787" r:id="rId22"/>
    <p:sldLayoutId id="2147483788" r:id="rId23"/>
    <p:sldLayoutId id="2147483789" r:id="rId24"/>
    <p:sldLayoutId id="2147483790" r:id="rId25"/>
    <p:sldLayoutId id="2147483791" r:id="rId26"/>
    <p:sldLayoutId id="2147483792" r:id="rId27"/>
    <p:sldLayoutId id="2147483793"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153"/>
          <p:cNvSpPr txBox="1"/>
          <p:nvPr>
            <p:ph type="ctrTitle"/>
          </p:nvPr>
        </p:nvSpPr>
        <p:spPr>
          <a:xfrm>
            <a:off x="432025" y="419225"/>
            <a:ext cx="6372600" cy="140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EduAble</a:t>
            </a:r>
            <a:endParaRPr/>
          </a:p>
        </p:txBody>
      </p:sp>
      <p:sp>
        <p:nvSpPr>
          <p:cNvPr id="1390" name="Google Shape;1390;p153"/>
          <p:cNvSpPr txBox="1"/>
          <p:nvPr>
            <p:ph idx="1" type="subTitle"/>
          </p:nvPr>
        </p:nvSpPr>
        <p:spPr>
          <a:xfrm>
            <a:off x="489300" y="1748100"/>
            <a:ext cx="42315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rPr>
              <a:t>STEM notetaking for all</a:t>
            </a:r>
            <a:endParaRPr b="1" sz="1800">
              <a:solidFill>
                <a:schemeClr val="dk2"/>
              </a:solidFill>
            </a:endParaRPr>
          </a:p>
        </p:txBody>
      </p:sp>
      <p:pic>
        <p:nvPicPr>
          <p:cNvPr id="1391" name="Google Shape;1391;p153"/>
          <p:cNvPicPr preferRelativeResize="0"/>
          <p:nvPr/>
        </p:nvPicPr>
        <p:blipFill rotWithShape="1">
          <a:blip r:embed="rId3">
            <a:alphaModFix/>
          </a:blip>
          <a:srcRect b="0" l="49" r="59" t="0"/>
          <a:stretch/>
        </p:blipFill>
        <p:spPr>
          <a:xfrm>
            <a:off x="432036" y="2518975"/>
            <a:ext cx="1920300" cy="1922400"/>
          </a:xfrm>
          <a:prstGeom prst="ellipse">
            <a:avLst/>
          </a:prstGeom>
          <a:noFill/>
          <a:ln>
            <a:noFill/>
          </a:ln>
        </p:spPr>
      </p:pic>
      <p:sp>
        <p:nvSpPr>
          <p:cNvPr id="1392" name="Google Shape;1392;p153"/>
          <p:cNvSpPr txBox="1"/>
          <p:nvPr>
            <p:ph idx="4294967295" type="subTitle"/>
          </p:nvPr>
        </p:nvSpPr>
        <p:spPr>
          <a:xfrm>
            <a:off x="2428986" y="2805925"/>
            <a:ext cx="2301300" cy="52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400">
                <a:solidFill>
                  <a:schemeClr val="dk2"/>
                </a:solidFill>
              </a:rPr>
              <a:t>Zayne</a:t>
            </a:r>
            <a:endParaRPr b="1" sz="2400">
              <a:solidFill>
                <a:schemeClr val="dk2"/>
              </a:solidFill>
            </a:endParaRPr>
          </a:p>
        </p:txBody>
      </p:sp>
      <p:sp>
        <p:nvSpPr>
          <p:cNvPr id="1393" name="Google Shape;1393;p153"/>
          <p:cNvSpPr txBox="1"/>
          <p:nvPr>
            <p:ph idx="4294967295" type="subTitle"/>
          </p:nvPr>
        </p:nvSpPr>
        <p:spPr>
          <a:xfrm>
            <a:off x="2428975" y="3333613"/>
            <a:ext cx="2586600" cy="8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t>University of Cambridge</a:t>
            </a:r>
            <a:endParaRPr b="1" sz="1600"/>
          </a:p>
          <a:p>
            <a:pPr indent="0" lvl="0" marL="0" rtl="0" algn="l">
              <a:spcBef>
                <a:spcPts val="1600"/>
              </a:spcBef>
              <a:spcAft>
                <a:spcPts val="1600"/>
              </a:spcAft>
              <a:buNone/>
            </a:pPr>
            <a:r>
              <a:rPr lang="en-GB" sz="1100"/>
              <a:t>Computer Science</a:t>
            </a:r>
            <a:endParaRPr sz="1100"/>
          </a:p>
        </p:txBody>
      </p:sp>
      <p:grpSp>
        <p:nvGrpSpPr>
          <p:cNvPr id="1394" name="Google Shape;1394;p153"/>
          <p:cNvGrpSpPr/>
          <p:nvPr/>
        </p:nvGrpSpPr>
        <p:grpSpPr>
          <a:xfrm>
            <a:off x="6030920" y="1103972"/>
            <a:ext cx="4357122" cy="707497"/>
            <a:chOff x="6456475" y="3575600"/>
            <a:chExt cx="3403204" cy="552603"/>
          </a:xfrm>
        </p:grpSpPr>
        <p:sp>
          <p:nvSpPr>
            <p:cNvPr id="1395" name="Google Shape;1395;p153"/>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53"/>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7" name="Google Shape;1397;p153"/>
          <p:cNvGrpSpPr/>
          <p:nvPr/>
        </p:nvGrpSpPr>
        <p:grpSpPr>
          <a:xfrm>
            <a:off x="5015575" y="228600"/>
            <a:ext cx="5455165" cy="875381"/>
            <a:chOff x="6456469" y="3575596"/>
            <a:chExt cx="3443700" cy="552604"/>
          </a:xfrm>
        </p:grpSpPr>
        <p:sp>
          <p:nvSpPr>
            <p:cNvPr id="1398" name="Google Shape;1398;p153"/>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53"/>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153"/>
          <p:cNvGrpSpPr/>
          <p:nvPr/>
        </p:nvGrpSpPr>
        <p:grpSpPr>
          <a:xfrm>
            <a:off x="7099358" y="1811472"/>
            <a:ext cx="3759089" cy="707494"/>
            <a:chOff x="6456475" y="3575600"/>
            <a:chExt cx="2936100" cy="552600"/>
          </a:xfrm>
        </p:grpSpPr>
        <p:sp>
          <p:nvSpPr>
            <p:cNvPr id="1401" name="Google Shape;1401;p153"/>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53"/>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154"/>
          <p:cNvSpPr txBox="1"/>
          <p:nvPr>
            <p:ph type="title"/>
          </p:nvPr>
        </p:nvSpPr>
        <p:spPr>
          <a:xfrm>
            <a:off x="720000" y="2626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Digital </a:t>
            </a:r>
            <a:r>
              <a:rPr lang="en-GB">
                <a:solidFill>
                  <a:schemeClr val="lt2"/>
                </a:solidFill>
              </a:rPr>
              <a:t>STEM notetaking</a:t>
            </a:r>
            <a:r>
              <a:rPr lang="en-GB"/>
              <a:t> sucks.</a:t>
            </a:r>
            <a:endParaRPr/>
          </a:p>
        </p:txBody>
      </p:sp>
      <p:pic>
        <p:nvPicPr>
          <p:cNvPr id="1408" name="Google Shape;1408;p154"/>
          <p:cNvPicPr preferRelativeResize="0"/>
          <p:nvPr/>
        </p:nvPicPr>
        <p:blipFill>
          <a:blip r:embed="rId3">
            <a:alphaModFix/>
          </a:blip>
          <a:stretch>
            <a:fillRect/>
          </a:stretch>
        </p:blipFill>
        <p:spPr>
          <a:xfrm>
            <a:off x="720000" y="1129000"/>
            <a:ext cx="3768274" cy="2890624"/>
          </a:xfrm>
          <a:prstGeom prst="rect">
            <a:avLst/>
          </a:prstGeom>
          <a:noFill/>
          <a:ln>
            <a:noFill/>
          </a:ln>
        </p:spPr>
      </p:pic>
      <p:sp>
        <p:nvSpPr>
          <p:cNvPr id="1409" name="Google Shape;1409;p154"/>
          <p:cNvSpPr txBox="1"/>
          <p:nvPr>
            <p:ph idx="1" type="subTitle"/>
          </p:nvPr>
        </p:nvSpPr>
        <p:spPr>
          <a:xfrm>
            <a:off x="1516475" y="4019625"/>
            <a:ext cx="2175300" cy="38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Math input in Notion</a:t>
            </a:r>
            <a:endParaRPr/>
          </a:p>
        </p:txBody>
      </p:sp>
      <p:pic>
        <p:nvPicPr>
          <p:cNvPr id="1410" name="Google Shape;1410;p154"/>
          <p:cNvPicPr preferRelativeResize="0"/>
          <p:nvPr/>
        </p:nvPicPr>
        <p:blipFill>
          <a:blip r:embed="rId4">
            <a:alphaModFix/>
          </a:blip>
          <a:stretch>
            <a:fillRect/>
          </a:stretch>
        </p:blipFill>
        <p:spPr>
          <a:xfrm>
            <a:off x="4771779" y="1129000"/>
            <a:ext cx="3652220" cy="2890626"/>
          </a:xfrm>
          <a:prstGeom prst="rect">
            <a:avLst/>
          </a:prstGeom>
          <a:noFill/>
          <a:ln>
            <a:noFill/>
          </a:ln>
        </p:spPr>
      </p:pic>
      <p:sp>
        <p:nvSpPr>
          <p:cNvPr id="1411" name="Google Shape;1411;p154"/>
          <p:cNvSpPr txBox="1"/>
          <p:nvPr>
            <p:ph idx="1" type="subTitle"/>
          </p:nvPr>
        </p:nvSpPr>
        <p:spPr>
          <a:xfrm>
            <a:off x="5510238" y="4019625"/>
            <a:ext cx="2175300" cy="38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…or iPad + Apple Pencil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55"/>
          <p:cNvSpPr txBox="1"/>
          <p:nvPr>
            <p:ph idx="4294967295" type="subTitle"/>
          </p:nvPr>
        </p:nvSpPr>
        <p:spPr>
          <a:xfrm>
            <a:off x="720000" y="2115813"/>
            <a:ext cx="21753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100"/>
              <a:t>Supports a diverse range of input methods, such as speech-to-text</a:t>
            </a:r>
            <a:endParaRPr sz="1100"/>
          </a:p>
        </p:txBody>
      </p:sp>
      <p:sp>
        <p:nvSpPr>
          <p:cNvPr id="1417" name="Google Shape;1417;p155"/>
          <p:cNvSpPr txBox="1"/>
          <p:nvPr>
            <p:ph idx="4294967295" type="subTitle"/>
          </p:nvPr>
        </p:nvSpPr>
        <p:spPr>
          <a:xfrm>
            <a:off x="720000" y="4190288"/>
            <a:ext cx="21753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100"/>
              <a:t>Transcribes natural language to Markdown and LaTeX</a:t>
            </a:r>
            <a:endParaRPr sz="1100"/>
          </a:p>
        </p:txBody>
      </p:sp>
      <p:sp>
        <p:nvSpPr>
          <p:cNvPr id="1418" name="Google Shape;1418;p155"/>
          <p:cNvSpPr txBox="1"/>
          <p:nvPr>
            <p:ph idx="4294967295" type="subTitle"/>
          </p:nvPr>
        </p:nvSpPr>
        <p:spPr>
          <a:xfrm>
            <a:off x="720000" y="1719936"/>
            <a:ext cx="2175300" cy="44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sz="2000">
                <a:solidFill>
                  <a:schemeClr val="lt2"/>
                </a:solidFill>
              </a:rPr>
              <a:t>Accessible</a:t>
            </a:r>
            <a:endParaRPr b="1" sz="2000">
              <a:solidFill>
                <a:schemeClr val="lt2"/>
              </a:solidFill>
            </a:endParaRPr>
          </a:p>
        </p:txBody>
      </p:sp>
      <p:sp>
        <p:nvSpPr>
          <p:cNvPr id="1419" name="Google Shape;1419;p155"/>
          <p:cNvSpPr txBox="1"/>
          <p:nvPr>
            <p:ph idx="4294967295" type="subTitle"/>
          </p:nvPr>
        </p:nvSpPr>
        <p:spPr>
          <a:xfrm>
            <a:off x="720000" y="3794412"/>
            <a:ext cx="2175300" cy="44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sz="2000">
                <a:solidFill>
                  <a:schemeClr val="lt2"/>
                </a:solidFill>
              </a:rPr>
              <a:t>STEM-based</a:t>
            </a:r>
            <a:endParaRPr b="1" sz="2000">
              <a:solidFill>
                <a:schemeClr val="lt2"/>
              </a:solidFill>
            </a:endParaRPr>
          </a:p>
        </p:txBody>
      </p:sp>
      <p:sp>
        <p:nvSpPr>
          <p:cNvPr id="1420" name="Google Shape;1420;p155"/>
          <p:cNvSpPr/>
          <p:nvPr/>
        </p:nvSpPr>
        <p:spPr>
          <a:xfrm rot="5400000">
            <a:off x="1453947" y="3052124"/>
            <a:ext cx="707400" cy="70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55"/>
          <p:cNvSpPr/>
          <p:nvPr/>
        </p:nvSpPr>
        <p:spPr>
          <a:xfrm rot="5400000">
            <a:off x="1453947" y="977649"/>
            <a:ext cx="707400" cy="70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2" name="Google Shape;1422;p155"/>
          <p:cNvGrpSpPr/>
          <p:nvPr/>
        </p:nvGrpSpPr>
        <p:grpSpPr>
          <a:xfrm>
            <a:off x="1617912" y="3222816"/>
            <a:ext cx="379489" cy="366046"/>
            <a:chOff x="1284212" y="1963766"/>
            <a:chExt cx="379489" cy="366046"/>
          </a:xfrm>
        </p:grpSpPr>
        <p:sp>
          <p:nvSpPr>
            <p:cNvPr id="1423" name="Google Shape;1423;p155"/>
            <p:cNvSpPr/>
            <p:nvPr/>
          </p:nvSpPr>
          <p:spPr>
            <a:xfrm>
              <a:off x="1436861" y="2112975"/>
              <a:ext cx="69444" cy="68902"/>
            </a:xfrm>
            <a:custGeom>
              <a:rect b="b" l="l" r="r" t="t"/>
              <a:pathLst>
                <a:path extrusionOk="0" h="2163" w="218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55"/>
            <p:cNvSpPr/>
            <p:nvPr/>
          </p:nvSpPr>
          <p:spPr>
            <a:xfrm>
              <a:off x="1284212" y="1963766"/>
              <a:ext cx="379489" cy="366046"/>
            </a:xfrm>
            <a:custGeom>
              <a:rect b="b" l="l" r="r" t="t"/>
              <a:pathLst>
                <a:path extrusionOk="0" h="11491" w="11913">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5" name="Google Shape;1425;p155"/>
          <p:cNvGrpSpPr/>
          <p:nvPr/>
        </p:nvGrpSpPr>
        <p:grpSpPr>
          <a:xfrm>
            <a:off x="1624032" y="1190175"/>
            <a:ext cx="367255" cy="282364"/>
            <a:chOff x="1781317" y="3391400"/>
            <a:chExt cx="367255" cy="282364"/>
          </a:xfrm>
        </p:grpSpPr>
        <p:sp>
          <p:nvSpPr>
            <p:cNvPr id="1426" name="Google Shape;1426;p155"/>
            <p:cNvSpPr/>
            <p:nvPr/>
          </p:nvSpPr>
          <p:spPr>
            <a:xfrm>
              <a:off x="1901061" y="3639610"/>
              <a:ext cx="11013" cy="33772"/>
            </a:xfrm>
            <a:custGeom>
              <a:rect b="b" l="l" r="r" t="t"/>
              <a:pathLst>
                <a:path extrusionOk="0" h="1061" w="346">
                  <a:moveTo>
                    <a:pt x="167" y="1"/>
                  </a:moveTo>
                  <a:cubicBezTo>
                    <a:pt x="72" y="1"/>
                    <a:pt x="1" y="72"/>
                    <a:pt x="1" y="167"/>
                  </a:cubicBezTo>
                  <a:lnTo>
                    <a:pt x="1" y="894"/>
                  </a:lnTo>
                  <a:cubicBezTo>
                    <a:pt x="1" y="977"/>
                    <a:pt x="72" y="1060"/>
                    <a:pt x="167" y="1060"/>
                  </a:cubicBezTo>
                  <a:cubicBezTo>
                    <a:pt x="251" y="1060"/>
                    <a:pt x="334" y="977"/>
                    <a:pt x="334" y="894"/>
                  </a:cubicBezTo>
                  <a:lnTo>
                    <a:pt x="334" y="167"/>
                  </a:lnTo>
                  <a:cubicBezTo>
                    <a:pt x="346" y="72"/>
                    <a:pt x="274"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55"/>
            <p:cNvSpPr/>
            <p:nvPr/>
          </p:nvSpPr>
          <p:spPr>
            <a:xfrm>
              <a:off x="2016668" y="3639610"/>
              <a:ext cx="10631" cy="33772"/>
            </a:xfrm>
            <a:custGeom>
              <a:rect b="b" l="l" r="r" t="t"/>
              <a:pathLst>
                <a:path extrusionOk="0" h="1061" w="334">
                  <a:moveTo>
                    <a:pt x="167" y="1"/>
                  </a:moveTo>
                  <a:cubicBezTo>
                    <a:pt x="71" y="1"/>
                    <a:pt x="0" y="72"/>
                    <a:pt x="0" y="167"/>
                  </a:cubicBezTo>
                  <a:lnTo>
                    <a:pt x="0" y="894"/>
                  </a:lnTo>
                  <a:cubicBezTo>
                    <a:pt x="0" y="977"/>
                    <a:pt x="71" y="1060"/>
                    <a:pt x="167" y="1060"/>
                  </a:cubicBezTo>
                  <a:cubicBezTo>
                    <a:pt x="250" y="1060"/>
                    <a:pt x="333" y="977"/>
                    <a:pt x="333" y="894"/>
                  </a:cubicBezTo>
                  <a:lnTo>
                    <a:pt x="333" y="167"/>
                  </a:lnTo>
                  <a:cubicBezTo>
                    <a:pt x="333" y="72"/>
                    <a:pt x="250"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55"/>
            <p:cNvSpPr/>
            <p:nvPr/>
          </p:nvSpPr>
          <p:spPr>
            <a:xfrm>
              <a:off x="1820340" y="3518720"/>
              <a:ext cx="46281" cy="16329"/>
            </a:xfrm>
            <a:custGeom>
              <a:rect b="b" l="l" r="r" t="t"/>
              <a:pathLst>
                <a:path extrusionOk="0" h="513" w="1454">
                  <a:moveTo>
                    <a:pt x="167" y="1"/>
                  </a:moveTo>
                  <a:cubicBezTo>
                    <a:pt x="84" y="1"/>
                    <a:pt x="1" y="72"/>
                    <a:pt x="1" y="167"/>
                  </a:cubicBezTo>
                  <a:cubicBezTo>
                    <a:pt x="1" y="251"/>
                    <a:pt x="84" y="334"/>
                    <a:pt x="167" y="334"/>
                  </a:cubicBezTo>
                  <a:cubicBezTo>
                    <a:pt x="370" y="334"/>
                    <a:pt x="917" y="358"/>
                    <a:pt x="1179" y="489"/>
                  </a:cubicBezTo>
                  <a:cubicBezTo>
                    <a:pt x="1215" y="513"/>
                    <a:pt x="1227" y="513"/>
                    <a:pt x="1263" y="513"/>
                  </a:cubicBezTo>
                  <a:cubicBezTo>
                    <a:pt x="1310" y="513"/>
                    <a:pt x="1382" y="477"/>
                    <a:pt x="1406" y="417"/>
                  </a:cubicBezTo>
                  <a:cubicBezTo>
                    <a:pt x="1453" y="346"/>
                    <a:pt x="1417" y="239"/>
                    <a:pt x="1334" y="191"/>
                  </a:cubicBezTo>
                  <a:cubicBezTo>
                    <a:pt x="941" y="1"/>
                    <a:pt x="203"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55"/>
            <p:cNvSpPr/>
            <p:nvPr/>
          </p:nvSpPr>
          <p:spPr>
            <a:xfrm>
              <a:off x="1802898" y="3628247"/>
              <a:ext cx="11045" cy="45135"/>
            </a:xfrm>
            <a:custGeom>
              <a:rect b="b" l="l" r="r" t="t"/>
              <a:pathLst>
                <a:path extrusionOk="0" h="1418" w="347">
                  <a:moveTo>
                    <a:pt x="168" y="1"/>
                  </a:moveTo>
                  <a:cubicBezTo>
                    <a:pt x="72" y="1"/>
                    <a:pt x="1" y="72"/>
                    <a:pt x="1" y="167"/>
                  </a:cubicBezTo>
                  <a:lnTo>
                    <a:pt x="1" y="1251"/>
                  </a:lnTo>
                  <a:cubicBezTo>
                    <a:pt x="1" y="1334"/>
                    <a:pt x="72" y="1417"/>
                    <a:pt x="168" y="1417"/>
                  </a:cubicBezTo>
                  <a:cubicBezTo>
                    <a:pt x="263" y="1417"/>
                    <a:pt x="334" y="1334"/>
                    <a:pt x="334" y="1251"/>
                  </a:cubicBezTo>
                  <a:lnTo>
                    <a:pt x="334" y="167"/>
                  </a:lnTo>
                  <a:cubicBezTo>
                    <a:pt x="346" y="72"/>
                    <a:pt x="275" y="1"/>
                    <a:pt x="1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55"/>
            <p:cNvSpPr/>
            <p:nvPr/>
          </p:nvSpPr>
          <p:spPr>
            <a:xfrm>
              <a:off x="1781317" y="3391400"/>
              <a:ext cx="367255" cy="282364"/>
            </a:xfrm>
            <a:custGeom>
              <a:rect b="b" l="l" r="r" t="t"/>
              <a:pathLst>
                <a:path extrusionOk="0" h="8871" w="11538">
                  <a:moveTo>
                    <a:pt x="9728" y="2703"/>
                  </a:moveTo>
                  <a:cubicBezTo>
                    <a:pt x="10049" y="2703"/>
                    <a:pt x="10287" y="2917"/>
                    <a:pt x="10287" y="3167"/>
                  </a:cubicBezTo>
                  <a:lnTo>
                    <a:pt x="10287" y="3203"/>
                  </a:lnTo>
                  <a:cubicBezTo>
                    <a:pt x="10121" y="3120"/>
                    <a:pt x="9930" y="3096"/>
                    <a:pt x="9728" y="3096"/>
                  </a:cubicBezTo>
                  <a:cubicBezTo>
                    <a:pt x="9537" y="3096"/>
                    <a:pt x="9347" y="3143"/>
                    <a:pt x="9180" y="3203"/>
                  </a:cubicBezTo>
                  <a:lnTo>
                    <a:pt x="9180" y="3167"/>
                  </a:lnTo>
                  <a:cubicBezTo>
                    <a:pt x="9180" y="2917"/>
                    <a:pt x="9430" y="2703"/>
                    <a:pt x="9728" y="2703"/>
                  </a:cubicBezTo>
                  <a:close/>
                  <a:moveTo>
                    <a:pt x="9728" y="3405"/>
                  </a:moveTo>
                  <a:cubicBezTo>
                    <a:pt x="10347" y="3405"/>
                    <a:pt x="10835" y="3893"/>
                    <a:pt x="10835" y="4513"/>
                  </a:cubicBezTo>
                  <a:cubicBezTo>
                    <a:pt x="10835" y="4632"/>
                    <a:pt x="10811" y="4751"/>
                    <a:pt x="10775" y="4846"/>
                  </a:cubicBezTo>
                  <a:cubicBezTo>
                    <a:pt x="10299" y="4358"/>
                    <a:pt x="9454" y="4167"/>
                    <a:pt x="9406" y="4167"/>
                  </a:cubicBezTo>
                  <a:cubicBezTo>
                    <a:pt x="9392" y="4160"/>
                    <a:pt x="9377" y="4157"/>
                    <a:pt x="9362" y="4157"/>
                  </a:cubicBezTo>
                  <a:cubicBezTo>
                    <a:pt x="9325" y="4157"/>
                    <a:pt x="9285" y="4174"/>
                    <a:pt x="9251" y="4191"/>
                  </a:cubicBezTo>
                  <a:cubicBezTo>
                    <a:pt x="9216" y="4227"/>
                    <a:pt x="9192" y="4274"/>
                    <a:pt x="9192" y="4334"/>
                  </a:cubicBezTo>
                  <a:cubicBezTo>
                    <a:pt x="9192" y="4334"/>
                    <a:pt x="9180" y="4441"/>
                    <a:pt x="9061" y="4572"/>
                  </a:cubicBezTo>
                  <a:cubicBezTo>
                    <a:pt x="9001" y="4632"/>
                    <a:pt x="9001" y="4751"/>
                    <a:pt x="9061" y="4810"/>
                  </a:cubicBezTo>
                  <a:cubicBezTo>
                    <a:pt x="9091" y="4840"/>
                    <a:pt x="9135" y="4855"/>
                    <a:pt x="9180" y="4855"/>
                  </a:cubicBezTo>
                  <a:cubicBezTo>
                    <a:pt x="9225" y="4855"/>
                    <a:pt x="9269" y="4840"/>
                    <a:pt x="9299" y="4810"/>
                  </a:cubicBezTo>
                  <a:cubicBezTo>
                    <a:pt x="9394" y="4715"/>
                    <a:pt x="9454" y="4608"/>
                    <a:pt x="9478" y="4536"/>
                  </a:cubicBezTo>
                  <a:cubicBezTo>
                    <a:pt x="9763" y="4632"/>
                    <a:pt x="10359" y="4834"/>
                    <a:pt x="10621" y="5203"/>
                  </a:cubicBezTo>
                  <a:cubicBezTo>
                    <a:pt x="10561" y="5668"/>
                    <a:pt x="10192" y="5977"/>
                    <a:pt x="9728" y="5977"/>
                  </a:cubicBezTo>
                  <a:cubicBezTo>
                    <a:pt x="9251" y="5977"/>
                    <a:pt x="8870" y="5620"/>
                    <a:pt x="8823" y="5167"/>
                  </a:cubicBezTo>
                  <a:cubicBezTo>
                    <a:pt x="8823" y="5132"/>
                    <a:pt x="8811" y="5120"/>
                    <a:pt x="8799" y="5084"/>
                  </a:cubicBezTo>
                  <a:cubicBezTo>
                    <a:pt x="8692" y="4906"/>
                    <a:pt x="8632" y="4715"/>
                    <a:pt x="8632" y="4513"/>
                  </a:cubicBezTo>
                  <a:cubicBezTo>
                    <a:pt x="8632" y="3893"/>
                    <a:pt x="9120" y="3405"/>
                    <a:pt x="9728" y="3405"/>
                  </a:cubicBezTo>
                  <a:close/>
                  <a:moveTo>
                    <a:pt x="3048" y="3405"/>
                  </a:moveTo>
                  <a:lnTo>
                    <a:pt x="3048" y="4108"/>
                  </a:lnTo>
                  <a:cubicBezTo>
                    <a:pt x="3048" y="4227"/>
                    <a:pt x="3024" y="4334"/>
                    <a:pt x="2977" y="4429"/>
                  </a:cubicBezTo>
                  <a:lnTo>
                    <a:pt x="2882" y="4608"/>
                  </a:lnTo>
                  <a:cubicBezTo>
                    <a:pt x="2870" y="4644"/>
                    <a:pt x="2870" y="4655"/>
                    <a:pt x="2870" y="4691"/>
                  </a:cubicBezTo>
                  <a:lnTo>
                    <a:pt x="2870" y="5048"/>
                  </a:lnTo>
                  <a:cubicBezTo>
                    <a:pt x="2870" y="5298"/>
                    <a:pt x="2763" y="5537"/>
                    <a:pt x="2584" y="5703"/>
                  </a:cubicBezTo>
                  <a:cubicBezTo>
                    <a:pt x="2413" y="5885"/>
                    <a:pt x="2203" y="5981"/>
                    <a:pt x="1989" y="5981"/>
                  </a:cubicBezTo>
                  <a:cubicBezTo>
                    <a:pt x="1965" y="5981"/>
                    <a:pt x="1941" y="5979"/>
                    <a:pt x="1917" y="5977"/>
                  </a:cubicBezTo>
                  <a:cubicBezTo>
                    <a:pt x="1429" y="5965"/>
                    <a:pt x="1024" y="5537"/>
                    <a:pt x="1024" y="5013"/>
                  </a:cubicBezTo>
                  <a:lnTo>
                    <a:pt x="1024" y="4703"/>
                  </a:lnTo>
                  <a:cubicBezTo>
                    <a:pt x="1024" y="4667"/>
                    <a:pt x="1024" y="4644"/>
                    <a:pt x="1012" y="4632"/>
                  </a:cubicBezTo>
                  <a:lnTo>
                    <a:pt x="905" y="4417"/>
                  </a:lnTo>
                  <a:cubicBezTo>
                    <a:pt x="858" y="4346"/>
                    <a:pt x="846" y="4251"/>
                    <a:pt x="846" y="4167"/>
                  </a:cubicBezTo>
                  <a:lnTo>
                    <a:pt x="846" y="4144"/>
                  </a:lnTo>
                  <a:cubicBezTo>
                    <a:pt x="846" y="3751"/>
                    <a:pt x="1179" y="3405"/>
                    <a:pt x="1596" y="3405"/>
                  </a:cubicBezTo>
                  <a:close/>
                  <a:moveTo>
                    <a:pt x="5763" y="322"/>
                  </a:moveTo>
                  <a:cubicBezTo>
                    <a:pt x="6358" y="322"/>
                    <a:pt x="6870" y="536"/>
                    <a:pt x="7263" y="905"/>
                  </a:cubicBezTo>
                  <a:cubicBezTo>
                    <a:pt x="7668" y="1298"/>
                    <a:pt x="7882" y="1858"/>
                    <a:pt x="7942" y="2524"/>
                  </a:cubicBezTo>
                  <a:cubicBezTo>
                    <a:pt x="8085" y="4346"/>
                    <a:pt x="8227" y="5346"/>
                    <a:pt x="8287" y="5703"/>
                  </a:cubicBezTo>
                  <a:lnTo>
                    <a:pt x="8287" y="5715"/>
                  </a:lnTo>
                  <a:cubicBezTo>
                    <a:pt x="8108" y="5834"/>
                    <a:pt x="7763" y="6025"/>
                    <a:pt x="7215" y="6179"/>
                  </a:cubicBezTo>
                  <a:lnTo>
                    <a:pt x="6930" y="6060"/>
                  </a:lnTo>
                  <a:cubicBezTo>
                    <a:pt x="6858" y="6025"/>
                    <a:pt x="6811" y="5953"/>
                    <a:pt x="6811" y="5882"/>
                  </a:cubicBezTo>
                  <a:lnTo>
                    <a:pt x="6811" y="5298"/>
                  </a:lnTo>
                  <a:cubicBezTo>
                    <a:pt x="7370" y="4941"/>
                    <a:pt x="7727" y="4334"/>
                    <a:pt x="7727" y="3632"/>
                  </a:cubicBezTo>
                  <a:lnTo>
                    <a:pt x="7727" y="3322"/>
                  </a:lnTo>
                  <a:cubicBezTo>
                    <a:pt x="7727" y="3108"/>
                    <a:pt x="7632" y="2917"/>
                    <a:pt x="7489" y="2786"/>
                  </a:cubicBezTo>
                  <a:cubicBezTo>
                    <a:pt x="7144" y="2489"/>
                    <a:pt x="6370" y="1965"/>
                    <a:pt x="5025" y="1834"/>
                  </a:cubicBezTo>
                  <a:cubicBezTo>
                    <a:pt x="5015" y="1831"/>
                    <a:pt x="5005" y="1830"/>
                    <a:pt x="4995" y="1830"/>
                  </a:cubicBezTo>
                  <a:cubicBezTo>
                    <a:pt x="4920" y="1830"/>
                    <a:pt x="4846" y="1903"/>
                    <a:pt x="4846" y="1977"/>
                  </a:cubicBezTo>
                  <a:cubicBezTo>
                    <a:pt x="4834" y="2072"/>
                    <a:pt x="4906" y="2155"/>
                    <a:pt x="5001" y="2155"/>
                  </a:cubicBezTo>
                  <a:cubicBezTo>
                    <a:pt x="6251" y="2274"/>
                    <a:pt x="6954" y="2750"/>
                    <a:pt x="7263" y="3024"/>
                  </a:cubicBezTo>
                  <a:cubicBezTo>
                    <a:pt x="7335" y="3096"/>
                    <a:pt x="7382" y="3179"/>
                    <a:pt x="7382" y="3298"/>
                  </a:cubicBezTo>
                  <a:lnTo>
                    <a:pt x="7382" y="3620"/>
                  </a:lnTo>
                  <a:cubicBezTo>
                    <a:pt x="7382" y="4525"/>
                    <a:pt x="6632" y="5251"/>
                    <a:pt x="5739" y="5251"/>
                  </a:cubicBezTo>
                  <a:cubicBezTo>
                    <a:pt x="4846" y="5251"/>
                    <a:pt x="4108" y="4513"/>
                    <a:pt x="4108" y="3620"/>
                  </a:cubicBezTo>
                  <a:lnTo>
                    <a:pt x="4108" y="3465"/>
                  </a:lnTo>
                  <a:cubicBezTo>
                    <a:pt x="4108" y="3405"/>
                    <a:pt x="4132" y="3346"/>
                    <a:pt x="4191" y="3298"/>
                  </a:cubicBezTo>
                  <a:cubicBezTo>
                    <a:pt x="4406" y="3179"/>
                    <a:pt x="4691" y="2965"/>
                    <a:pt x="4822" y="2572"/>
                  </a:cubicBezTo>
                  <a:cubicBezTo>
                    <a:pt x="4846" y="2489"/>
                    <a:pt x="4810" y="2393"/>
                    <a:pt x="4715" y="2369"/>
                  </a:cubicBezTo>
                  <a:cubicBezTo>
                    <a:pt x="4696" y="2361"/>
                    <a:pt x="4676" y="2357"/>
                    <a:pt x="4657" y="2357"/>
                  </a:cubicBezTo>
                  <a:cubicBezTo>
                    <a:pt x="4592" y="2357"/>
                    <a:pt x="4531" y="2401"/>
                    <a:pt x="4513" y="2465"/>
                  </a:cubicBezTo>
                  <a:cubicBezTo>
                    <a:pt x="4417" y="2750"/>
                    <a:pt x="4191" y="2917"/>
                    <a:pt x="4048" y="3024"/>
                  </a:cubicBezTo>
                  <a:cubicBezTo>
                    <a:pt x="3882" y="3108"/>
                    <a:pt x="3775" y="3286"/>
                    <a:pt x="3775" y="3465"/>
                  </a:cubicBezTo>
                  <a:lnTo>
                    <a:pt x="3775" y="3620"/>
                  </a:lnTo>
                  <a:cubicBezTo>
                    <a:pt x="3775" y="4310"/>
                    <a:pt x="4132" y="4929"/>
                    <a:pt x="4691" y="5287"/>
                  </a:cubicBezTo>
                  <a:lnTo>
                    <a:pt x="4691" y="5858"/>
                  </a:lnTo>
                  <a:cubicBezTo>
                    <a:pt x="4691" y="5941"/>
                    <a:pt x="4644" y="6013"/>
                    <a:pt x="4572" y="6037"/>
                  </a:cubicBezTo>
                  <a:lnTo>
                    <a:pt x="4287" y="6156"/>
                  </a:lnTo>
                  <a:cubicBezTo>
                    <a:pt x="3739" y="6013"/>
                    <a:pt x="3394" y="5822"/>
                    <a:pt x="3227" y="5715"/>
                  </a:cubicBezTo>
                  <a:lnTo>
                    <a:pt x="3227" y="5703"/>
                  </a:lnTo>
                  <a:cubicBezTo>
                    <a:pt x="3286" y="5346"/>
                    <a:pt x="3441" y="4346"/>
                    <a:pt x="3572" y="2524"/>
                  </a:cubicBezTo>
                  <a:cubicBezTo>
                    <a:pt x="3620" y="1858"/>
                    <a:pt x="3858" y="1310"/>
                    <a:pt x="4251" y="905"/>
                  </a:cubicBezTo>
                  <a:cubicBezTo>
                    <a:pt x="4644" y="524"/>
                    <a:pt x="5168" y="322"/>
                    <a:pt x="5763" y="322"/>
                  </a:cubicBezTo>
                  <a:close/>
                  <a:moveTo>
                    <a:pt x="2917" y="5870"/>
                  </a:moveTo>
                  <a:cubicBezTo>
                    <a:pt x="2941" y="5929"/>
                    <a:pt x="2989" y="5977"/>
                    <a:pt x="3036" y="6013"/>
                  </a:cubicBezTo>
                  <a:cubicBezTo>
                    <a:pt x="3167" y="6096"/>
                    <a:pt x="3417" y="6251"/>
                    <a:pt x="3810" y="6382"/>
                  </a:cubicBezTo>
                  <a:lnTo>
                    <a:pt x="3334" y="6596"/>
                  </a:lnTo>
                  <a:lnTo>
                    <a:pt x="2798" y="6441"/>
                  </a:lnTo>
                  <a:cubicBezTo>
                    <a:pt x="2667" y="6394"/>
                    <a:pt x="2667" y="6382"/>
                    <a:pt x="2667" y="6358"/>
                  </a:cubicBezTo>
                  <a:lnTo>
                    <a:pt x="2667" y="6120"/>
                  </a:lnTo>
                  <a:cubicBezTo>
                    <a:pt x="2727" y="6072"/>
                    <a:pt x="2763" y="6025"/>
                    <a:pt x="2822" y="5977"/>
                  </a:cubicBezTo>
                  <a:cubicBezTo>
                    <a:pt x="2858" y="5953"/>
                    <a:pt x="2882" y="5906"/>
                    <a:pt x="2917" y="5870"/>
                  </a:cubicBezTo>
                  <a:close/>
                  <a:moveTo>
                    <a:pt x="8620" y="5620"/>
                  </a:moveTo>
                  <a:cubicBezTo>
                    <a:pt x="8704" y="5822"/>
                    <a:pt x="8859" y="5977"/>
                    <a:pt x="9037" y="6096"/>
                  </a:cubicBezTo>
                  <a:lnTo>
                    <a:pt x="9037" y="6453"/>
                  </a:lnTo>
                  <a:lnTo>
                    <a:pt x="9013" y="6453"/>
                  </a:lnTo>
                  <a:lnTo>
                    <a:pt x="8478" y="6739"/>
                  </a:lnTo>
                  <a:cubicBezTo>
                    <a:pt x="8478" y="6739"/>
                    <a:pt x="8466" y="6739"/>
                    <a:pt x="8466" y="6727"/>
                  </a:cubicBezTo>
                  <a:lnTo>
                    <a:pt x="7692" y="6382"/>
                  </a:lnTo>
                  <a:cubicBezTo>
                    <a:pt x="8061" y="6251"/>
                    <a:pt x="8335" y="6096"/>
                    <a:pt x="8466" y="6013"/>
                  </a:cubicBezTo>
                  <a:cubicBezTo>
                    <a:pt x="8585" y="5941"/>
                    <a:pt x="8644" y="5798"/>
                    <a:pt x="8620" y="5656"/>
                  </a:cubicBezTo>
                  <a:lnTo>
                    <a:pt x="8620" y="5620"/>
                  </a:lnTo>
                  <a:close/>
                  <a:moveTo>
                    <a:pt x="2322" y="6263"/>
                  </a:moveTo>
                  <a:lnTo>
                    <a:pt x="2322" y="6334"/>
                  </a:lnTo>
                  <a:cubicBezTo>
                    <a:pt x="2322" y="6370"/>
                    <a:pt x="2322" y="6418"/>
                    <a:pt x="2334" y="6441"/>
                  </a:cubicBezTo>
                  <a:lnTo>
                    <a:pt x="1929" y="6834"/>
                  </a:lnTo>
                  <a:lnTo>
                    <a:pt x="1548" y="6441"/>
                  </a:lnTo>
                  <a:cubicBezTo>
                    <a:pt x="1560" y="6418"/>
                    <a:pt x="1560" y="6382"/>
                    <a:pt x="1560" y="6334"/>
                  </a:cubicBezTo>
                  <a:lnTo>
                    <a:pt x="1560" y="6263"/>
                  </a:lnTo>
                  <a:cubicBezTo>
                    <a:pt x="1667" y="6299"/>
                    <a:pt x="1786" y="6322"/>
                    <a:pt x="1905" y="6322"/>
                  </a:cubicBezTo>
                  <a:lnTo>
                    <a:pt x="1953" y="6322"/>
                  </a:lnTo>
                  <a:cubicBezTo>
                    <a:pt x="2084" y="6322"/>
                    <a:pt x="2203" y="6310"/>
                    <a:pt x="2322" y="6263"/>
                  </a:cubicBezTo>
                  <a:close/>
                  <a:moveTo>
                    <a:pt x="10109" y="6275"/>
                  </a:moveTo>
                  <a:lnTo>
                    <a:pt x="10109" y="6453"/>
                  </a:lnTo>
                  <a:cubicBezTo>
                    <a:pt x="10109" y="6513"/>
                    <a:pt x="10121" y="6572"/>
                    <a:pt x="10144" y="6620"/>
                  </a:cubicBezTo>
                  <a:lnTo>
                    <a:pt x="10002" y="6775"/>
                  </a:lnTo>
                  <a:cubicBezTo>
                    <a:pt x="9924" y="6840"/>
                    <a:pt x="9832" y="6873"/>
                    <a:pt x="9740" y="6873"/>
                  </a:cubicBezTo>
                  <a:cubicBezTo>
                    <a:pt x="9647" y="6873"/>
                    <a:pt x="9555" y="6840"/>
                    <a:pt x="9478" y="6775"/>
                  </a:cubicBezTo>
                  <a:lnTo>
                    <a:pt x="9311" y="6620"/>
                  </a:lnTo>
                  <a:cubicBezTo>
                    <a:pt x="9347" y="6572"/>
                    <a:pt x="9359" y="6513"/>
                    <a:pt x="9359" y="6453"/>
                  </a:cubicBezTo>
                  <a:lnTo>
                    <a:pt x="9359" y="6275"/>
                  </a:lnTo>
                  <a:cubicBezTo>
                    <a:pt x="9478" y="6310"/>
                    <a:pt x="9597" y="6334"/>
                    <a:pt x="9728" y="6334"/>
                  </a:cubicBezTo>
                  <a:cubicBezTo>
                    <a:pt x="9859" y="6334"/>
                    <a:pt x="9978" y="6322"/>
                    <a:pt x="10109" y="6275"/>
                  </a:cubicBezTo>
                  <a:close/>
                  <a:moveTo>
                    <a:pt x="6501" y="5477"/>
                  </a:moveTo>
                  <a:lnTo>
                    <a:pt x="6501" y="5882"/>
                  </a:lnTo>
                  <a:cubicBezTo>
                    <a:pt x="6501" y="6084"/>
                    <a:pt x="6620" y="6275"/>
                    <a:pt x="6811" y="6370"/>
                  </a:cubicBezTo>
                  <a:lnTo>
                    <a:pt x="7073" y="6477"/>
                  </a:lnTo>
                  <a:cubicBezTo>
                    <a:pt x="6799" y="6953"/>
                    <a:pt x="6299" y="7263"/>
                    <a:pt x="5739" y="7263"/>
                  </a:cubicBezTo>
                  <a:cubicBezTo>
                    <a:pt x="5191" y="7263"/>
                    <a:pt x="4691" y="6953"/>
                    <a:pt x="4453" y="6477"/>
                  </a:cubicBezTo>
                  <a:lnTo>
                    <a:pt x="4703" y="6370"/>
                  </a:lnTo>
                  <a:cubicBezTo>
                    <a:pt x="4894" y="6275"/>
                    <a:pt x="5013" y="6084"/>
                    <a:pt x="5013" y="5882"/>
                  </a:cubicBezTo>
                  <a:lnTo>
                    <a:pt x="5013" y="5477"/>
                  </a:lnTo>
                  <a:cubicBezTo>
                    <a:pt x="5239" y="5560"/>
                    <a:pt x="5489" y="5620"/>
                    <a:pt x="5763" y="5620"/>
                  </a:cubicBezTo>
                  <a:cubicBezTo>
                    <a:pt x="6025" y="5620"/>
                    <a:pt x="6263" y="5584"/>
                    <a:pt x="6501" y="5477"/>
                  </a:cubicBezTo>
                  <a:close/>
                  <a:moveTo>
                    <a:pt x="5763" y="0"/>
                  </a:moveTo>
                  <a:cubicBezTo>
                    <a:pt x="5072" y="0"/>
                    <a:pt x="4465" y="238"/>
                    <a:pt x="4013" y="679"/>
                  </a:cubicBezTo>
                  <a:cubicBezTo>
                    <a:pt x="3560" y="1131"/>
                    <a:pt x="3286" y="1774"/>
                    <a:pt x="3239" y="2512"/>
                  </a:cubicBezTo>
                  <a:cubicBezTo>
                    <a:pt x="3227" y="2703"/>
                    <a:pt x="3215" y="2905"/>
                    <a:pt x="3203" y="3084"/>
                  </a:cubicBezTo>
                  <a:lnTo>
                    <a:pt x="1608" y="3084"/>
                  </a:lnTo>
                  <a:cubicBezTo>
                    <a:pt x="1012" y="3084"/>
                    <a:pt x="536" y="3560"/>
                    <a:pt x="536" y="4155"/>
                  </a:cubicBezTo>
                  <a:lnTo>
                    <a:pt x="536" y="4167"/>
                  </a:lnTo>
                  <a:cubicBezTo>
                    <a:pt x="536" y="4298"/>
                    <a:pt x="560" y="4453"/>
                    <a:pt x="619" y="4572"/>
                  </a:cubicBezTo>
                  <a:lnTo>
                    <a:pt x="715" y="4751"/>
                  </a:lnTo>
                  <a:lnTo>
                    <a:pt x="715" y="5025"/>
                  </a:lnTo>
                  <a:cubicBezTo>
                    <a:pt x="715" y="5465"/>
                    <a:pt x="941" y="5858"/>
                    <a:pt x="1262" y="6096"/>
                  </a:cubicBezTo>
                  <a:lnTo>
                    <a:pt x="1262" y="6334"/>
                  </a:lnTo>
                  <a:cubicBezTo>
                    <a:pt x="1262" y="6370"/>
                    <a:pt x="1250" y="6394"/>
                    <a:pt x="1215" y="6418"/>
                  </a:cubicBezTo>
                  <a:lnTo>
                    <a:pt x="524" y="6608"/>
                  </a:lnTo>
                  <a:cubicBezTo>
                    <a:pt x="226" y="6691"/>
                    <a:pt x="0" y="6977"/>
                    <a:pt x="0" y="7287"/>
                  </a:cubicBezTo>
                  <a:lnTo>
                    <a:pt x="0" y="8692"/>
                  </a:lnTo>
                  <a:cubicBezTo>
                    <a:pt x="0" y="8775"/>
                    <a:pt x="72" y="8858"/>
                    <a:pt x="167" y="8858"/>
                  </a:cubicBezTo>
                  <a:cubicBezTo>
                    <a:pt x="250" y="8858"/>
                    <a:pt x="322" y="8775"/>
                    <a:pt x="322" y="8692"/>
                  </a:cubicBezTo>
                  <a:lnTo>
                    <a:pt x="322" y="7287"/>
                  </a:lnTo>
                  <a:cubicBezTo>
                    <a:pt x="322" y="7132"/>
                    <a:pt x="441" y="6977"/>
                    <a:pt x="596" y="6930"/>
                  </a:cubicBezTo>
                  <a:lnTo>
                    <a:pt x="1298" y="6739"/>
                  </a:lnTo>
                  <a:cubicBezTo>
                    <a:pt x="1322" y="6739"/>
                    <a:pt x="1334" y="6727"/>
                    <a:pt x="1369" y="6715"/>
                  </a:cubicBezTo>
                  <a:lnTo>
                    <a:pt x="1798" y="7144"/>
                  </a:lnTo>
                  <a:lnTo>
                    <a:pt x="1798" y="8704"/>
                  </a:lnTo>
                  <a:cubicBezTo>
                    <a:pt x="1798" y="8799"/>
                    <a:pt x="1870" y="8870"/>
                    <a:pt x="1965" y="8870"/>
                  </a:cubicBezTo>
                  <a:cubicBezTo>
                    <a:pt x="2048" y="8870"/>
                    <a:pt x="2131" y="8799"/>
                    <a:pt x="2131" y="8704"/>
                  </a:cubicBezTo>
                  <a:lnTo>
                    <a:pt x="2131" y="7144"/>
                  </a:lnTo>
                  <a:lnTo>
                    <a:pt x="2560" y="6715"/>
                  </a:lnTo>
                  <a:cubicBezTo>
                    <a:pt x="2620" y="6739"/>
                    <a:pt x="2679" y="6751"/>
                    <a:pt x="2727" y="6775"/>
                  </a:cubicBezTo>
                  <a:lnTo>
                    <a:pt x="2905" y="6811"/>
                  </a:lnTo>
                  <a:cubicBezTo>
                    <a:pt x="2667" y="6977"/>
                    <a:pt x="2524" y="7251"/>
                    <a:pt x="2524" y="7549"/>
                  </a:cubicBezTo>
                  <a:lnTo>
                    <a:pt x="2524" y="8704"/>
                  </a:lnTo>
                  <a:cubicBezTo>
                    <a:pt x="2524" y="8799"/>
                    <a:pt x="2608" y="8870"/>
                    <a:pt x="2691" y="8870"/>
                  </a:cubicBezTo>
                  <a:cubicBezTo>
                    <a:pt x="2786" y="8870"/>
                    <a:pt x="2858" y="8799"/>
                    <a:pt x="2858" y="8704"/>
                  </a:cubicBezTo>
                  <a:lnTo>
                    <a:pt x="2858" y="7549"/>
                  </a:lnTo>
                  <a:cubicBezTo>
                    <a:pt x="2858" y="7322"/>
                    <a:pt x="2989" y="7132"/>
                    <a:pt x="3179" y="7037"/>
                  </a:cubicBezTo>
                  <a:lnTo>
                    <a:pt x="4156" y="6608"/>
                  </a:lnTo>
                  <a:cubicBezTo>
                    <a:pt x="4453" y="7215"/>
                    <a:pt x="5072" y="7608"/>
                    <a:pt x="5763" y="7608"/>
                  </a:cubicBezTo>
                  <a:cubicBezTo>
                    <a:pt x="6442" y="7608"/>
                    <a:pt x="7073" y="7215"/>
                    <a:pt x="7370" y="6608"/>
                  </a:cubicBezTo>
                  <a:lnTo>
                    <a:pt x="8335" y="7037"/>
                  </a:lnTo>
                  <a:cubicBezTo>
                    <a:pt x="8537" y="7132"/>
                    <a:pt x="8656" y="7322"/>
                    <a:pt x="8656" y="7549"/>
                  </a:cubicBezTo>
                  <a:lnTo>
                    <a:pt x="8656" y="8704"/>
                  </a:lnTo>
                  <a:cubicBezTo>
                    <a:pt x="8656" y="8799"/>
                    <a:pt x="8739" y="8870"/>
                    <a:pt x="8823" y="8870"/>
                  </a:cubicBezTo>
                  <a:cubicBezTo>
                    <a:pt x="8918" y="8870"/>
                    <a:pt x="8989" y="8799"/>
                    <a:pt x="8989" y="8704"/>
                  </a:cubicBezTo>
                  <a:lnTo>
                    <a:pt x="8989" y="7549"/>
                  </a:lnTo>
                  <a:cubicBezTo>
                    <a:pt x="8989" y="7322"/>
                    <a:pt x="8918" y="7132"/>
                    <a:pt x="8775" y="6965"/>
                  </a:cubicBezTo>
                  <a:lnTo>
                    <a:pt x="9049" y="6834"/>
                  </a:lnTo>
                  <a:lnTo>
                    <a:pt x="9240" y="7025"/>
                  </a:lnTo>
                  <a:cubicBezTo>
                    <a:pt x="9370" y="7156"/>
                    <a:pt x="9549" y="7215"/>
                    <a:pt x="9728" y="7215"/>
                  </a:cubicBezTo>
                  <a:cubicBezTo>
                    <a:pt x="9906" y="7215"/>
                    <a:pt x="10085" y="7156"/>
                    <a:pt x="10228" y="7025"/>
                  </a:cubicBezTo>
                  <a:lnTo>
                    <a:pt x="10418" y="6834"/>
                  </a:lnTo>
                  <a:lnTo>
                    <a:pt x="10978" y="7108"/>
                  </a:lnTo>
                  <a:cubicBezTo>
                    <a:pt x="11121" y="7168"/>
                    <a:pt x="11192" y="7311"/>
                    <a:pt x="11192" y="7442"/>
                  </a:cubicBezTo>
                  <a:lnTo>
                    <a:pt x="11192" y="8692"/>
                  </a:lnTo>
                  <a:cubicBezTo>
                    <a:pt x="11192" y="8775"/>
                    <a:pt x="11264" y="8858"/>
                    <a:pt x="11359" y="8858"/>
                  </a:cubicBezTo>
                  <a:cubicBezTo>
                    <a:pt x="11442" y="8858"/>
                    <a:pt x="11514" y="8775"/>
                    <a:pt x="11514" y="8692"/>
                  </a:cubicBezTo>
                  <a:lnTo>
                    <a:pt x="11514" y="7442"/>
                  </a:lnTo>
                  <a:cubicBezTo>
                    <a:pt x="11537" y="7168"/>
                    <a:pt x="11383" y="6930"/>
                    <a:pt x="11145" y="6799"/>
                  </a:cubicBezTo>
                  <a:lnTo>
                    <a:pt x="10466" y="6453"/>
                  </a:lnTo>
                  <a:lnTo>
                    <a:pt x="10466" y="6441"/>
                  </a:lnTo>
                  <a:lnTo>
                    <a:pt x="10466" y="6096"/>
                  </a:lnTo>
                  <a:cubicBezTo>
                    <a:pt x="10740" y="5906"/>
                    <a:pt x="10942" y="5596"/>
                    <a:pt x="11002" y="5239"/>
                  </a:cubicBezTo>
                  <a:cubicBezTo>
                    <a:pt x="11133" y="5013"/>
                    <a:pt x="11192" y="4775"/>
                    <a:pt x="11192" y="4525"/>
                  </a:cubicBezTo>
                  <a:cubicBezTo>
                    <a:pt x="11192" y="4048"/>
                    <a:pt x="10966" y="3632"/>
                    <a:pt x="10609" y="3382"/>
                  </a:cubicBezTo>
                  <a:cubicBezTo>
                    <a:pt x="10621" y="3298"/>
                    <a:pt x="10644" y="3239"/>
                    <a:pt x="10644" y="3167"/>
                  </a:cubicBezTo>
                  <a:cubicBezTo>
                    <a:pt x="10644" y="2727"/>
                    <a:pt x="10240" y="2369"/>
                    <a:pt x="9751" y="2369"/>
                  </a:cubicBezTo>
                  <a:cubicBezTo>
                    <a:pt x="9251" y="2369"/>
                    <a:pt x="8859" y="2727"/>
                    <a:pt x="8859" y="3167"/>
                  </a:cubicBezTo>
                  <a:cubicBezTo>
                    <a:pt x="8859" y="3239"/>
                    <a:pt x="8870" y="3322"/>
                    <a:pt x="8882" y="3382"/>
                  </a:cubicBezTo>
                  <a:cubicBezTo>
                    <a:pt x="8680" y="3536"/>
                    <a:pt x="8513" y="3751"/>
                    <a:pt x="8406" y="3989"/>
                  </a:cubicBezTo>
                  <a:cubicBezTo>
                    <a:pt x="8358" y="3572"/>
                    <a:pt x="8323" y="3084"/>
                    <a:pt x="8275" y="2512"/>
                  </a:cubicBezTo>
                  <a:cubicBezTo>
                    <a:pt x="8216" y="1774"/>
                    <a:pt x="7942" y="1131"/>
                    <a:pt x="7501" y="679"/>
                  </a:cubicBezTo>
                  <a:cubicBezTo>
                    <a:pt x="7049" y="238"/>
                    <a:pt x="6442" y="0"/>
                    <a:pt x="57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55"/>
            <p:cNvSpPr/>
            <p:nvPr/>
          </p:nvSpPr>
          <p:spPr>
            <a:xfrm>
              <a:off x="2114800" y="3635440"/>
              <a:ext cx="11045" cy="37941"/>
            </a:xfrm>
            <a:custGeom>
              <a:rect b="b" l="l" r="r" t="t"/>
              <a:pathLst>
                <a:path extrusionOk="0" h="1192" w="347">
                  <a:moveTo>
                    <a:pt x="167" y="1"/>
                  </a:moveTo>
                  <a:cubicBezTo>
                    <a:pt x="72" y="1"/>
                    <a:pt x="1" y="72"/>
                    <a:pt x="1" y="156"/>
                  </a:cubicBezTo>
                  <a:lnTo>
                    <a:pt x="1" y="1025"/>
                  </a:lnTo>
                  <a:cubicBezTo>
                    <a:pt x="1" y="1108"/>
                    <a:pt x="72" y="1191"/>
                    <a:pt x="167" y="1191"/>
                  </a:cubicBezTo>
                  <a:cubicBezTo>
                    <a:pt x="251" y="1191"/>
                    <a:pt x="322" y="1108"/>
                    <a:pt x="322" y="1025"/>
                  </a:cubicBezTo>
                  <a:lnTo>
                    <a:pt x="322" y="156"/>
                  </a:lnTo>
                  <a:cubicBezTo>
                    <a:pt x="346" y="72"/>
                    <a:pt x="251" y="1"/>
                    <a:pt x="1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2" name="Google Shape;1432;p155"/>
          <p:cNvSpPr txBox="1"/>
          <p:nvPr>
            <p:ph type="title"/>
          </p:nvPr>
        </p:nvSpPr>
        <p:spPr>
          <a:xfrm>
            <a:off x="720000" y="2490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Enter </a:t>
            </a:r>
            <a:r>
              <a:rPr lang="en-GB">
                <a:solidFill>
                  <a:schemeClr val="lt2"/>
                </a:solidFill>
              </a:rPr>
              <a:t>EduAble</a:t>
            </a:r>
            <a:endParaRPr>
              <a:solidFill>
                <a:schemeClr val="lt2"/>
              </a:solidFill>
            </a:endParaRPr>
          </a:p>
        </p:txBody>
      </p:sp>
      <p:pic>
        <p:nvPicPr>
          <p:cNvPr id="1433" name="Google Shape;1433;p155"/>
          <p:cNvPicPr preferRelativeResize="0"/>
          <p:nvPr/>
        </p:nvPicPr>
        <p:blipFill>
          <a:blip r:embed="rId3">
            <a:alphaModFix/>
          </a:blip>
          <a:stretch>
            <a:fillRect/>
          </a:stretch>
        </p:blipFill>
        <p:spPr>
          <a:xfrm>
            <a:off x="2895300" y="1222693"/>
            <a:ext cx="5528699" cy="33096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156"/>
          <p:cNvSpPr txBox="1"/>
          <p:nvPr>
            <p:ph idx="4294967295" type="subTitle"/>
          </p:nvPr>
        </p:nvSpPr>
        <p:spPr>
          <a:xfrm>
            <a:off x="720000" y="3122713"/>
            <a:ext cx="21753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100"/>
              <a:t>Generates effective lecture summaries and quizzes</a:t>
            </a:r>
            <a:endParaRPr sz="1100"/>
          </a:p>
        </p:txBody>
      </p:sp>
      <p:sp>
        <p:nvSpPr>
          <p:cNvPr id="1439" name="Google Shape;1439;p156"/>
          <p:cNvSpPr txBox="1"/>
          <p:nvPr>
            <p:ph idx="4294967295" type="subTitle"/>
          </p:nvPr>
        </p:nvSpPr>
        <p:spPr>
          <a:xfrm>
            <a:off x="720000" y="2681236"/>
            <a:ext cx="2175300" cy="44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sz="2000">
                <a:solidFill>
                  <a:schemeClr val="lt2"/>
                </a:solidFill>
              </a:rPr>
              <a:t>Personal</a:t>
            </a:r>
            <a:endParaRPr b="1" sz="2000">
              <a:solidFill>
                <a:schemeClr val="lt2"/>
              </a:solidFill>
            </a:endParaRPr>
          </a:p>
        </p:txBody>
      </p:sp>
      <p:sp>
        <p:nvSpPr>
          <p:cNvPr id="1440" name="Google Shape;1440;p156"/>
          <p:cNvSpPr/>
          <p:nvPr/>
        </p:nvSpPr>
        <p:spPr>
          <a:xfrm rot="5400000">
            <a:off x="1453950" y="1938949"/>
            <a:ext cx="707400" cy="70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1" name="Google Shape;1441;p156"/>
          <p:cNvGrpSpPr/>
          <p:nvPr/>
        </p:nvGrpSpPr>
        <p:grpSpPr>
          <a:xfrm>
            <a:off x="1624033" y="2113974"/>
            <a:ext cx="357359" cy="357391"/>
            <a:chOff x="5771483" y="1515787"/>
            <a:chExt cx="357359" cy="357391"/>
          </a:xfrm>
        </p:grpSpPr>
        <p:sp>
          <p:nvSpPr>
            <p:cNvPr id="1442" name="Google Shape;1442;p156"/>
            <p:cNvSpPr/>
            <p:nvPr/>
          </p:nvSpPr>
          <p:spPr>
            <a:xfrm>
              <a:off x="5771483" y="1515787"/>
              <a:ext cx="357359" cy="357391"/>
            </a:xfrm>
            <a:custGeom>
              <a:rect b="b" l="l" r="r" t="t"/>
              <a:pathLst>
                <a:path extrusionOk="0" h="11229" w="11228">
                  <a:moveTo>
                    <a:pt x="6334" y="346"/>
                  </a:moveTo>
                  <a:cubicBezTo>
                    <a:pt x="6334" y="346"/>
                    <a:pt x="6346" y="346"/>
                    <a:pt x="6346" y="358"/>
                  </a:cubicBezTo>
                  <a:lnTo>
                    <a:pt x="6346" y="822"/>
                  </a:lnTo>
                  <a:cubicBezTo>
                    <a:pt x="6346" y="989"/>
                    <a:pt x="6454" y="1120"/>
                    <a:pt x="6608" y="1156"/>
                  </a:cubicBezTo>
                  <a:cubicBezTo>
                    <a:pt x="7132" y="1275"/>
                    <a:pt x="7644" y="1477"/>
                    <a:pt x="8097" y="1763"/>
                  </a:cubicBezTo>
                  <a:cubicBezTo>
                    <a:pt x="8157" y="1798"/>
                    <a:pt x="8225" y="1817"/>
                    <a:pt x="8290" y="1817"/>
                  </a:cubicBezTo>
                  <a:cubicBezTo>
                    <a:pt x="8377" y="1817"/>
                    <a:pt x="8459" y="1784"/>
                    <a:pt x="8513" y="1715"/>
                  </a:cubicBezTo>
                  <a:lnTo>
                    <a:pt x="8847" y="1394"/>
                  </a:lnTo>
                  <a:lnTo>
                    <a:pt x="8859" y="1394"/>
                  </a:lnTo>
                  <a:lnTo>
                    <a:pt x="9859" y="2382"/>
                  </a:lnTo>
                  <a:lnTo>
                    <a:pt x="9859" y="2406"/>
                  </a:lnTo>
                  <a:lnTo>
                    <a:pt x="9525" y="2727"/>
                  </a:lnTo>
                  <a:cubicBezTo>
                    <a:pt x="9406" y="2846"/>
                    <a:pt x="9394" y="3013"/>
                    <a:pt x="9490" y="3144"/>
                  </a:cubicBezTo>
                  <a:cubicBezTo>
                    <a:pt x="9787" y="3608"/>
                    <a:pt x="9978" y="4097"/>
                    <a:pt x="10097" y="4632"/>
                  </a:cubicBezTo>
                  <a:cubicBezTo>
                    <a:pt x="10121" y="4799"/>
                    <a:pt x="10264" y="4906"/>
                    <a:pt x="10418" y="4906"/>
                  </a:cubicBezTo>
                  <a:lnTo>
                    <a:pt x="10883" y="4906"/>
                  </a:lnTo>
                  <a:cubicBezTo>
                    <a:pt x="10883" y="4906"/>
                    <a:pt x="10895" y="4906"/>
                    <a:pt x="10895" y="4918"/>
                  </a:cubicBezTo>
                  <a:lnTo>
                    <a:pt x="10883" y="6335"/>
                  </a:lnTo>
                  <a:lnTo>
                    <a:pt x="10418" y="6335"/>
                  </a:lnTo>
                  <a:cubicBezTo>
                    <a:pt x="10264" y="6335"/>
                    <a:pt x="10121" y="6430"/>
                    <a:pt x="10097" y="6597"/>
                  </a:cubicBezTo>
                  <a:cubicBezTo>
                    <a:pt x="9978" y="7121"/>
                    <a:pt x="9763" y="7621"/>
                    <a:pt x="9490" y="8085"/>
                  </a:cubicBezTo>
                  <a:cubicBezTo>
                    <a:pt x="9394" y="8216"/>
                    <a:pt x="9406" y="8407"/>
                    <a:pt x="9525" y="8502"/>
                  </a:cubicBezTo>
                  <a:lnTo>
                    <a:pt x="9859" y="8835"/>
                  </a:lnTo>
                  <a:lnTo>
                    <a:pt x="9859" y="8847"/>
                  </a:lnTo>
                  <a:lnTo>
                    <a:pt x="8859" y="9847"/>
                  </a:lnTo>
                  <a:lnTo>
                    <a:pt x="8847" y="9847"/>
                  </a:lnTo>
                  <a:lnTo>
                    <a:pt x="8513" y="9514"/>
                  </a:lnTo>
                  <a:cubicBezTo>
                    <a:pt x="8447" y="9448"/>
                    <a:pt x="8370" y="9415"/>
                    <a:pt x="8290" y="9415"/>
                  </a:cubicBezTo>
                  <a:cubicBezTo>
                    <a:pt x="8226" y="9415"/>
                    <a:pt x="8160" y="9436"/>
                    <a:pt x="8097" y="9478"/>
                  </a:cubicBezTo>
                  <a:cubicBezTo>
                    <a:pt x="7644" y="9776"/>
                    <a:pt x="7144" y="9966"/>
                    <a:pt x="6608" y="10085"/>
                  </a:cubicBezTo>
                  <a:cubicBezTo>
                    <a:pt x="6454" y="10109"/>
                    <a:pt x="6346" y="10252"/>
                    <a:pt x="6346" y="10407"/>
                  </a:cubicBezTo>
                  <a:lnTo>
                    <a:pt x="6346" y="10871"/>
                  </a:lnTo>
                  <a:cubicBezTo>
                    <a:pt x="6346" y="10871"/>
                    <a:pt x="6346" y="10883"/>
                    <a:pt x="6334" y="10883"/>
                  </a:cubicBezTo>
                  <a:lnTo>
                    <a:pt x="4930" y="10883"/>
                  </a:lnTo>
                  <a:cubicBezTo>
                    <a:pt x="4930" y="10883"/>
                    <a:pt x="4918" y="10883"/>
                    <a:pt x="4918" y="10871"/>
                  </a:cubicBezTo>
                  <a:lnTo>
                    <a:pt x="4918" y="10407"/>
                  </a:lnTo>
                  <a:cubicBezTo>
                    <a:pt x="4918" y="10252"/>
                    <a:pt x="4810" y="10109"/>
                    <a:pt x="4644" y="10085"/>
                  </a:cubicBezTo>
                  <a:cubicBezTo>
                    <a:pt x="4132" y="9966"/>
                    <a:pt x="3620" y="9752"/>
                    <a:pt x="3156" y="9478"/>
                  </a:cubicBezTo>
                  <a:cubicBezTo>
                    <a:pt x="3096" y="9442"/>
                    <a:pt x="3036" y="9419"/>
                    <a:pt x="2977" y="9419"/>
                  </a:cubicBezTo>
                  <a:cubicBezTo>
                    <a:pt x="2894" y="9419"/>
                    <a:pt x="2798" y="9442"/>
                    <a:pt x="2739" y="9514"/>
                  </a:cubicBezTo>
                  <a:lnTo>
                    <a:pt x="2417" y="9847"/>
                  </a:lnTo>
                  <a:lnTo>
                    <a:pt x="2405" y="9847"/>
                  </a:lnTo>
                  <a:lnTo>
                    <a:pt x="1405" y="8847"/>
                  </a:lnTo>
                  <a:lnTo>
                    <a:pt x="1405" y="8835"/>
                  </a:lnTo>
                  <a:lnTo>
                    <a:pt x="1727" y="8502"/>
                  </a:lnTo>
                  <a:cubicBezTo>
                    <a:pt x="1846" y="8383"/>
                    <a:pt x="1870" y="8228"/>
                    <a:pt x="1774" y="8085"/>
                  </a:cubicBezTo>
                  <a:cubicBezTo>
                    <a:pt x="1477" y="7621"/>
                    <a:pt x="1286" y="7133"/>
                    <a:pt x="1167" y="6597"/>
                  </a:cubicBezTo>
                  <a:cubicBezTo>
                    <a:pt x="1131" y="6430"/>
                    <a:pt x="1000" y="6335"/>
                    <a:pt x="834" y="6335"/>
                  </a:cubicBezTo>
                  <a:lnTo>
                    <a:pt x="381" y="6335"/>
                  </a:lnTo>
                  <a:cubicBezTo>
                    <a:pt x="381" y="6335"/>
                    <a:pt x="358" y="6335"/>
                    <a:pt x="358" y="6311"/>
                  </a:cubicBezTo>
                  <a:lnTo>
                    <a:pt x="358" y="4918"/>
                  </a:lnTo>
                  <a:cubicBezTo>
                    <a:pt x="358" y="4918"/>
                    <a:pt x="358" y="4906"/>
                    <a:pt x="381" y="4906"/>
                  </a:cubicBezTo>
                  <a:lnTo>
                    <a:pt x="834" y="4906"/>
                  </a:lnTo>
                  <a:cubicBezTo>
                    <a:pt x="1000" y="4906"/>
                    <a:pt x="1131" y="4799"/>
                    <a:pt x="1167" y="4632"/>
                  </a:cubicBezTo>
                  <a:cubicBezTo>
                    <a:pt x="1286" y="4108"/>
                    <a:pt x="1489" y="3608"/>
                    <a:pt x="1774" y="3144"/>
                  </a:cubicBezTo>
                  <a:cubicBezTo>
                    <a:pt x="1870" y="3013"/>
                    <a:pt x="1846" y="2834"/>
                    <a:pt x="1727" y="2727"/>
                  </a:cubicBezTo>
                  <a:lnTo>
                    <a:pt x="1405" y="2406"/>
                  </a:lnTo>
                  <a:lnTo>
                    <a:pt x="1405" y="2382"/>
                  </a:lnTo>
                  <a:lnTo>
                    <a:pt x="2405" y="1394"/>
                  </a:lnTo>
                  <a:lnTo>
                    <a:pt x="2417" y="1394"/>
                  </a:lnTo>
                  <a:lnTo>
                    <a:pt x="2739" y="1715"/>
                  </a:lnTo>
                  <a:cubicBezTo>
                    <a:pt x="2807" y="1784"/>
                    <a:pt x="2891" y="1817"/>
                    <a:pt x="2975" y="1817"/>
                  </a:cubicBezTo>
                  <a:cubicBezTo>
                    <a:pt x="3037" y="1817"/>
                    <a:pt x="3100" y="1798"/>
                    <a:pt x="3156" y="1763"/>
                  </a:cubicBezTo>
                  <a:cubicBezTo>
                    <a:pt x="3620" y="1465"/>
                    <a:pt x="4108" y="1275"/>
                    <a:pt x="4644" y="1156"/>
                  </a:cubicBezTo>
                  <a:cubicBezTo>
                    <a:pt x="4810" y="1120"/>
                    <a:pt x="4918" y="989"/>
                    <a:pt x="4918" y="822"/>
                  </a:cubicBezTo>
                  <a:lnTo>
                    <a:pt x="4918" y="358"/>
                  </a:lnTo>
                  <a:cubicBezTo>
                    <a:pt x="4918" y="358"/>
                    <a:pt x="4918" y="346"/>
                    <a:pt x="4930" y="346"/>
                  </a:cubicBezTo>
                  <a:close/>
                  <a:moveTo>
                    <a:pt x="4918" y="1"/>
                  </a:moveTo>
                  <a:cubicBezTo>
                    <a:pt x="4727" y="1"/>
                    <a:pt x="4572" y="156"/>
                    <a:pt x="4572" y="346"/>
                  </a:cubicBezTo>
                  <a:lnTo>
                    <a:pt x="4572" y="810"/>
                  </a:lnTo>
                  <a:cubicBezTo>
                    <a:pt x="4572" y="810"/>
                    <a:pt x="4572" y="822"/>
                    <a:pt x="4560" y="822"/>
                  </a:cubicBezTo>
                  <a:cubicBezTo>
                    <a:pt x="3989" y="941"/>
                    <a:pt x="3453" y="1168"/>
                    <a:pt x="2965" y="1477"/>
                  </a:cubicBezTo>
                  <a:lnTo>
                    <a:pt x="2953" y="1477"/>
                  </a:lnTo>
                  <a:lnTo>
                    <a:pt x="2620" y="1156"/>
                  </a:lnTo>
                  <a:cubicBezTo>
                    <a:pt x="2554" y="1090"/>
                    <a:pt x="2471" y="1057"/>
                    <a:pt x="2386" y="1057"/>
                  </a:cubicBezTo>
                  <a:cubicBezTo>
                    <a:pt x="2301" y="1057"/>
                    <a:pt x="2215" y="1090"/>
                    <a:pt x="2143" y="1156"/>
                  </a:cubicBezTo>
                  <a:lnTo>
                    <a:pt x="1155" y="2144"/>
                  </a:lnTo>
                  <a:cubicBezTo>
                    <a:pt x="1012" y="2287"/>
                    <a:pt x="1012" y="2489"/>
                    <a:pt x="1155" y="2620"/>
                  </a:cubicBezTo>
                  <a:lnTo>
                    <a:pt x="1477" y="2954"/>
                  </a:lnTo>
                  <a:lnTo>
                    <a:pt x="1477" y="2965"/>
                  </a:lnTo>
                  <a:cubicBezTo>
                    <a:pt x="1167" y="3454"/>
                    <a:pt x="941" y="3989"/>
                    <a:pt x="822" y="4561"/>
                  </a:cubicBezTo>
                  <a:cubicBezTo>
                    <a:pt x="822" y="4561"/>
                    <a:pt x="822" y="4573"/>
                    <a:pt x="810" y="4573"/>
                  </a:cubicBezTo>
                  <a:lnTo>
                    <a:pt x="346" y="4573"/>
                  </a:lnTo>
                  <a:cubicBezTo>
                    <a:pt x="155" y="4573"/>
                    <a:pt x="0" y="4728"/>
                    <a:pt x="0" y="4918"/>
                  </a:cubicBezTo>
                  <a:lnTo>
                    <a:pt x="0" y="6311"/>
                  </a:lnTo>
                  <a:cubicBezTo>
                    <a:pt x="0" y="6513"/>
                    <a:pt x="155" y="6656"/>
                    <a:pt x="346" y="6656"/>
                  </a:cubicBezTo>
                  <a:lnTo>
                    <a:pt x="810" y="6656"/>
                  </a:lnTo>
                  <a:cubicBezTo>
                    <a:pt x="810" y="6656"/>
                    <a:pt x="822" y="6656"/>
                    <a:pt x="822" y="6680"/>
                  </a:cubicBezTo>
                  <a:cubicBezTo>
                    <a:pt x="941" y="7240"/>
                    <a:pt x="1167" y="7776"/>
                    <a:pt x="1477" y="8264"/>
                  </a:cubicBezTo>
                  <a:lnTo>
                    <a:pt x="1477" y="8288"/>
                  </a:lnTo>
                  <a:lnTo>
                    <a:pt x="1155" y="8609"/>
                  </a:lnTo>
                  <a:cubicBezTo>
                    <a:pt x="1012" y="8740"/>
                    <a:pt x="1012" y="8954"/>
                    <a:pt x="1155" y="9085"/>
                  </a:cubicBezTo>
                  <a:lnTo>
                    <a:pt x="2143" y="10085"/>
                  </a:lnTo>
                  <a:cubicBezTo>
                    <a:pt x="2215" y="10151"/>
                    <a:pt x="2301" y="10184"/>
                    <a:pt x="2386" y="10184"/>
                  </a:cubicBezTo>
                  <a:cubicBezTo>
                    <a:pt x="2471" y="10184"/>
                    <a:pt x="2554" y="10151"/>
                    <a:pt x="2620" y="10085"/>
                  </a:cubicBezTo>
                  <a:lnTo>
                    <a:pt x="2953" y="9752"/>
                  </a:lnTo>
                  <a:lnTo>
                    <a:pt x="2965" y="9752"/>
                  </a:lnTo>
                  <a:cubicBezTo>
                    <a:pt x="3453" y="10073"/>
                    <a:pt x="3989" y="10288"/>
                    <a:pt x="4560" y="10407"/>
                  </a:cubicBezTo>
                  <a:cubicBezTo>
                    <a:pt x="4560" y="10407"/>
                    <a:pt x="4572" y="10407"/>
                    <a:pt x="4572" y="10431"/>
                  </a:cubicBezTo>
                  <a:lnTo>
                    <a:pt x="4572" y="10883"/>
                  </a:lnTo>
                  <a:cubicBezTo>
                    <a:pt x="4572" y="11085"/>
                    <a:pt x="4727" y="11228"/>
                    <a:pt x="4918" y="11228"/>
                  </a:cubicBezTo>
                  <a:lnTo>
                    <a:pt x="6311" y="11228"/>
                  </a:lnTo>
                  <a:cubicBezTo>
                    <a:pt x="6513" y="11228"/>
                    <a:pt x="6656" y="11085"/>
                    <a:pt x="6656" y="10883"/>
                  </a:cubicBezTo>
                  <a:lnTo>
                    <a:pt x="6656" y="10431"/>
                  </a:lnTo>
                  <a:cubicBezTo>
                    <a:pt x="6656" y="10431"/>
                    <a:pt x="6656" y="10407"/>
                    <a:pt x="6668" y="10407"/>
                  </a:cubicBezTo>
                  <a:cubicBezTo>
                    <a:pt x="7239" y="10288"/>
                    <a:pt x="7775" y="10062"/>
                    <a:pt x="8263" y="9752"/>
                  </a:cubicBezTo>
                  <a:lnTo>
                    <a:pt x="8275" y="9752"/>
                  </a:lnTo>
                  <a:lnTo>
                    <a:pt x="8609" y="10085"/>
                  </a:lnTo>
                  <a:cubicBezTo>
                    <a:pt x="8674" y="10151"/>
                    <a:pt x="8760" y="10184"/>
                    <a:pt x="8847" y="10184"/>
                  </a:cubicBezTo>
                  <a:cubicBezTo>
                    <a:pt x="8933" y="10184"/>
                    <a:pt x="9019" y="10151"/>
                    <a:pt x="9085" y="10085"/>
                  </a:cubicBezTo>
                  <a:lnTo>
                    <a:pt x="10085" y="9085"/>
                  </a:lnTo>
                  <a:cubicBezTo>
                    <a:pt x="10216" y="8954"/>
                    <a:pt x="10216" y="8740"/>
                    <a:pt x="10085" y="8609"/>
                  </a:cubicBezTo>
                  <a:lnTo>
                    <a:pt x="9752" y="8288"/>
                  </a:lnTo>
                  <a:lnTo>
                    <a:pt x="9752" y="8264"/>
                  </a:lnTo>
                  <a:cubicBezTo>
                    <a:pt x="10061" y="7776"/>
                    <a:pt x="10287" y="7240"/>
                    <a:pt x="10406" y="6680"/>
                  </a:cubicBezTo>
                  <a:cubicBezTo>
                    <a:pt x="10406" y="6680"/>
                    <a:pt x="10406" y="6656"/>
                    <a:pt x="10418" y="6656"/>
                  </a:cubicBezTo>
                  <a:lnTo>
                    <a:pt x="10883" y="6656"/>
                  </a:lnTo>
                  <a:cubicBezTo>
                    <a:pt x="11073" y="6656"/>
                    <a:pt x="11228" y="6513"/>
                    <a:pt x="11228" y="6311"/>
                  </a:cubicBezTo>
                  <a:lnTo>
                    <a:pt x="11228" y="4918"/>
                  </a:lnTo>
                  <a:cubicBezTo>
                    <a:pt x="11228" y="4728"/>
                    <a:pt x="11073" y="4573"/>
                    <a:pt x="10883" y="4573"/>
                  </a:cubicBezTo>
                  <a:lnTo>
                    <a:pt x="10418" y="4573"/>
                  </a:lnTo>
                  <a:cubicBezTo>
                    <a:pt x="10418" y="4573"/>
                    <a:pt x="10406" y="4573"/>
                    <a:pt x="10406" y="4561"/>
                  </a:cubicBezTo>
                  <a:cubicBezTo>
                    <a:pt x="10287" y="3989"/>
                    <a:pt x="10061" y="3454"/>
                    <a:pt x="9752" y="2965"/>
                  </a:cubicBezTo>
                  <a:lnTo>
                    <a:pt x="9752" y="2954"/>
                  </a:lnTo>
                  <a:lnTo>
                    <a:pt x="10085" y="2620"/>
                  </a:lnTo>
                  <a:cubicBezTo>
                    <a:pt x="10216" y="2489"/>
                    <a:pt x="10216" y="2287"/>
                    <a:pt x="10085" y="2144"/>
                  </a:cubicBezTo>
                  <a:lnTo>
                    <a:pt x="9085" y="1156"/>
                  </a:lnTo>
                  <a:cubicBezTo>
                    <a:pt x="9019" y="1090"/>
                    <a:pt x="8933" y="1057"/>
                    <a:pt x="8847" y="1057"/>
                  </a:cubicBezTo>
                  <a:cubicBezTo>
                    <a:pt x="8760" y="1057"/>
                    <a:pt x="8674" y="1090"/>
                    <a:pt x="8609" y="1156"/>
                  </a:cubicBezTo>
                  <a:lnTo>
                    <a:pt x="8275" y="1477"/>
                  </a:lnTo>
                  <a:lnTo>
                    <a:pt x="8263" y="1477"/>
                  </a:lnTo>
                  <a:cubicBezTo>
                    <a:pt x="7775" y="1168"/>
                    <a:pt x="7239" y="941"/>
                    <a:pt x="6668" y="822"/>
                  </a:cubicBezTo>
                  <a:cubicBezTo>
                    <a:pt x="6668" y="822"/>
                    <a:pt x="6656" y="822"/>
                    <a:pt x="6656" y="810"/>
                  </a:cubicBezTo>
                  <a:lnTo>
                    <a:pt x="6656" y="346"/>
                  </a:lnTo>
                  <a:cubicBezTo>
                    <a:pt x="6656" y="156"/>
                    <a:pt x="6513" y="1"/>
                    <a:pt x="63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56"/>
            <p:cNvSpPr/>
            <p:nvPr/>
          </p:nvSpPr>
          <p:spPr>
            <a:xfrm>
              <a:off x="5837429" y="1583070"/>
              <a:ext cx="185713" cy="183613"/>
            </a:xfrm>
            <a:custGeom>
              <a:rect b="b" l="l" r="r" t="t"/>
              <a:pathLst>
                <a:path extrusionOk="0" h="5769" w="5835">
                  <a:moveTo>
                    <a:pt x="3566" y="1"/>
                  </a:moveTo>
                  <a:cubicBezTo>
                    <a:pt x="3505" y="1"/>
                    <a:pt x="3443" y="3"/>
                    <a:pt x="3381" y="6"/>
                  </a:cubicBezTo>
                  <a:cubicBezTo>
                    <a:pt x="2512" y="54"/>
                    <a:pt x="1703" y="411"/>
                    <a:pt x="1072" y="1030"/>
                  </a:cubicBezTo>
                  <a:cubicBezTo>
                    <a:pt x="464" y="1649"/>
                    <a:pt x="95" y="2459"/>
                    <a:pt x="48" y="3340"/>
                  </a:cubicBezTo>
                  <a:cubicBezTo>
                    <a:pt x="0" y="4209"/>
                    <a:pt x="286" y="5054"/>
                    <a:pt x="822" y="5709"/>
                  </a:cubicBezTo>
                  <a:cubicBezTo>
                    <a:pt x="845" y="5757"/>
                    <a:pt x="893" y="5769"/>
                    <a:pt x="953" y="5769"/>
                  </a:cubicBezTo>
                  <a:cubicBezTo>
                    <a:pt x="988" y="5769"/>
                    <a:pt x="1024" y="5745"/>
                    <a:pt x="1060" y="5733"/>
                  </a:cubicBezTo>
                  <a:cubicBezTo>
                    <a:pt x="1131" y="5673"/>
                    <a:pt x="1131" y="5566"/>
                    <a:pt x="1084" y="5495"/>
                  </a:cubicBezTo>
                  <a:cubicBezTo>
                    <a:pt x="595" y="4888"/>
                    <a:pt x="345" y="4126"/>
                    <a:pt x="393" y="3352"/>
                  </a:cubicBezTo>
                  <a:cubicBezTo>
                    <a:pt x="429" y="2566"/>
                    <a:pt x="762" y="1816"/>
                    <a:pt x="1310" y="1268"/>
                  </a:cubicBezTo>
                  <a:cubicBezTo>
                    <a:pt x="1857" y="720"/>
                    <a:pt x="2608" y="399"/>
                    <a:pt x="3393" y="351"/>
                  </a:cubicBezTo>
                  <a:cubicBezTo>
                    <a:pt x="3456" y="348"/>
                    <a:pt x="3518" y="346"/>
                    <a:pt x="3580" y="346"/>
                  </a:cubicBezTo>
                  <a:cubicBezTo>
                    <a:pt x="4291" y="346"/>
                    <a:pt x="4989" y="593"/>
                    <a:pt x="5536" y="1042"/>
                  </a:cubicBezTo>
                  <a:cubicBezTo>
                    <a:pt x="5567" y="1068"/>
                    <a:pt x="5605" y="1080"/>
                    <a:pt x="5642" y="1080"/>
                  </a:cubicBezTo>
                  <a:cubicBezTo>
                    <a:pt x="5692" y="1080"/>
                    <a:pt x="5741" y="1059"/>
                    <a:pt x="5775" y="1018"/>
                  </a:cubicBezTo>
                  <a:cubicBezTo>
                    <a:pt x="5834" y="947"/>
                    <a:pt x="5822" y="840"/>
                    <a:pt x="5751" y="780"/>
                  </a:cubicBezTo>
                  <a:cubicBezTo>
                    <a:pt x="5121" y="283"/>
                    <a:pt x="4358" y="1"/>
                    <a:pt x="35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56"/>
            <p:cNvSpPr/>
            <p:nvPr/>
          </p:nvSpPr>
          <p:spPr>
            <a:xfrm>
              <a:off x="5876068" y="1616584"/>
              <a:ext cx="186859" cy="189501"/>
            </a:xfrm>
            <a:custGeom>
              <a:rect b="b" l="l" r="r" t="t"/>
              <a:pathLst>
                <a:path extrusionOk="0" h="5954" w="5871">
                  <a:moveTo>
                    <a:pt x="3406" y="322"/>
                  </a:moveTo>
                  <a:lnTo>
                    <a:pt x="3406" y="1013"/>
                  </a:lnTo>
                  <a:cubicBezTo>
                    <a:pt x="3406" y="1108"/>
                    <a:pt x="3370" y="1227"/>
                    <a:pt x="3322" y="1322"/>
                  </a:cubicBezTo>
                  <a:lnTo>
                    <a:pt x="3239" y="1489"/>
                  </a:lnTo>
                  <a:cubicBezTo>
                    <a:pt x="3227" y="1513"/>
                    <a:pt x="3227" y="1525"/>
                    <a:pt x="3227" y="1561"/>
                  </a:cubicBezTo>
                  <a:lnTo>
                    <a:pt x="3227" y="1918"/>
                  </a:lnTo>
                  <a:cubicBezTo>
                    <a:pt x="3227" y="2156"/>
                    <a:pt x="3132" y="2382"/>
                    <a:pt x="2953" y="2561"/>
                  </a:cubicBezTo>
                  <a:cubicBezTo>
                    <a:pt x="2775" y="2715"/>
                    <a:pt x="2548" y="2811"/>
                    <a:pt x="2310" y="2811"/>
                  </a:cubicBezTo>
                  <a:cubicBezTo>
                    <a:pt x="1834" y="2799"/>
                    <a:pt x="1453" y="2370"/>
                    <a:pt x="1453" y="1882"/>
                  </a:cubicBezTo>
                  <a:lnTo>
                    <a:pt x="1453" y="1572"/>
                  </a:lnTo>
                  <a:cubicBezTo>
                    <a:pt x="1453" y="1549"/>
                    <a:pt x="1453" y="1525"/>
                    <a:pt x="1441" y="1501"/>
                  </a:cubicBezTo>
                  <a:lnTo>
                    <a:pt x="1334" y="1287"/>
                  </a:lnTo>
                  <a:cubicBezTo>
                    <a:pt x="1298" y="1215"/>
                    <a:pt x="1274" y="1132"/>
                    <a:pt x="1274" y="1049"/>
                  </a:cubicBezTo>
                  <a:lnTo>
                    <a:pt x="1274" y="1037"/>
                  </a:lnTo>
                  <a:cubicBezTo>
                    <a:pt x="1274" y="644"/>
                    <a:pt x="1584" y="322"/>
                    <a:pt x="1989" y="322"/>
                  </a:cubicBezTo>
                  <a:close/>
                  <a:moveTo>
                    <a:pt x="1989" y="3073"/>
                  </a:moveTo>
                  <a:cubicBezTo>
                    <a:pt x="2084" y="3108"/>
                    <a:pt x="2191" y="3132"/>
                    <a:pt x="2310" y="3132"/>
                  </a:cubicBezTo>
                  <a:lnTo>
                    <a:pt x="2358" y="3132"/>
                  </a:lnTo>
                  <a:cubicBezTo>
                    <a:pt x="2477" y="3132"/>
                    <a:pt x="2608" y="3120"/>
                    <a:pt x="2715" y="3073"/>
                  </a:cubicBezTo>
                  <a:lnTo>
                    <a:pt x="2715" y="3073"/>
                  </a:lnTo>
                  <a:cubicBezTo>
                    <a:pt x="2703" y="3132"/>
                    <a:pt x="2715" y="3180"/>
                    <a:pt x="2727" y="3227"/>
                  </a:cubicBezTo>
                  <a:lnTo>
                    <a:pt x="2596" y="3358"/>
                  </a:lnTo>
                  <a:cubicBezTo>
                    <a:pt x="2525" y="3430"/>
                    <a:pt x="2429" y="3466"/>
                    <a:pt x="2346" y="3466"/>
                  </a:cubicBezTo>
                  <a:cubicBezTo>
                    <a:pt x="2251" y="3466"/>
                    <a:pt x="2144" y="3418"/>
                    <a:pt x="2084" y="3358"/>
                  </a:cubicBezTo>
                  <a:lnTo>
                    <a:pt x="1953" y="3227"/>
                  </a:lnTo>
                  <a:cubicBezTo>
                    <a:pt x="1965" y="3180"/>
                    <a:pt x="1989" y="3120"/>
                    <a:pt x="1989" y="3073"/>
                  </a:cubicBezTo>
                  <a:close/>
                  <a:moveTo>
                    <a:pt x="2953" y="3489"/>
                  </a:moveTo>
                  <a:cubicBezTo>
                    <a:pt x="3001" y="3525"/>
                    <a:pt x="3048" y="3537"/>
                    <a:pt x="3108" y="3549"/>
                  </a:cubicBezTo>
                  <a:lnTo>
                    <a:pt x="3703" y="3716"/>
                  </a:lnTo>
                  <a:cubicBezTo>
                    <a:pt x="3846" y="3763"/>
                    <a:pt x="3965" y="3906"/>
                    <a:pt x="3965" y="4061"/>
                  </a:cubicBezTo>
                  <a:lnTo>
                    <a:pt x="3965" y="5192"/>
                  </a:lnTo>
                  <a:lnTo>
                    <a:pt x="3941" y="5192"/>
                  </a:lnTo>
                  <a:cubicBezTo>
                    <a:pt x="3822" y="5263"/>
                    <a:pt x="3703" y="5323"/>
                    <a:pt x="3560" y="5371"/>
                  </a:cubicBezTo>
                  <a:lnTo>
                    <a:pt x="3560" y="4370"/>
                  </a:lnTo>
                  <a:cubicBezTo>
                    <a:pt x="3560" y="4287"/>
                    <a:pt x="3489" y="4204"/>
                    <a:pt x="3406" y="4204"/>
                  </a:cubicBezTo>
                  <a:cubicBezTo>
                    <a:pt x="3310" y="4204"/>
                    <a:pt x="3239" y="4287"/>
                    <a:pt x="3239" y="4370"/>
                  </a:cubicBezTo>
                  <a:lnTo>
                    <a:pt x="3239" y="5490"/>
                  </a:lnTo>
                  <a:cubicBezTo>
                    <a:pt x="3001" y="5561"/>
                    <a:pt x="2763" y="5597"/>
                    <a:pt x="2513" y="5609"/>
                  </a:cubicBezTo>
                  <a:lnTo>
                    <a:pt x="2346" y="5609"/>
                  </a:lnTo>
                  <a:cubicBezTo>
                    <a:pt x="2048" y="5609"/>
                    <a:pt x="1751" y="5561"/>
                    <a:pt x="1453" y="5478"/>
                  </a:cubicBezTo>
                  <a:lnTo>
                    <a:pt x="1453" y="4359"/>
                  </a:lnTo>
                  <a:cubicBezTo>
                    <a:pt x="1453" y="4263"/>
                    <a:pt x="1382" y="4192"/>
                    <a:pt x="1286" y="4192"/>
                  </a:cubicBezTo>
                  <a:cubicBezTo>
                    <a:pt x="1203" y="4192"/>
                    <a:pt x="1120" y="4263"/>
                    <a:pt x="1120" y="4359"/>
                  </a:cubicBezTo>
                  <a:lnTo>
                    <a:pt x="1120" y="5359"/>
                  </a:lnTo>
                  <a:cubicBezTo>
                    <a:pt x="989" y="5299"/>
                    <a:pt x="870" y="5240"/>
                    <a:pt x="751" y="5180"/>
                  </a:cubicBezTo>
                  <a:lnTo>
                    <a:pt x="751" y="4061"/>
                  </a:lnTo>
                  <a:cubicBezTo>
                    <a:pt x="751" y="3894"/>
                    <a:pt x="858" y="3763"/>
                    <a:pt x="1024" y="3716"/>
                  </a:cubicBezTo>
                  <a:lnTo>
                    <a:pt x="1620" y="3549"/>
                  </a:lnTo>
                  <a:cubicBezTo>
                    <a:pt x="1655" y="3537"/>
                    <a:pt x="1715" y="3513"/>
                    <a:pt x="1763" y="3489"/>
                  </a:cubicBezTo>
                  <a:lnTo>
                    <a:pt x="1870" y="3597"/>
                  </a:lnTo>
                  <a:cubicBezTo>
                    <a:pt x="2001" y="3727"/>
                    <a:pt x="2179" y="3811"/>
                    <a:pt x="2358" y="3811"/>
                  </a:cubicBezTo>
                  <a:cubicBezTo>
                    <a:pt x="2537" y="3811"/>
                    <a:pt x="2715" y="3727"/>
                    <a:pt x="2846" y="3597"/>
                  </a:cubicBezTo>
                  <a:lnTo>
                    <a:pt x="2953" y="3489"/>
                  </a:lnTo>
                  <a:close/>
                  <a:moveTo>
                    <a:pt x="1953" y="1"/>
                  </a:moveTo>
                  <a:cubicBezTo>
                    <a:pt x="1382" y="1"/>
                    <a:pt x="917" y="453"/>
                    <a:pt x="917" y="1037"/>
                  </a:cubicBezTo>
                  <a:lnTo>
                    <a:pt x="917" y="1049"/>
                  </a:lnTo>
                  <a:cubicBezTo>
                    <a:pt x="917" y="1191"/>
                    <a:pt x="941" y="1322"/>
                    <a:pt x="1001" y="1441"/>
                  </a:cubicBezTo>
                  <a:lnTo>
                    <a:pt x="1096" y="1608"/>
                  </a:lnTo>
                  <a:lnTo>
                    <a:pt x="1096" y="1870"/>
                  </a:lnTo>
                  <a:cubicBezTo>
                    <a:pt x="1096" y="2299"/>
                    <a:pt x="1298" y="2680"/>
                    <a:pt x="1620" y="2918"/>
                  </a:cubicBezTo>
                  <a:lnTo>
                    <a:pt x="1620" y="3061"/>
                  </a:lnTo>
                  <a:cubicBezTo>
                    <a:pt x="1620" y="3156"/>
                    <a:pt x="1548" y="3227"/>
                    <a:pt x="1477" y="3239"/>
                  </a:cubicBezTo>
                  <a:lnTo>
                    <a:pt x="882" y="3406"/>
                  </a:lnTo>
                  <a:cubicBezTo>
                    <a:pt x="584" y="3489"/>
                    <a:pt x="381" y="3763"/>
                    <a:pt x="381" y="4073"/>
                  </a:cubicBezTo>
                  <a:lnTo>
                    <a:pt x="381" y="4966"/>
                  </a:lnTo>
                  <a:cubicBezTo>
                    <a:pt x="346" y="4954"/>
                    <a:pt x="334" y="4918"/>
                    <a:pt x="298" y="4906"/>
                  </a:cubicBezTo>
                  <a:cubicBezTo>
                    <a:pt x="268" y="4881"/>
                    <a:pt x="232" y="4869"/>
                    <a:pt x="196" y="4869"/>
                  </a:cubicBezTo>
                  <a:cubicBezTo>
                    <a:pt x="146" y="4869"/>
                    <a:pt x="95" y="4893"/>
                    <a:pt x="60" y="4942"/>
                  </a:cubicBezTo>
                  <a:cubicBezTo>
                    <a:pt x="0" y="5013"/>
                    <a:pt x="24" y="5121"/>
                    <a:pt x="96" y="5180"/>
                  </a:cubicBezTo>
                  <a:cubicBezTo>
                    <a:pt x="727" y="5680"/>
                    <a:pt x="1501" y="5954"/>
                    <a:pt x="2298" y="5954"/>
                  </a:cubicBezTo>
                  <a:lnTo>
                    <a:pt x="2477" y="5954"/>
                  </a:lnTo>
                  <a:cubicBezTo>
                    <a:pt x="3334" y="5906"/>
                    <a:pt x="4156" y="5549"/>
                    <a:pt x="4787" y="4918"/>
                  </a:cubicBezTo>
                  <a:cubicBezTo>
                    <a:pt x="5394" y="4311"/>
                    <a:pt x="5763" y="3489"/>
                    <a:pt x="5811" y="2620"/>
                  </a:cubicBezTo>
                  <a:cubicBezTo>
                    <a:pt x="5870" y="1763"/>
                    <a:pt x="5596" y="918"/>
                    <a:pt x="5049" y="251"/>
                  </a:cubicBezTo>
                  <a:cubicBezTo>
                    <a:pt x="5014" y="209"/>
                    <a:pt x="4967" y="192"/>
                    <a:pt x="4917" y="192"/>
                  </a:cubicBezTo>
                  <a:cubicBezTo>
                    <a:pt x="4882" y="192"/>
                    <a:pt x="4845" y="200"/>
                    <a:pt x="4811" y="215"/>
                  </a:cubicBezTo>
                  <a:cubicBezTo>
                    <a:pt x="4739" y="275"/>
                    <a:pt x="4739" y="382"/>
                    <a:pt x="4787" y="453"/>
                  </a:cubicBezTo>
                  <a:cubicBezTo>
                    <a:pt x="5275" y="1072"/>
                    <a:pt x="5525" y="1822"/>
                    <a:pt x="5489" y="2596"/>
                  </a:cubicBezTo>
                  <a:cubicBezTo>
                    <a:pt x="5442" y="3394"/>
                    <a:pt x="5108" y="4132"/>
                    <a:pt x="4561" y="4680"/>
                  </a:cubicBezTo>
                  <a:cubicBezTo>
                    <a:pt x="4453" y="4787"/>
                    <a:pt x="4358" y="4882"/>
                    <a:pt x="4239" y="4966"/>
                  </a:cubicBezTo>
                  <a:lnTo>
                    <a:pt x="4239" y="4073"/>
                  </a:lnTo>
                  <a:cubicBezTo>
                    <a:pt x="4239" y="3763"/>
                    <a:pt x="4025" y="3489"/>
                    <a:pt x="3727" y="3406"/>
                  </a:cubicBezTo>
                  <a:lnTo>
                    <a:pt x="3132" y="3239"/>
                  </a:lnTo>
                  <a:cubicBezTo>
                    <a:pt x="3060" y="3216"/>
                    <a:pt x="3001" y="3144"/>
                    <a:pt x="3001" y="3061"/>
                  </a:cubicBezTo>
                  <a:lnTo>
                    <a:pt x="3001" y="2930"/>
                  </a:lnTo>
                  <a:cubicBezTo>
                    <a:pt x="3060" y="2882"/>
                    <a:pt x="3108" y="2858"/>
                    <a:pt x="3156" y="2799"/>
                  </a:cubicBezTo>
                  <a:cubicBezTo>
                    <a:pt x="3394" y="2561"/>
                    <a:pt x="3537" y="2263"/>
                    <a:pt x="3537" y="1918"/>
                  </a:cubicBezTo>
                  <a:lnTo>
                    <a:pt x="3537" y="1608"/>
                  </a:lnTo>
                  <a:lnTo>
                    <a:pt x="3596" y="1465"/>
                  </a:lnTo>
                  <a:cubicBezTo>
                    <a:pt x="3668" y="1322"/>
                    <a:pt x="3703" y="1168"/>
                    <a:pt x="3703" y="1013"/>
                  </a:cubicBezTo>
                  <a:lnTo>
                    <a:pt x="3703" y="156"/>
                  </a:lnTo>
                  <a:cubicBezTo>
                    <a:pt x="3703" y="72"/>
                    <a:pt x="3620" y="1"/>
                    <a:pt x="35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56"/>
            <p:cNvSpPr/>
            <p:nvPr/>
          </p:nvSpPr>
          <p:spPr>
            <a:xfrm>
              <a:off x="5928360" y="1644624"/>
              <a:ext cx="45131" cy="16328"/>
            </a:xfrm>
            <a:custGeom>
              <a:rect b="b" l="l" r="r" t="t"/>
              <a:pathLst>
                <a:path extrusionOk="0" h="513" w="1418">
                  <a:moveTo>
                    <a:pt x="167" y="1"/>
                  </a:moveTo>
                  <a:cubicBezTo>
                    <a:pt x="72" y="1"/>
                    <a:pt x="1" y="84"/>
                    <a:pt x="1" y="168"/>
                  </a:cubicBezTo>
                  <a:cubicBezTo>
                    <a:pt x="1" y="263"/>
                    <a:pt x="72" y="334"/>
                    <a:pt x="167" y="334"/>
                  </a:cubicBezTo>
                  <a:cubicBezTo>
                    <a:pt x="346" y="334"/>
                    <a:pt x="882" y="370"/>
                    <a:pt x="1144" y="501"/>
                  </a:cubicBezTo>
                  <a:cubicBezTo>
                    <a:pt x="1179" y="513"/>
                    <a:pt x="1191" y="513"/>
                    <a:pt x="1227" y="513"/>
                  </a:cubicBezTo>
                  <a:cubicBezTo>
                    <a:pt x="1286" y="513"/>
                    <a:pt x="1346" y="489"/>
                    <a:pt x="1370" y="430"/>
                  </a:cubicBezTo>
                  <a:cubicBezTo>
                    <a:pt x="1417" y="334"/>
                    <a:pt x="1370" y="227"/>
                    <a:pt x="1298" y="203"/>
                  </a:cubicBezTo>
                  <a:cubicBezTo>
                    <a:pt x="905" y="1"/>
                    <a:pt x="191" y="1"/>
                    <a:pt x="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6" name="Google Shape;1446;p156"/>
          <p:cNvSpPr txBox="1"/>
          <p:nvPr>
            <p:ph type="title"/>
          </p:nvPr>
        </p:nvSpPr>
        <p:spPr>
          <a:xfrm>
            <a:off x="720000" y="2490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Enter </a:t>
            </a:r>
            <a:r>
              <a:rPr lang="en-GB">
                <a:solidFill>
                  <a:schemeClr val="lt2"/>
                </a:solidFill>
              </a:rPr>
              <a:t>EduAble</a:t>
            </a:r>
            <a:endParaRPr>
              <a:solidFill>
                <a:schemeClr val="lt2"/>
              </a:solidFill>
            </a:endParaRPr>
          </a:p>
        </p:txBody>
      </p:sp>
      <p:pic>
        <p:nvPicPr>
          <p:cNvPr id="1447" name="Google Shape;1447;p156"/>
          <p:cNvPicPr preferRelativeResize="0"/>
          <p:nvPr/>
        </p:nvPicPr>
        <p:blipFill>
          <a:blip r:embed="rId3">
            <a:alphaModFix/>
          </a:blip>
          <a:stretch>
            <a:fillRect/>
          </a:stretch>
        </p:blipFill>
        <p:spPr>
          <a:xfrm>
            <a:off x="2895300" y="1235887"/>
            <a:ext cx="5566500" cy="33322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157"/>
          <p:cNvSpPr txBox="1"/>
          <p:nvPr>
            <p:ph idx="4294967295" type="subTitle"/>
          </p:nvPr>
        </p:nvSpPr>
        <p:spPr>
          <a:xfrm>
            <a:off x="720000" y="3122713"/>
            <a:ext cx="2175300" cy="52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sz="1100"/>
              <a:t>Generates effective lecture summaries and quizzes</a:t>
            </a:r>
            <a:endParaRPr sz="1100"/>
          </a:p>
        </p:txBody>
      </p:sp>
      <p:sp>
        <p:nvSpPr>
          <p:cNvPr id="1453" name="Google Shape;1453;p157"/>
          <p:cNvSpPr txBox="1"/>
          <p:nvPr>
            <p:ph idx="4294967295" type="subTitle"/>
          </p:nvPr>
        </p:nvSpPr>
        <p:spPr>
          <a:xfrm>
            <a:off x="720000" y="2681236"/>
            <a:ext cx="2175300" cy="44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GB" sz="2000">
                <a:solidFill>
                  <a:schemeClr val="lt2"/>
                </a:solidFill>
              </a:rPr>
              <a:t>Personal</a:t>
            </a:r>
            <a:endParaRPr b="1" sz="2000">
              <a:solidFill>
                <a:schemeClr val="lt2"/>
              </a:solidFill>
            </a:endParaRPr>
          </a:p>
        </p:txBody>
      </p:sp>
      <p:sp>
        <p:nvSpPr>
          <p:cNvPr id="1454" name="Google Shape;1454;p157"/>
          <p:cNvSpPr/>
          <p:nvPr/>
        </p:nvSpPr>
        <p:spPr>
          <a:xfrm rot="5400000">
            <a:off x="1453950" y="1938949"/>
            <a:ext cx="707400" cy="70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5" name="Google Shape;1455;p157"/>
          <p:cNvGrpSpPr/>
          <p:nvPr/>
        </p:nvGrpSpPr>
        <p:grpSpPr>
          <a:xfrm>
            <a:off x="1624033" y="2113974"/>
            <a:ext cx="357359" cy="357391"/>
            <a:chOff x="5771483" y="1515787"/>
            <a:chExt cx="357359" cy="357391"/>
          </a:xfrm>
        </p:grpSpPr>
        <p:sp>
          <p:nvSpPr>
            <p:cNvPr id="1456" name="Google Shape;1456;p157"/>
            <p:cNvSpPr/>
            <p:nvPr/>
          </p:nvSpPr>
          <p:spPr>
            <a:xfrm>
              <a:off x="5771483" y="1515787"/>
              <a:ext cx="357359" cy="357391"/>
            </a:xfrm>
            <a:custGeom>
              <a:rect b="b" l="l" r="r" t="t"/>
              <a:pathLst>
                <a:path extrusionOk="0" h="11229" w="11228">
                  <a:moveTo>
                    <a:pt x="6334" y="346"/>
                  </a:moveTo>
                  <a:cubicBezTo>
                    <a:pt x="6334" y="346"/>
                    <a:pt x="6346" y="346"/>
                    <a:pt x="6346" y="358"/>
                  </a:cubicBezTo>
                  <a:lnTo>
                    <a:pt x="6346" y="822"/>
                  </a:lnTo>
                  <a:cubicBezTo>
                    <a:pt x="6346" y="989"/>
                    <a:pt x="6454" y="1120"/>
                    <a:pt x="6608" y="1156"/>
                  </a:cubicBezTo>
                  <a:cubicBezTo>
                    <a:pt x="7132" y="1275"/>
                    <a:pt x="7644" y="1477"/>
                    <a:pt x="8097" y="1763"/>
                  </a:cubicBezTo>
                  <a:cubicBezTo>
                    <a:pt x="8157" y="1798"/>
                    <a:pt x="8225" y="1817"/>
                    <a:pt x="8290" y="1817"/>
                  </a:cubicBezTo>
                  <a:cubicBezTo>
                    <a:pt x="8377" y="1817"/>
                    <a:pt x="8459" y="1784"/>
                    <a:pt x="8513" y="1715"/>
                  </a:cubicBezTo>
                  <a:lnTo>
                    <a:pt x="8847" y="1394"/>
                  </a:lnTo>
                  <a:lnTo>
                    <a:pt x="8859" y="1394"/>
                  </a:lnTo>
                  <a:lnTo>
                    <a:pt x="9859" y="2382"/>
                  </a:lnTo>
                  <a:lnTo>
                    <a:pt x="9859" y="2406"/>
                  </a:lnTo>
                  <a:lnTo>
                    <a:pt x="9525" y="2727"/>
                  </a:lnTo>
                  <a:cubicBezTo>
                    <a:pt x="9406" y="2846"/>
                    <a:pt x="9394" y="3013"/>
                    <a:pt x="9490" y="3144"/>
                  </a:cubicBezTo>
                  <a:cubicBezTo>
                    <a:pt x="9787" y="3608"/>
                    <a:pt x="9978" y="4097"/>
                    <a:pt x="10097" y="4632"/>
                  </a:cubicBezTo>
                  <a:cubicBezTo>
                    <a:pt x="10121" y="4799"/>
                    <a:pt x="10264" y="4906"/>
                    <a:pt x="10418" y="4906"/>
                  </a:cubicBezTo>
                  <a:lnTo>
                    <a:pt x="10883" y="4906"/>
                  </a:lnTo>
                  <a:cubicBezTo>
                    <a:pt x="10883" y="4906"/>
                    <a:pt x="10895" y="4906"/>
                    <a:pt x="10895" y="4918"/>
                  </a:cubicBezTo>
                  <a:lnTo>
                    <a:pt x="10883" y="6335"/>
                  </a:lnTo>
                  <a:lnTo>
                    <a:pt x="10418" y="6335"/>
                  </a:lnTo>
                  <a:cubicBezTo>
                    <a:pt x="10264" y="6335"/>
                    <a:pt x="10121" y="6430"/>
                    <a:pt x="10097" y="6597"/>
                  </a:cubicBezTo>
                  <a:cubicBezTo>
                    <a:pt x="9978" y="7121"/>
                    <a:pt x="9763" y="7621"/>
                    <a:pt x="9490" y="8085"/>
                  </a:cubicBezTo>
                  <a:cubicBezTo>
                    <a:pt x="9394" y="8216"/>
                    <a:pt x="9406" y="8407"/>
                    <a:pt x="9525" y="8502"/>
                  </a:cubicBezTo>
                  <a:lnTo>
                    <a:pt x="9859" y="8835"/>
                  </a:lnTo>
                  <a:lnTo>
                    <a:pt x="9859" y="8847"/>
                  </a:lnTo>
                  <a:lnTo>
                    <a:pt x="8859" y="9847"/>
                  </a:lnTo>
                  <a:lnTo>
                    <a:pt x="8847" y="9847"/>
                  </a:lnTo>
                  <a:lnTo>
                    <a:pt x="8513" y="9514"/>
                  </a:lnTo>
                  <a:cubicBezTo>
                    <a:pt x="8447" y="9448"/>
                    <a:pt x="8370" y="9415"/>
                    <a:pt x="8290" y="9415"/>
                  </a:cubicBezTo>
                  <a:cubicBezTo>
                    <a:pt x="8226" y="9415"/>
                    <a:pt x="8160" y="9436"/>
                    <a:pt x="8097" y="9478"/>
                  </a:cubicBezTo>
                  <a:cubicBezTo>
                    <a:pt x="7644" y="9776"/>
                    <a:pt x="7144" y="9966"/>
                    <a:pt x="6608" y="10085"/>
                  </a:cubicBezTo>
                  <a:cubicBezTo>
                    <a:pt x="6454" y="10109"/>
                    <a:pt x="6346" y="10252"/>
                    <a:pt x="6346" y="10407"/>
                  </a:cubicBezTo>
                  <a:lnTo>
                    <a:pt x="6346" y="10871"/>
                  </a:lnTo>
                  <a:cubicBezTo>
                    <a:pt x="6346" y="10871"/>
                    <a:pt x="6346" y="10883"/>
                    <a:pt x="6334" y="10883"/>
                  </a:cubicBezTo>
                  <a:lnTo>
                    <a:pt x="4930" y="10883"/>
                  </a:lnTo>
                  <a:cubicBezTo>
                    <a:pt x="4930" y="10883"/>
                    <a:pt x="4918" y="10883"/>
                    <a:pt x="4918" y="10871"/>
                  </a:cubicBezTo>
                  <a:lnTo>
                    <a:pt x="4918" y="10407"/>
                  </a:lnTo>
                  <a:cubicBezTo>
                    <a:pt x="4918" y="10252"/>
                    <a:pt x="4810" y="10109"/>
                    <a:pt x="4644" y="10085"/>
                  </a:cubicBezTo>
                  <a:cubicBezTo>
                    <a:pt x="4132" y="9966"/>
                    <a:pt x="3620" y="9752"/>
                    <a:pt x="3156" y="9478"/>
                  </a:cubicBezTo>
                  <a:cubicBezTo>
                    <a:pt x="3096" y="9442"/>
                    <a:pt x="3036" y="9419"/>
                    <a:pt x="2977" y="9419"/>
                  </a:cubicBezTo>
                  <a:cubicBezTo>
                    <a:pt x="2894" y="9419"/>
                    <a:pt x="2798" y="9442"/>
                    <a:pt x="2739" y="9514"/>
                  </a:cubicBezTo>
                  <a:lnTo>
                    <a:pt x="2417" y="9847"/>
                  </a:lnTo>
                  <a:lnTo>
                    <a:pt x="2405" y="9847"/>
                  </a:lnTo>
                  <a:lnTo>
                    <a:pt x="1405" y="8847"/>
                  </a:lnTo>
                  <a:lnTo>
                    <a:pt x="1405" y="8835"/>
                  </a:lnTo>
                  <a:lnTo>
                    <a:pt x="1727" y="8502"/>
                  </a:lnTo>
                  <a:cubicBezTo>
                    <a:pt x="1846" y="8383"/>
                    <a:pt x="1870" y="8228"/>
                    <a:pt x="1774" y="8085"/>
                  </a:cubicBezTo>
                  <a:cubicBezTo>
                    <a:pt x="1477" y="7621"/>
                    <a:pt x="1286" y="7133"/>
                    <a:pt x="1167" y="6597"/>
                  </a:cubicBezTo>
                  <a:cubicBezTo>
                    <a:pt x="1131" y="6430"/>
                    <a:pt x="1000" y="6335"/>
                    <a:pt x="834" y="6335"/>
                  </a:cubicBezTo>
                  <a:lnTo>
                    <a:pt x="381" y="6335"/>
                  </a:lnTo>
                  <a:cubicBezTo>
                    <a:pt x="381" y="6335"/>
                    <a:pt x="358" y="6335"/>
                    <a:pt x="358" y="6311"/>
                  </a:cubicBezTo>
                  <a:lnTo>
                    <a:pt x="358" y="4918"/>
                  </a:lnTo>
                  <a:cubicBezTo>
                    <a:pt x="358" y="4918"/>
                    <a:pt x="358" y="4906"/>
                    <a:pt x="381" y="4906"/>
                  </a:cubicBezTo>
                  <a:lnTo>
                    <a:pt x="834" y="4906"/>
                  </a:lnTo>
                  <a:cubicBezTo>
                    <a:pt x="1000" y="4906"/>
                    <a:pt x="1131" y="4799"/>
                    <a:pt x="1167" y="4632"/>
                  </a:cubicBezTo>
                  <a:cubicBezTo>
                    <a:pt x="1286" y="4108"/>
                    <a:pt x="1489" y="3608"/>
                    <a:pt x="1774" y="3144"/>
                  </a:cubicBezTo>
                  <a:cubicBezTo>
                    <a:pt x="1870" y="3013"/>
                    <a:pt x="1846" y="2834"/>
                    <a:pt x="1727" y="2727"/>
                  </a:cubicBezTo>
                  <a:lnTo>
                    <a:pt x="1405" y="2406"/>
                  </a:lnTo>
                  <a:lnTo>
                    <a:pt x="1405" y="2382"/>
                  </a:lnTo>
                  <a:lnTo>
                    <a:pt x="2405" y="1394"/>
                  </a:lnTo>
                  <a:lnTo>
                    <a:pt x="2417" y="1394"/>
                  </a:lnTo>
                  <a:lnTo>
                    <a:pt x="2739" y="1715"/>
                  </a:lnTo>
                  <a:cubicBezTo>
                    <a:pt x="2807" y="1784"/>
                    <a:pt x="2891" y="1817"/>
                    <a:pt x="2975" y="1817"/>
                  </a:cubicBezTo>
                  <a:cubicBezTo>
                    <a:pt x="3037" y="1817"/>
                    <a:pt x="3100" y="1798"/>
                    <a:pt x="3156" y="1763"/>
                  </a:cubicBezTo>
                  <a:cubicBezTo>
                    <a:pt x="3620" y="1465"/>
                    <a:pt x="4108" y="1275"/>
                    <a:pt x="4644" y="1156"/>
                  </a:cubicBezTo>
                  <a:cubicBezTo>
                    <a:pt x="4810" y="1120"/>
                    <a:pt x="4918" y="989"/>
                    <a:pt x="4918" y="822"/>
                  </a:cubicBezTo>
                  <a:lnTo>
                    <a:pt x="4918" y="358"/>
                  </a:lnTo>
                  <a:cubicBezTo>
                    <a:pt x="4918" y="358"/>
                    <a:pt x="4918" y="346"/>
                    <a:pt x="4930" y="346"/>
                  </a:cubicBezTo>
                  <a:close/>
                  <a:moveTo>
                    <a:pt x="4918" y="1"/>
                  </a:moveTo>
                  <a:cubicBezTo>
                    <a:pt x="4727" y="1"/>
                    <a:pt x="4572" y="156"/>
                    <a:pt x="4572" y="346"/>
                  </a:cubicBezTo>
                  <a:lnTo>
                    <a:pt x="4572" y="810"/>
                  </a:lnTo>
                  <a:cubicBezTo>
                    <a:pt x="4572" y="810"/>
                    <a:pt x="4572" y="822"/>
                    <a:pt x="4560" y="822"/>
                  </a:cubicBezTo>
                  <a:cubicBezTo>
                    <a:pt x="3989" y="941"/>
                    <a:pt x="3453" y="1168"/>
                    <a:pt x="2965" y="1477"/>
                  </a:cubicBezTo>
                  <a:lnTo>
                    <a:pt x="2953" y="1477"/>
                  </a:lnTo>
                  <a:lnTo>
                    <a:pt x="2620" y="1156"/>
                  </a:lnTo>
                  <a:cubicBezTo>
                    <a:pt x="2554" y="1090"/>
                    <a:pt x="2471" y="1057"/>
                    <a:pt x="2386" y="1057"/>
                  </a:cubicBezTo>
                  <a:cubicBezTo>
                    <a:pt x="2301" y="1057"/>
                    <a:pt x="2215" y="1090"/>
                    <a:pt x="2143" y="1156"/>
                  </a:cubicBezTo>
                  <a:lnTo>
                    <a:pt x="1155" y="2144"/>
                  </a:lnTo>
                  <a:cubicBezTo>
                    <a:pt x="1012" y="2287"/>
                    <a:pt x="1012" y="2489"/>
                    <a:pt x="1155" y="2620"/>
                  </a:cubicBezTo>
                  <a:lnTo>
                    <a:pt x="1477" y="2954"/>
                  </a:lnTo>
                  <a:lnTo>
                    <a:pt x="1477" y="2965"/>
                  </a:lnTo>
                  <a:cubicBezTo>
                    <a:pt x="1167" y="3454"/>
                    <a:pt x="941" y="3989"/>
                    <a:pt x="822" y="4561"/>
                  </a:cubicBezTo>
                  <a:cubicBezTo>
                    <a:pt x="822" y="4561"/>
                    <a:pt x="822" y="4573"/>
                    <a:pt x="810" y="4573"/>
                  </a:cubicBezTo>
                  <a:lnTo>
                    <a:pt x="346" y="4573"/>
                  </a:lnTo>
                  <a:cubicBezTo>
                    <a:pt x="155" y="4573"/>
                    <a:pt x="0" y="4728"/>
                    <a:pt x="0" y="4918"/>
                  </a:cubicBezTo>
                  <a:lnTo>
                    <a:pt x="0" y="6311"/>
                  </a:lnTo>
                  <a:cubicBezTo>
                    <a:pt x="0" y="6513"/>
                    <a:pt x="155" y="6656"/>
                    <a:pt x="346" y="6656"/>
                  </a:cubicBezTo>
                  <a:lnTo>
                    <a:pt x="810" y="6656"/>
                  </a:lnTo>
                  <a:cubicBezTo>
                    <a:pt x="810" y="6656"/>
                    <a:pt x="822" y="6656"/>
                    <a:pt x="822" y="6680"/>
                  </a:cubicBezTo>
                  <a:cubicBezTo>
                    <a:pt x="941" y="7240"/>
                    <a:pt x="1167" y="7776"/>
                    <a:pt x="1477" y="8264"/>
                  </a:cubicBezTo>
                  <a:lnTo>
                    <a:pt x="1477" y="8288"/>
                  </a:lnTo>
                  <a:lnTo>
                    <a:pt x="1155" y="8609"/>
                  </a:lnTo>
                  <a:cubicBezTo>
                    <a:pt x="1012" y="8740"/>
                    <a:pt x="1012" y="8954"/>
                    <a:pt x="1155" y="9085"/>
                  </a:cubicBezTo>
                  <a:lnTo>
                    <a:pt x="2143" y="10085"/>
                  </a:lnTo>
                  <a:cubicBezTo>
                    <a:pt x="2215" y="10151"/>
                    <a:pt x="2301" y="10184"/>
                    <a:pt x="2386" y="10184"/>
                  </a:cubicBezTo>
                  <a:cubicBezTo>
                    <a:pt x="2471" y="10184"/>
                    <a:pt x="2554" y="10151"/>
                    <a:pt x="2620" y="10085"/>
                  </a:cubicBezTo>
                  <a:lnTo>
                    <a:pt x="2953" y="9752"/>
                  </a:lnTo>
                  <a:lnTo>
                    <a:pt x="2965" y="9752"/>
                  </a:lnTo>
                  <a:cubicBezTo>
                    <a:pt x="3453" y="10073"/>
                    <a:pt x="3989" y="10288"/>
                    <a:pt x="4560" y="10407"/>
                  </a:cubicBezTo>
                  <a:cubicBezTo>
                    <a:pt x="4560" y="10407"/>
                    <a:pt x="4572" y="10407"/>
                    <a:pt x="4572" y="10431"/>
                  </a:cubicBezTo>
                  <a:lnTo>
                    <a:pt x="4572" y="10883"/>
                  </a:lnTo>
                  <a:cubicBezTo>
                    <a:pt x="4572" y="11085"/>
                    <a:pt x="4727" y="11228"/>
                    <a:pt x="4918" y="11228"/>
                  </a:cubicBezTo>
                  <a:lnTo>
                    <a:pt x="6311" y="11228"/>
                  </a:lnTo>
                  <a:cubicBezTo>
                    <a:pt x="6513" y="11228"/>
                    <a:pt x="6656" y="11085"/>
                    <a:pt x="6656" y="10883"/>
                  </a:cubicBezTo>
                  <a:lnTo>
                    <a:pt x="6656" y="10431"/>
                  </a:lnTo>
                  <a:cubicBezTo>
                    <a:pt x="6656" y="10431"/>
                    <a:pt x="6656" y="10407"/>
                    <a:pt x="6668" y="10407"/>
                  </a:cubicBezTo>
                  <a:cubicBezTo>
                    <a:pt x="7239" y="10288"/>
                    <a:pt x="7775" y="10062"/>
                    <a:pt x="8263" y="9752"/>
                  </a:cubicBezTo>
                  <a:lnTo>
                    <a:pt x="8275" y="9752"/>
                  </a:lnTo>
                  <a:lnTo>
                    <a:pt x="8609" y="10085"/>
                  </a:lnTo>
                  <a:cubicBezTo>
                    <a:pt x="8674" y="10151"/>
                    <a:pt x="8760" y="10184"/>
                    <a:pt x="8847" y="10184"/>
                  </a:cubicBezTo>
                  <a:cubicBezTo>
                    <a:pt x="8933" y="10184"/>
                    <a:pt x="9019" y="10151"/>
                    <a:pt x="9085" y="10085"/>
                  </a:cubicBezTo>
                  <a:lnTo>
                    <a:pt x="10085" y="9085"/>
                  </a:lnTo>
                  <a:cubicBezTo>
                    <a:pt x="10216" y="8954"/>
                    <a:pt x="10216" y="8740"/>
                    <a:pt x="10085" y="8609"/>
                  </a:cubicBezTo>
                  <a:lnTo>
                    <a:pt x="9752" y="8288"/>
                  </a:lnTo>
                  <a:lnTo>
                    <a:pt x="9752" y="8264"/>
                  </a:lnTo>
                  <a:cubicBezTo>
                    <a:pt x="10061" y="7776"/>
                    <a:pt x="10287" y="7240"/>
                    <a:pt x="10406" y="6680"/>
                  </a:cubicBezTo>
                  <a:cubicBezTo>
                    <a:pt x="10406" y="6680"/>
                    <a:pt x="10406" y="6656"/>
                    <a:pt x="10418" y="6656"/>
                  </a:cubicBezTo>
                  <a:lnTo>
                    <a:pt x="10883" y="6656"/>
                  </a:lnTo>
                  <a:cubicBezTo>
                    <a:pt x="11073" y="6656"/>
                    <a:pt x="11228" y="6513"/>
                    <a:pt x="11228" y="6311"/>
                  </a:cubicBezTo>
                  <a:lnTo>
                    <a:pt x="11228" y="4918"/>
                  </a:lnTo>
                  <a:cubicBezTo>
                    <a:pt x="11228" y="4728"/>
                    <a:pt x="11073" y="4573"/>
                    <a:pt x="10883" y="4573"/>
                  </a:cubicBezTo>
                  <a:lnTo>
                    <a:pt x="10418" y="4573"/>
                  </a:lnTo>
                  <a:cubicBezTo>
                    <a:pt x="10418" y="4573"/>
                    <a:pt x="10406" y="4573"/>
                    <a:pt x="10406" y="4561"/>
                  </a:cubicBezTo>
                  <a:cubicBezTo>
                    <a:pt x="10287" y="3989"/>
                    <a:pt x="10061" y="3454"/>
                    <a:pt x="9752" y="2965"/>
                  </a:cubicBezTo>
                  <a:lnTo>
                    <a:pt x="9752" y="2954"/>
                  </a:lnTo>
                  <a:lnTo>
                    <a:pt x="10085" y="2620"/>
                  </a:lnTo>
                  <a:cubicBezTo>
                    <a:pt x="10216" y="2489"/>
                    <a:pt x="10216" y="2287"/>
                    <a:pt x="10085" y="2144"/>
                  </a:cubicBezTo>
                  <a:lnTo>
                    <a:pt x="9085" y="1156"/>
                  </a:lnTo>
                  <a:cubicBezTo>
                    <a:pt x="9019" y="1090"/>
                    <a:pt x="8933" y="1057"/>
                    <a:pt x="8847" y="1057"/>
                  </a:cubicBezTo>
                  <a:cubicBezTo>
                    <a:pt x="8760" y="1057"/>
                    <a:pt x="8674" y="1090"/>
                    <a:pt x="8609" y="1156"/>
                  </a:cubicBezTo>
                  <a:lnTo>
                    <a:pt x="8275" y="1477"/>
                  </a:lnTo>
                  <a:lnTo>
                    <a:pt x="8263" y="1477"/>
                  </a:lnTo>
                  <a:cubicBezTo>
                    <a:pt x="7775" y="1168"/>
                    <a:pt x="7239" y="941"/>
                    <a:pt x="6668" y="822"/>
                  </a:cubicBezTo>
                  <a:cubicBezTo>
                    <a:pt x="6668" y="822"/>
                    <a:pt x="6656" y="822"/>
                    <a:pt x="6656" y="810"/>
                  </a:cubicBezTo>
                  <a:lnTo>
                    <a:pt x="6656" y="346"/>
                  </a:lnTo>
                  <a:cubicBezTo>
                    <a:pt x="6656" y="156"/>
                    <a:pt x="6513" y="1"/>
                    <a:pt x="63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57"/>
            <p:cNvSpPr/>
            <p:nvPr/>
          </p:nvSpPr>
          <p:spPr>
            <a:xfrm>
              <a:off x="5837429" y="1583070"/>
              <a:ext cx="185713" cy="183613"/>
            </a:xfrm>
            <a:custGeom>
              <a:rect b="b" l="l" r="r" t="t"/>
              <a:pathLst>
                <a:path extrusionOk="0" h="5769" w="5835">
                  <a:moveTo>
                    <a:pt x="3566" y="1"/>
                  </a:moveTo>
                  <a:cubicBezTo>
                    <a:pt x="3505" y="1"/>
                    <a:pt x="3443" y="3"/>
                    <a:pt x="3381" y="6"/>
                  </a:cubicBezTo>
                  <a:cubicBezTo>
                    <a:pt x="2512" y="54"/>
                    <a:pt x="1703" y="411"/>
                    <a:pt x="1072" y="1030"/>
                  </a:cubicBezTo>
                  <a:cubicBezTo>
                    <a:pt x="464" y="1649"/>
                    <a:pt x="95" y="2459"/>
                    <a:pt x="48" y="3340"/>
                  </a:cubicBezTo>
                  <a:cubicBezTo>
                    <a:pt x="0" y="4209"/>
                    <a:pt x="286" y="5054"/>
                    <a:pt x="822" y="5709"/>
                  </a:cubicBezTo>
                  <a:cubicBezTo>
                    <a:pt x="845" y="5757"/>
                    <a:pt x="893" y="5769"/>
                    <a:pt x="953" y="5769"/>
                  </a:cubicBezTo>
                  <a:cubicBezTo>
                    <a:pt x="988" y="5769"/>
                    <a:pt x="1024" y="5745"/>
                    <a:pt x="1060" y="5733"/>
                  </a:cubicBezTo>
                  <a:cubicBezTo>
                    <a:pt x="1131" y="5673"/>
                    <a:pt x="1131" y="5566"/>
                    <a:pt x="1084" y="5495"/>
                  </a:cubicBezTo>
                  <a:cubicBezTo>
                    <a:pt x="595" y="4888"/>
                    <a:pt x="345" y="4126"/>
                    <a:pt x="393" y="3352"/>
                  </a:cubicBezTo>
                  <a:cubicBezTo>
                    <a:pt x="429" y="2566"/>
                    <a:pt x="762" y="1816"/>
                    <a:pt x="1310" y="1268"/>
                  </a:cubicBezTo>
                  <a:cubicBezTo>
                    <a:pt x="1857" y="720"/>
                    <a:pt x="2608" y="399"/>
                    <a:pt x="3393" y="351"/>
                  </a:cubicBezTo>
                  <a:cubicBezTo>
                    <a:pt x="3456" y="348"/>
                    <a:pt x="3518" y="346"/>
                    <a:pt x="3580" y="346"/>
                  </a:cubicBezTo>
                  <a:cubicBezTo>
                    <a:pt x="4291" y="346"/>
                    <a:pt x="4989" y="593"/>
                    <a:pt x="5536" y="1042"/>
                  </a:cubicBezTo>
                  <a:cubicBezTo>
                    <a:pt x="5567" y="1068"/>
                    <a:pt x="5605" y="1080"/>
                    <a:pt x="5642" y="1080"/>
                  </a:cubicBezTo>
                  <a:cubicBezTo>
                    <a:pt x="5692" y="1080"/>
                    <a:pt x="5741" y="1059"/>
                    <a:pt x="5775" y="1018"/>
                  </a:cubicBezTo>
                  <a:cubicBezTo>
                    <a:pt x="5834" y="947"/>
                    <a:pt x="5822" y="840"/>
                    <a:pt x="5751" y="780"/>
                  </a:cubicBezTo>
                  <a:cubicBezTo>
                    <a:pt x="5121" y="283"/>
                    <a:pt x="4358" y="1"/>
                    <a:pt x="356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57"/>
            <p:cNvSpPr/>
            <p:nvPr/>
          </p:nvSpPr>
          <p:spPr>
            <a:xfrm>
              <a:off x="5876068" y="1616584"/>
              <a:ext cx="186859" cy="189501"/>
            </a:xfrm>
            <a:custGeom>
              <a:rect b="b" l="l" r="r" t="t"/>
              <a:pathLst>
                <a:path extrusionOk="0" h="5954" w="5871">
                  <a:moveTo>
                    <a:pt x="3406" y="322"/>
                  </a:moveTo>
                  <a:lnTo>
                    <a:pt x="3406" y="1013"/>
                  </a:lnTo>
                  <a:cubicBezTo>
                    <a:pt x="3406" y="1108"/>
                    <a:pt x="3370" y="1227"/>
                    <a:pt x="3322" y="1322"/>
                  </a:cubicBezTo>
                  <a:lnTo>
                    <a:pt x="3239" y="1489"/>
                  </a:lnTo>
                  <a:cubicBezTo>
                    <a:pt x="3227" y="1513"/>
                    <a:pt x="3227" y="1525"/>
                    <a:pt x="3227" y="1561"/>
                  </a:cubicBezTo>
                  <a:lnTo>
                    <a:pt x="3227" y="1918"/>
                  </a:lnTo>
                  <a:cubicBezTo>
                    <a:pt x="3227" y="2156"/>
                    <a:pt x="3132" y="2382"/>
                    <a:pt x="2953" y="2561"/>
                  </a:cubicBezTo>
                  <a:cubicBezTo>
                    <a:pt x="2775" y="2715"/>
                    <a:pt x="2548" y="2811"/>
                    <a:pt x="2310" y="2811"/>
                  </a:cubicBezTo>
                  <a:cubicBezTo>
                    <a:pt x="1834" y="2799"/>
                    <a:pt x="1453" y="2370"/>
                    <a:pt x="1453" y="1882"/>
                  </a:cubicBezTo>
                  <a:lnTo>
                    <a:pt x="1453" y="1572"/>
                  </a:lnTo>
                  <a:cubicBezTo>
                    <a:pt x="1453" y="1549"/>
                    <a:pt x="1453" y="1525"/>
                    <a:pt x="1441" y="1501"/>
                  </a:cubicBezTo>
                  <a:lnTo>
                    <a:pt x="1334" y="1287"/>
                  </a:lnTo>
                  <a:cubicBezTo>
                    <a:pt x="1298" y="1215"/>
                    <a:pt x="1274" y="1132"/>
                    <a:pt x="1274" y="1049"/>
                  </a:cubicBezTo>
                  <a:lnTo>
                    <a:pt x="1274" y="1037"/>
                  </a:lnTo>
                  <a:cubicBezTo>
                    <a:pt x="1274" y="644"/>
                    <a:pt x="1584" y="322"/>
                    <a:pt x="1989" y="322"/>
                  </a:cubicBezTo>
                  <a:close/>
                  <a:moveTo>
                    <a:pt x="1989" y="3073"/>
                  </a:moveTo>
                  <a:cubicBezTo>
                    <a:pt x="2084" y="3108"/>
                    <a:pt x="2191" y="3132"/>
                    <a:pt x="2310" y="3132"/>
                  </a:cubicBezTo>
                  <a:lnTo>
                    <a:pt x="2358" y="3132"/>
                  </a:lnTo>
                  <a:cubicBezTo>
                    <a:pt x="2477" y="3132"/>
                    <a:pt x="2608" y="3120"/>
                    <a:pt x="2715" y="3073"/>
                  </a:cubicBezTo>
                  <a:lnTo>
                    <a:pt x="2715" y="3073"/>
                  </a:lnTo>
                  <a:cubicBezTo>
                    <a:pt x="2703" y="3132"/>
                    <a:pt x="2715" y="3180"/>
                    <a:pt x="2727" y="3227"/>
                  </a:cubicBezTo>
                  <a:lnTo>
                    <a:pt x="2596" y="3358"/>
                  </a:lnTo>
                  <a:cubicBezTo>
                    <a:pt x="2525" y="3430"/>
                    <a:pt x="2429" y="3466"/>
                    <a:pt x="2346" y="3466"/>
                  </a:cubicBezTo>
                  <a:cubicBezTo>
                    <a:pt x="2251" y="3466"/>
                    <a:pt x="2144" y="3418"/>
                    <a:pt x="2084" y="3358"/>
                  </a:cubicBezTo>
                  <a:lnTo>
                    <a:pt x="1953" y="3227"/>
                  </a:lnTo>
                  <a:cubicBezTo>
                    <a:pt x="1965" y="3180"/>
                    <a:pt x="1989" y="3120"/>
                    <a:pt x="1989" y="3073"/>
                  </a:cubicBezTo>
                  <a:close/>
                  <a:moveTo>
                    <a:pt x="2953" y="3489"/>
                  </a:moveTo>
                  <a:cubicBezTo>
                    <a:pt x="3001" y="3525"/>
                    <a:pt x="3048" y="3537"/>
                    <a:pt x="3108" y="3549"/>
                  </a:cubicBezTo>
                  <a:lnTo>
                    <a:pt x="3703" y="3716"/>
                  </a:lnTo>
                  <a:cubicBezTo>
                    <a:pt x="3846" y="3763"/>
                    <a:pt x="3965" y="3906"/>
                    <a:pt x="3965" y="4061"/>
                  </a:cubicBezTo>
                  <a:lnTo>
                    <a:pt x="3965" y="5192"/>
                  </a:lnTo>
                  <a:lnTo>
                    <a:pt x="3941" y="5192"/>
                  </a:lnTo>
                  <a:cubicBezTo>
                    <a:pt x="3822" y="5263"/>
                    <a:pt x="3703" y="5323"/>
                    <a:pt x="3560" y="5371"/>
                  </a:cubicBezTo>
                  <a:lnTo>
                    <a:pt x="3560" y="4370"/>
                  </a:lnTo>
                  <a:cubicBezTo>
                    <a:pt x="3560" y="4287"/>
                    <a:pt x="3489" y="4204"/>
                    <a:pt x="3406" y="4204"/>
                  </a:cubicBezTo>
                  <a:cubicBezTo>
                    <a:pt x="3310" y="4204"/>
                    <a:pt x="3239" y="4287"/>
                    <a:pt x="3239" y="4370"/>
                  </a:cubicBezTo>
                  <a:lnTo>
                    <a:pt x="3239" y="5490"/>
                  </a:lnTo>
                  <a:cubicBezTo>
                    <a:pt x="3001" y="5561"/>
                    <a:pt x="2763" y="5597"/>
                    <a:pt x="2513" y="5609"/>
                  </a:cubicBezTo>
                  <a:lnTo>
                    <a:pt x="2346" y="5609"/>
                  </a:lnTo>
                  <a:cubicBezTo>
                    <a:pt x="2048" y="5609"/>
                    <a:pt x="1751" y="5561"/>
                    <a:pt x="1453" y="5478"/>
                  </a:cubicBezTo>
                  <a:lnTo>
                    <a:pt x="1453" y="4359"/>
                  </a:lnTo>
                  <a:cubicBezTo>
                    <a:pt x="1453" y="4263"/>
                    <a:pt x="1382" y="4192"/>
                    <a:pt x="1286" y="4192"/>
                  </a:cubicBezTo>
                  <a:cubicBezTo>
                    <a:pt x="1203" y="4192"/>
                    <a:pt x="1120" y="4263"/>
                    <a:pt x="1120" y="4359"/>
                  </a:cubicBezTo>
                  <a:lnTo>
                    <a:pt x="1120" y="5359"/>
                  </a:lnTo>
                  <a:cubicBezTo>
                    <a:pt x="989" y="5299"/>
                    <a:pt x="870" y="5240"/>
                    <a:pt x="751" y="5180"/>
                  </a:cubicBezTo>
                  <a:lnTo>
                    <a:pt x="751" y="4061"/>
                  </a:lnTo>
                  <a:cubicBezTo>
                    <a:pt x="751" y="3894"/>
                    <a:pt x="858" y="3763"/>
                    <a:pt x="1024" y="3716"/>
                  </a:cubicBezTo>
                  <a:lnTo>
                    <a:pt x="1620" y="3549"/>
                  </a:lnTo>
                  <a:cubicBezTo>
                    <a:pt x="1655" y="3537"/>
                    <a:pt x="1715" y="3513"/>
                    <a:pt x="1763" y="3489"/>
                  </a:cubicBezTo>
                  <a:lnTo>
                    <a:pt x="1870" y="3597"/>
                  </a:lnTo>
                  <a:cubicBezTo>
                    <a:pt x="2001" y="3727"/>
                    <a:pt x="2179" y="3811"/>
                    <a:pt x="2358" y="3811"/>
                  </a:cubicBezTo>
                  <a:cubicBezTo>
                    <a:pt x="2537" y="3811"/>
                    <a:pt x="2715" y="3727"/>
                    <a:pt x="2846" y="3597"/>
                  </a:cubicBezTo>
                  <a:lnTo>
                    <a:pt x="2953" y="3489"/>
                  </a:lnTo>
                  <a:close/>
                  <a:moveTo>
                    <a:pt x="1953" y="1"/>
                  </a:moveTo>
                  <a:cubicBezTo>
                    <a:pt x="1382" y="1"/>
                    <a:pt x="917" y="453"/>
                    <a:pt x="917" y="1037"/>
                  </a:cubicBezTo>
                  <a:lnTo>
                    <a:pt x="917" y="1049"/>
                  </a:lnTo>
                  <a:cubicBezTo>
                    <a:pt x="917" y="1191"/>
                    <a:pt x="941" y="1322"/>
                    <a:pt x="1001" y="1441"/>
                  </a:cubicBezTo>
                  <a:lnTo>
                    <a:pt x="1096" y="1608"/>
                  </a:lnTo>
                  <a:lnTo>
                    <a:pt x="1096" y="1870"/>
                  </a:lnTo>
                  <a:cubicBezTo>
                    <a:pt x="1096" y="2299"/>
                    <a:pt x="1298" y="2680"/>
                    <a:pt x="1620" y="2918"/>
                  </a:cubicBezTo>
                  <a:lnTo>
                    <a:pt x="1620" y="3061"/>
                  </a:lnTo>
                  <a:cubicBezTo>
                    <a:pt x="1620" y="3156"/>
                    <a:pt x="1548" y="3227"/>
                    <a:pt x="1477" y="3239"/>
                  </a:cubicBezTo>
                  <a:lnTo>
                    <a:pt x="882" y="3406"/>
                  </a:lnTo>
                  <a:cubicBezTo>
                    <a:pt x="584" y="3489"/>
                    <a:pt x="381" y="3763"/>
                    <a:pt x="381" y="4073"/>
                  </a:cubicBezTo>
                  <a:lnTo>
                    <a:pt x="381" y="4966"/>
                  </a:lnTo>
                  <a:cubicBezTo>
                    <a:pt x="346" y="4954"/>
                    <a:pt x="334" y="4918"/>
                    <a:pt x="298" y="4906"/>
                  </a:cubicBezTo>
                  <a:cubicBezTo>
                    <a:pt x="268" y="4881"/>
                    <a:pt x="232" y="4869"/>
                    <a:pt x="196" y="4869"/>
                  </a:cubicBezTo>
                  <a:cubicBezTo>
                    <a:pt x="146" y="4869"/>
                    <a:pt x="95" y="4893"/>
                    <a:pt x="60" y="4942"/>
                  </a:cubicBezTo>
                  <a:cubicBezTo>
                    <a:pt x="0" y="5013"/>
                    <a:pt x="24" y="5121"/>
                    <a:pt x="96" y="5180"/>
                  </a:cubicBezTo>
                  <a:cubicBezTo>
                    <a:pt x="727" y="5680"/>
                    <a:pt x="1501" y="5954"/>
                    <a:pt x="2298" y="5954"/>
                  </a:cubicBezTo>
                  <a:lnTo>
                    <a:pt x="2477" y="5954"/>
                  </a:lnTo>
                  <a:cubicBezTo>
                    <a:pt x="3334" y="5906"/>
                    <a:pt x="4156" y="5549"/>
                    <a:pt x="4787" y="4918"/>
                  </a:cubicBezTo>
                  <a:cubicBezTo>
                    <a:pt x="5394" y="4311"/>
                    <a:pt x="5763" y="3489"/>
                    <a:pt x="5811" y="2620"/>
                  </a:cubicBezTo>
                  <a:cubicBezTo>
                    <a:pt x="5870" y="1763"/>
                    <a:pt x="5596" y="918"/>
                    <a:pt x="5049" y="251"/>
                  </a:cubicBezTo>
                  <a:cubicBezTo>
                    <a:pt x="5014" y="209"/>
                    <a:pt x="4967" y="192"/>
                    <a:pt x="4917" y="192"/>
                  </a:cubicBezTo>
                  <a:cubicBezTo>
                    <a:pt x="4882" y="192"/>
                    <a:pt x="4845" y="200"/>
                    <a:pt x="4811" y="215"/>
                  </a:cubicBezTo>
                  <a:cubicBezTo>
                    <a:pt x="4739" y="275"/>
                    <a:pt x="4739" y="382"/>
                    <a:pt x="4787" y="453"/>
                  </a:cubicBezTo>
                  <a:cubicBezTo>
                    <a:pt x="5275" y="1072"/>
                    <a:pt x="5525" y="1822"/>
                    <a:pt x="5489" y="2596"/>
                  </a:cubicBezTo>
                  <a:cubicBezTo>
                    <a:pt x="5442" y="3394"/>
                    <a:pt x="5108" y="4132"/>
                    <a:pt x="4561" y="4680"/>
                  </a:cubicBezTo>
                  <a:cubicBezTo>
                    <a:pt x="4453" y="4787"/>
                    <a:pt x="4358" y="4882"/>
                    <a:pt x="4239" y="4966"/>
                  </a:cubicBezTo>
                  <a:lnTo>
                    <a:pt x="4239" y="4073"/>
                  </a:lnTo>
                  <a:cubicBezTo>
                    <a:pt x="4239" y="3763"/>
                    <a:pt x="4025" y="3489"/>
                    <a:pt x="3727" y="3406"/>
                  </a:cubicBezTo>
                  <a:lnTo>
                    <a:pt x="3132" y="3239"/>
                  </a:lnTo>
                  <a:cubicBezTo>
                    <a:pt x="3060" y="3216"/>
                    <a:pt x="3001" y="3144"/>
                    <a:pt x="3001" y="3061"/>
                  </a:cubicBezTo>
                  <a:lnTo>
                    <a:pt x="3001" y="2930"/>
                  </a:lnTo>
                  <a:cubicBezTo>
                    <a:pt x="3060" y="2882"/>
                    <a:pt x="3108" y="2858"/>
                    <a:pt x="3156" y="2799"/>
                  </a:cubicBezTo>
                  <a:cubicBezTo>
                    <a:pt x="3394" y="2561"/>
                    <a:pt x="3537" y="2263"/>
                    <a:pt x="3537" y="1918"/>
                  </a:cubicBezTo>
                  <a:lnTo>
                    <a:pt x="3537" y="1608"/>
                  </a:lnTo>
                  <a:lnTo>
                    <a:pt x="3596" y="1465"/>
                  </a:lnTo>
                  <a:cubicBezTo>
                    <a:pt x="3668" y="1322"/>
                    <a:pt x="3703" y="1168"/>
                    <a:pt x="3703" y="1013"/>
                  </a:cubicBezTo>
                  <a:lnTo>
                    <a:pt x="3703" y="156"/>
                  </a:lnTo>
                  <a:cubicBezTo>
                    <a:pt x="3703" y="72"/>
                    <a:pt x="3620" y="1"/>
                    <a:pt x="353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57"/>
            <p:cNvSpPr/>
            <p:nvPr/>
          </p:nvSpPr>
          <p:spPr>
            <a:xfrm>
              <a:off x="5928360" y="1644624"/>
              <a:ext cx="45131" cy="16328"/>
            </a:xfrm>
            <a:custGeom>
              <a:rect b="b" l="l" r="r" t="t"/>
              <a:pathLst>
                <a:path extrusionOk="0" h="513" w="1418">
                  <a:moveTo>
                    <a:pt x="167" y="1"/>
                  </a:moveTo>
                  <a:cubicBezTo>
                    <a:pt x="72" y="1"/>
                    <a:pt x="1" y="84"/>
                    <a:pt x="1" y="168"/>
                  </a:cubicBezTo>
                  <a:cubicBezTo>
                    <a:pt x="1" y="263"/>
                    <a:pt x="72" y="334"/>
                    <a:pt x="167" y="334"/>
                  </a:cubicBezTo>
                  <a:cubicBezTo>
                    <a:pt x="346" y="334"/>
                    <a:pt x="882" y="370"/>
                    <a:pt x="1144" y="501"/>
                  </a:cubicBezTo>
                  <a:cubicBezTo>
                    <a:pt x="1179" y="513"/>
                    <a:pt x="1191" y="513"/>
                    <a:pt x="1227" y="513"/>
                  </a:cubicBezTo>
                  <a:cubicBezTo>
                    <a:pt x="1286" y="513"/>
                    <a:pt x="1346" y="489"/>
                    <a:pt x="1370" y="430"/>
                  </a:cubicBezTo>
                  <a:cubicBezTo>
                    <a:pt x="1417" y="334"/>
                    <a:pt x="1370" y="227"/>
                    <a:pt x="1298" y="203"/>
                  </a:cubicBezTo>
                  <a:cubicBezTo>
                    <a:pt x="905" y="1"/>
                    <a:pt x="191" y="1"/>
                    <a:pt x="16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0" name="Google Shape;1460;p157"/>
          <p:cNvSpPr txBox="1"/>
          <p:nvPr>
            <p:ph type="title"/>
          </p:nvPr>
        </p:nvSpPr>
        <p:spPr>
          <a:xfrm>
            <a:off x="720000" y="2490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Enter </a:t>
            </a:r>
            <a:r>
              <a:rPr lang="en-GB">
                <a:solidFill>
                  <a:schemeClr val="lt2"/>
                </a:solidFill>
              </a:rPr>
              <a:t>EduAble</a:t>
            </a:r>
            <a:endParaRPr>
              <a:solidFill>
                <a:schemeClr val="lt2"/>
              </a:solidFill>
            </a:endParaRPr>
          </a:p>
        </p:txBody>
      </p:sp>
      <p:pic>
        <p:nvPicPr>
          <p:cNvPr id="1461" name="Google Shape;1461;p157"/>
          <p:cNvPicPr preferRelativeResize="0"/>
          <p:nvPr/>
        </p:nvPicPr>
        <p:blipFill>
          <a:blip r:embed="rId3">
            <a:alphaModFix/>
          </a:blip>
          <a:stretch>
            <a:fillRect/>
          </a:stretch>
        </p:blipFill>
        <p:spPr>
          <a:xfrm>
            <a:off x="2895300" y="1226175"/>
            <a:ext cx="5563802" cy="3330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pic>
        <p:nvPicPr>
          <p:cNvPr id="1466" name="Google Shape;1466;p158"/>
          <p:cNvPicPr preferRelativeResize="0"/>
          <p:nvPr/>
        </p:nvPicPr>
        <p:blipFill>
          <a:blip r:embed="rId3">
            <a:alphaModFix/>
          </a:blip>
          <a:stretch>
            <a:fillRect/>
          </a:stretch>
        </p:blipFill>
        <p:spPr>
          <a:xfrm>
            <a:off x="1751987" y="203500"/>
            <a:ext cx="5640026" cy="42114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159"/>
          <p:cNvSpPr/>
          <p:nvPr/>
        </p:nvSpPr>
        <p:spPr>
          <a:xfrm>
            <a:off x="3065125" y="921900"/>
            <a:ext cx="1405200" cy="2222100"/>
          </a:xfrm>
          <a:prstGeom prst="rect">
            <a:avLst/>
          </a:prstGeom>
          <a:solidFill>
            <a:schemeClr val="lt1"/>
          </a:solid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1472" name="Google Shape;1472;p159"/>
          <p:cNvSpPr/>
          <p:nvPr/>
        </p:nvSpPr>
        <p:spPr>
          <a:xfrm>
            <a:off x="1198750" y="921900"/>
            <a:ext cx="1405200" cy="2234400"/>
          </a:xfrm>
          <a:prstGeom prst="rect">
            <a:avLst/>
          </a:prstGeom>
          <a:solidFill>
            <a:schemeClr val="lt1"/>
          </a:solid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1473" name="Google Shape;1473;p159"/>
          <p:cNvSpPr txBox="1"/>
          <p:nvPr>
            <p:ph type="title"/>
          </p:nvPr>
        </p:nvSpPr>
        <p:spPr>
          <a:xfrm>
            <a:off x="3992121" y="-134875"/>
            <a:ext cx="4597200" cy="167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Market on the Rise</a:t>
            </a:r>
            <a:endParaRPr/>
          </a:p>
        </p:txBody>
      </p:sp>
      <p:grpSp>
        <p:nvGrpSpPr>
          <p:cNvPr id="1474" name="Google Shape;1474;p159"/>
          <p:cNvGrpSpPr/>
          <p:nvPr/>
        </p:nvGrpSpPr>
        <p:grpSpPr>
          <a:xfrm rot="2700000">
            <a:off x="266682" y="-187130"/>
            <a:ext cx="1045765" cy="1045615"/>
            <a:chOff x="3741950" y="353925"/>
            <a:chExt cx="1045775" cy="1045625"/>
          </a:xfrm>
        </p:grpSpPr>
        <p:sp>
          <p:nvSpPr>
            <p:cNvPr id="1475" name="Google Shape;1475;p15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5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5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8" name="Google Shape;1478;p159"/>
          <p:cNvSpPr txBox="1"/>
          <p:nvPr/>
        </p:nvSpPr>
        <p:spPr>
          <a:xfrm>
            <a:off x="1071850" y="4348700"/>
            <a:ext cx="289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dk1"/>
                </a:solidFill>
                <a:latin typeface="Albert Sans"/>
                <a:ea typeface="Albert Sans"/>
                <a:cs typeface="Albert Sans"/>
                <a:sym typeface="Albert Sans"/>
              </a:rPr>
              <a:t>(Total Addressable Market)</a:t>
            </a:r>
            <a:endParaRPr b="1" sz="1600">
              <a:solidFill>
                <a:schemeClr val="dk1"/>
              </a:solidFill>
              <a:latin typeface="Albert Sans"/>
              <a:ea typeface="Albert Sans"/>
              <a:cs typeface="Albert Sans"/>
              <a:sym typeface="Albert Sans"/>
            </a:endParaRPr>
          </a:p>
        </p:txBody>
      </p:sp>
      <p:sp>
        <p:nvSpPr>
          <p:cNvPr id="1479" name="Google Shape;1479;p159"/>
          <p:cNvSpPr/>
          <p:nvPr/>
        </p:nvSpPr>
        <p:spPr>
          <a:xfrm>
            <a:off x="1274150" y="935056"/>
            <a:ext cx="1249800" cy="431100"/>
          </a:xfrm>
          <a:prstGeom prst="roundRect">
            <a:avLst>
              <a:gd fmla="val 16667" name="adj"/>
            </a:avLst>
          </a:prstGeom>
          <a:solidFill>
            <a:srgbClr val="D7DFE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Albert Sans"/>
                <a:ea typeface="Albert Sans"/>
                <a:cs typeface="Albert Sans"/>
                <a:sym typeface="Albert Sans"/>
              </a:rPr>
              <a:t>Pre-Uni Students</a:t>
            </a:r>
            <a:endParaRPr>
              <a:latin typeface="Albert Sans"/>
              <a:ea typeface="Albert Sans"/>
              <a:cs typeface="Albert Sans"/>
              <a:sym typeface="Albert Sans"/>
            </a:endParaRPr>
          </a:p>
        </p:txBody>
      </p:sp>
      <p:sp>
        <p:nvSpPr>
          <p:cNvPr id="1480" name="Google Shape;1480;p159"/>
          <p:cNvSpPr/>
          <p:nvPr/>
        </p:nvSpPr>
        <p:spPr>
          <a:xfrm>
            <a:off x="3159025" y="1011250"/>
            <a:ext cx="1249800" cy="298200"/>
          </a:xfrm>
          <a:prstGeom prst="roundRect">
            <a:avLst>
              <a:gd fmla="val 16667" name="adj"/>
            </a:avLst>
          </a:prstGeom>
          <a:solidFill>
            <a:srgbClr val="D7DFE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Albert Sans"/>
                <a:ea typeface="Albert Sans"/>
                <a:cs typeface="Albert Sans"/>
                <a:sym typeface="Albert Sans"/>
              </a:rPr>
              <a:t>Higher Edu</a:t>
            </a:r>
            <a:endParaRPr>
              <a:latin typeface="Albert Sans"/>
              <a:ea typeface="Albert Sans"/>
              <a:cs typeface="Albert Sans"/>
              <a:sym typeface="Albert Sans"/>
            </a:endParaRPr>
          </a:p>
        </p:txBody>
      </p:sp>
      <p:sp>
        <p:nvSpPr>
          <p:cNvPr id="1481" name="Google Shape;1481;p159"/>
          <p:cNvSpPr txBox="1"/>
          <p:nvPr/>
        </p:nvSpPr>
        <p:spPr>
          <a:xfrm>
            <a:off x="-26050" y="1260475"/>
            <a:ext cx="1005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lbert Sans"/>
                <a:ea typeface="Albert Sans"/>
                <a:cs typeface="Albert Sans"/>
                <a:sym typeface="Albert Sans"/>
              </a:rPr>
              <a:t>Total Population</a:t>
            </a:r>
            <a:endParaRPr sz="1300">
              <a:solidFill>
                <a:schemeClr val="dk1"/>
              </a:solidFill>
              <a:latin typeface="Albert Sans"/>
              <a:ea typeface="Albert Sans"/>
              <a:cs typeface="Albert Sans"/>
              <a:sym typeface="Albert Sans"/>
            </a:endParaRPr>
          </a:p>
        </p:txBody>
      </p:sp>
      <p:sp>
        <p:nvSpPr>
          <p:cNvPr id="1482" name="Google Shape;1482;p159"/>
          <p:cNvSpPr txBox="1"/>
          <p:nvPr/>
        </p:nvSpPr>
        <p:spPr>
          <a:xfrm>
            <a:off x="1513700" y="1355850"/>
            <a:ext cx="7707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highlight>
                  <a:schemeClr val="lt1"/>
                </a:highlight>
                <a:latin typeface="Albert Sans"/>
                <a:ea typeface="Albert Sans"/>
                <a:cs typeface="Albert Sans"/>
                <a:sym typeface="Albert Sans"/>
              </a:rPr>
              <a:t>9.13M</a:t>
            </a:r>
            <a:endParaRPr>
              <a:solidFill>
                <a:schemeClr val="dk1"/>
              </a:solidFill>
              <a:highlight>
                <a:schemeClr val="lt1"/>
              </a:highlight>
              <a:latin typeface="Albert Sans"/>
              <a:ea typeface="Albert Sans"/>
              <a:cs typeface="Albert Sans"/>
              <a:sym typeface="Albert Sans"/>
            </a:endParaRPr>
          </a:p>
        </p:txBody>
      </p:sp>
      <p:sp>
        <p:nvSpPr>
          <p:cNvPr id="1483" name="Google Shape;1483;p159"/>
          <p:cNvSpPr txBox="1"/>
          <p:nvPr/>
        </p:nvSpPr>
        <p:spPr>
          <a:xfrm>
            <a:off x="3398575" y="1355850"/>
            <a:ext cx="7707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lbert Sans"/>
                <a:ea typeface="Albert Sans"/>
                <a:cs typeface="Albert Sans"/>
                <a:sym typeface="Albert Sans"/>
              </a:rPr>
              <a:t>3.35M</a:t>
            </a:r>
            <a:endParaRPr>
              <a:solidFill>
                <a:schemeClr val="dk1"/>
              </a:solidFill>
              <a:latin typeface="Albert Sans"/>
              <a:ea typeface="Albert Sans"/>
              <a:cs typeface="Albert Sans"/>
              <a:sym typeface="Albert Sans"/>
            </a:endParaRPr>
          </a:p>
        </p:txBody>
      </p:sp>
      <p:sp>
        <p:nvSpPr>
          <p:cNvPr id="1484" name="Google Shape;1484;p159"/>
          <p:cNvSpPr txBox="1"/>
          <p:nvPr/>
        </p:nvSpPr>
        <p:spPr>
          <a:xfrm>
            <a:off x="-26050" y="1827100"/>
            <a:ext cx="1071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lbert Sans"/>
                <a:ea typeface="Albert Sans"/>
                <a:cs typeface="Albert Sans"/>
                <a:sym typeface="Albert Sans"/>
              </a:rPr>
              <a:t>Penetration</a:t>
            </a:r>
            <a:endParaRPr sz="13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GB" sz="1300">
                <a:solidFill>
                  <a:schemeClr val="dk1"/>
                </a:solidFill>
                <a:latin typeface="Albert Sans"/>
                <a:ea typeface="Albert Sans"/>
                <a:cs typeface="Albert Sans"/>
                <a:sym typeface="Albert Sans"/>
              </a:rPr>
              <a:t>Rate</a:t>
            </a:r>
            <a:endParaRPr sz="1300">
              <a:solidFill>
                <a:schemeClr val="dk1"/>
              </a:solidFill>
              <a:latin typeface="Albert Sans"/>
              <a:ea typeface="Albert Sans"/>
              <a:cs typeface="Albert Sans"/>
              <a:sym typeface="Albert Sans"/>
            </a:endParaRPr>
          </a:p>
        </p:txBody>
      </p:sp>
      <p:sp>
        <p:nvSpPr>
          <p:cNvPr id="1485" name="Google Shape;1485;p159"/>
          <p:cNvSpPr txBox="1"/>
          <p:nvPr/>
        </p:nvSpPr>
        <p:spPr>
          <a:xfrm>
            <a:off x="1513700" y="1888200"/>
            <a:ext cx="7707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lbert Sans"/>
                <a:ea typeface="Albert Sans"/>
                <a:cs typeface="Albert Sans"/>
                <a:sym typeface="Albert Sans"/>
              </a:rPr>
              <a:t>17.98%</a:t>
            </a:r>
            <a:endParaRPr>
              <a:solidFill>
                <a:schemeClr val="dk1"/>
              </a:solidFill>
              <a:latin typeface="Albert Sans"/>
              <a:ea typeface="Albert Sans"/>
              <a:cs typeface="Albert Sans"/>
              <a:sym typeface="Albert Sans"/>
            </a:endParaRPr>
          </a:p>
        </p:txBody>
      </p:sp>
      <p:sp>
        <p:nvSpPr>
          <p:cNvPr id="1486" name="Google Shape;1486;p159"/>
          <p:cNvSpPr txBox="1"/>
          <p:nvPr/>
        </p:nvSpPr>
        <p:spPr>
          <a:xfrm>
            <a:off x="3398575" y="1888200"/>
            <a:ext cx="10716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lbert Sans"/>
                <a:ea typeface="Albert Sans"/>
                <a:cs typeface="Albert Sans"/>
                <a:sym typeface="Albert Sans"/>
              </a:rPr>
              <a:t>44.90%</a:t>
            </a:r>
            <a:endParaRPr>
              <a:solidFill>
                <a:schemeClr val="dk1"/>
              </a:solidFill>
              <a:latin typeface="Albert Sans"/>
              <a:ea typeface="Albert Sans"/>
              <a:cs typeface="Albert Sans"/>
              <a:sym typeface="Albert Sans"/>
            </a:endParaRPr>
          </a:p>
        </p:txBody>
      </p:sp>
      <p:sp>
        <p:nvSpPr>
          <p:cNvPr id="1487" name="Google Shape;1487;p159"/>
          <p:cNvSpPr/>
          <p:nvPr/>
        </p:nvSpPr>
        <p:spPr>
          <a:xfrm>
            <a:off x="1681375" y="1750900"/>
            <a:ext cx="264600" cy="239700"/>
          </a:xfrm>
          <a:prstGeom prst="mathMultiply">
            <a:avLst>
              <a:gd fmla="val 23520" name="adj1"/>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1488" name="Google Shape;1488;p159"/>
          <p:cNvSpPr/>
          <p:nvPr/>
        </p:nvSpPr>
        <p:spPr>
          <a:xfrm>
            <a:off x="3651625" y="1750900"/>
            <a:ext cx="264600" cy="239700"/>
          </a:xfrm>
          <a:prstGeom prst="mathMultiply">
            <a:avLst>
              <a:gd fmla="val 23520" name="adj1"/>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1489" name="Google Shape;1489;p159"/>
          <p:cNvSpPr/>
          <p:nvPr/>
        </p:nvSpPr>
        <p:spPr>
          <a:xfrm rot="5400000">
            <a:off x="1681369" y="2554830"/>
            <a:ext cx="264600" cy="239700"/>
          </a:xfrm>
          <a:prstGeom prst="mathEqual">
            <a:avLst>
              <a:gd fmla="val 23520" name="adj1"/>
              <a:gd fmla="val 1176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1490" name="Google Shape;1490;p159"/>
          <p:cNvSpPr/>
          <p:nvPr/>
        </p:nvSpPr>
        <p:spPr>
          <a:xfrm rot="5400000">
            <a:off x="3635419" y="2554830"/>
            <a:ext cx="264600" cy="239700"/>
          </a:xfrm>
          <a:prstGeom prst="mathEqual">
            <a:avLst>
              <a:gd fmla="val 23520" name="adj1"/>
              <a:gd fmla="val 1176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1491" name="Google Shape;1491;p159"/>
          <p:cNvSpPr txBox="1"/>
          <p:nvPr/>
        </p:nvSpPr>
        <p:spPr>
          <a:xfrm>
            <a:off x="1513700" y="2735000"/>
            <a:ext cx="7707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lbert Sans"/>
                <a:ea typeface="Albert Sans"/>
                <a:cs typeface="Albert Sans"/>
                <a:sym typeface="Albert Sans"/>
              </a:rPr>
              <a:t>1.64M</a:t>
            </a:r>
            <a:endParaRPr>
              <a:solidFill>
                <a:schemeClr val="dk1"/>
              </a:solidFill>
              <a:latin typeface="Albert Sans"/>
              <a:ea typeface="Albert Sans"/>
              <a:cs typeface="Albert Sans"/>
              <a:sym typeface="Albert Sans"/>
            </a:endParaRPr>
          </a:p>
        </p:txBody>
      </p:sp>
      <p:sp>
        <p:nvSpPr>
          <p:cNvPr id="1492" name="Google Shape;1492;p159"/>
          <p:cNvSpPr txBox="1"/>
          <p:nvPr/>
        </p:nvSpPr>
        <p:spPr>
          <a:xfrm>
            <a:off x="3447175" y="2754175"/>
            <a:ext cx="6735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Albert Sans"/>
                <a:ea typeface="Albert Sans"/>
                <a:cs typeface="Albert Sans"/>
                <a:sym typeface="Albert Sans"/>
              </a:rPr>
              <a:t>1.51M</a:t>
            </a:r>
            <a:endParaRPr>
              <a:solidFill>
                <a:schemeClr val="dk1"/>
              </a:solidFill>
              <a:latin typeface="Albert Sans"/>
              <a:ea typeface="Albert Sans"/>
              <a:cs typeface="Albert Sans"/>
              <a:sym typeface="Albert Sans"/>
            </a:endParaRPr>
          </a:p>
        </p:txBody>
      </p:sp>
      <p:sp>
        <p:nvSpPr>
          <p:cNvPr id="1493" name="Google Shape;1493;p159"/>
          <p:cNvSpPr/>
          <p:nvPr/>
        </p:nvSpPr>
        <p:spPr>
          <a:xfrm>
            <a:off x="2664138" y="2389975"/>
            <a:ext cx="264600" cy="264600"/>
          </a:xfrm>
          <a:prstGeom prst="mathPlus">
            <a:avLst>
              <a:gd fmla="val 23520" name="adj1"/>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1494" name="Google Shape;1494;p159"/>
          <p:cNvSpPr/>
          <p:nvPr/>
        </p:nvSpPr>
        <p:spPr>
          <a:xfrm>
            <a:off x="1198750" y="3239150"/>
            <a:ext cx="3195300" cy="298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latin typeface="Albert Sans"/>
                <a:ea typeface="Albert Sans"/>
                <a:cs typeface="Albert Sans"/>
                <a:sym typeface="Albert Sans"/>
              </a:rPr>
              <a:t>3.15 M of Addressable Customers</a:t>
            </a:r>
            <a:endParaRPr b="1">
              <a:solidFill>
                <a:schemeClr val="lt1"/>
              </a:solidFill>
              <a:latin typeface="Albert Sans"/>
              <a:ea typeface="Albert Sans"/>
              <a:cs typeface="Albert Sans"/>
              <a:sym typeface="Albert Sans"/>
            </a:endParaRPr>
          </a:p>
        </p:txBody>
      </p:sp>
      <p:sp>
        <p:nvSpPr>
          <p:cNvPr id="1495" name="Google Shape;1495;p159"/>
          <p:cNvSpPr txBox="1"/>
          <p:nvPr/>
        </p:nvSpPr>
        <p:spPr>
          <a:xfrm>
            <a:off x="29750" y="2542375"/>
            <a:ext cx="956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lbert Sans"/>
                <a:ea typeface="Albert Sans"/>
                <a:cs typeface="Albert Sans"/>
                <a:sym typeface="Albert Sans"/>
              </a:rPr>
              <a:t>(hesa.uk, gov.uk)</a:t>
            </a:r>
            <a:endParaRPr sz="1300">
              <a:solidFill>
                <a:schemeClr val="dk1"/>
              </a:solidFill>
              <a:latin typeface="Albert Sans"/>
              <a:ea typeface="Albert Sans"/>
              <a:cs typeface="Albert Sans"/>
              <a:sym typeface="Albert Sans"/>
            </a:endParaRPr>
          </a:p>
        </p:txBody>
      </p:sp>
      <p:sp>
        <p:nvSpPr>
          <p:cNvPr id="1496" name="Google Shape;1496;p159"/>
          <p:cNvSpPr txBox="1"/>
          <p:nvPr/>
        </p:nvSpPr>
        <p:spPr>
          <a:xfrm>
            <a:off x="1396550" y="2198300"/>
            <a:ext cx="1005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lbert Sans"/>
                <a:ea typeface="Albert Sans"/>
                <a:cs typeface="Albert Sans"/>
                <a:sym typeface="Albert Sans"/>
              </a:rPr>
              <a:t>(disability)</a:t>
            </a:r>
            <a:endParaRPr sz="1300">
              <a:solidFill>
                <a:schemeClr val="dk1"/>
              </a:solidFill>
              <a:latin typeface="Albert Sans"/>
              <a:ea typeface="Albert Sans"/>
              <a:cs typeface="Albert Sans"/>
              <a:sym typeface="Albert Sans"/>
            </a:endParaRPr>
          </a:p>
        </p:txBody>
      </p:sp>
      <p:sp>
        <p:nvSpPr>
          <p:cNvPr id="1497" name="Google Shape;1497;p159"/>
          <p:cNvSpPr txBox="1"/>
          <p:nvPr/>
        </p:nvSpPr>
        <p:spPr>
          <a:xfrm>
            <a:off x="3398575" y="2171925"/>
            <a:ext cx="839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1"/>
                </a:solidFill>
                <a:latin typeface="Albert Sans"/>
                <a:ea typeface="Albert Sans"/>
                <a:cs typeface="Albert Sans"/>
                <a:sym typeface="Albert Sans"/>
              </a:rPr>
              <a:t>(STEM)</a:t>
            </a:r>
            <a:endParaRPr sz="1300">
              <a:solidFill>
                <a:schemeClr val="dk1"/>
              </a:solidFill>
              <a:latin typeface="Albert Sans"/>
              <a:ea typeface="Albert Sans"/>
              <a:cs typeface="Albert Sans"/>
              <a:sym typeface="Albert Sans"/>
            </a:endParaRPr>
          </a:p>
        </p:txBody>
      </p:sp>
      <p:sp>
        <p:nvSpPr>
          <p:cNvPr id="1498" name="Google Shape;1498;p159"/>
          <p:cNvSpPr/>
          <p:nvPr/>
        </p:nvSpPr>
        <p:spPr>
          <a:xfrm>
            <a:off x="816950" y="3391600"/>
            <a:ext cx="264600" cy="239700"/>
          </a:xfrm>
          <a:prstGeom prst="mathMultiply">
            <a:avLst>
              <a:gd fmla="val 23520" name="adj1"/>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1499" name="Google Shape;1499;p159"/>
          <p:cNvSpPr/>
          <p:nvPr/>
        </p:nvSpPr>
        <p:spPr>
          <a:xfrm>
            <a:off x="1224250" y="3620200"/>
            <a:ext cx="3144300" cy="264600"/>
          </a:xfrm>
          <a:prstGeom prst="roundRect">
            <a:avLst>
              <a:gd fmla="val 16667" name="adj"/>
            </a:avLst>
          </a:prstGeom>
          <a:solidFill>
            <a:srgbClr val="5F819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solidFill>
                  <a:schemeClr val="lt1"/>
                </a:solidFill>
                <a:latin typeface="Albert Sans"/>
                <a:ea typeface="Albert Sans"/>
                <a:cs typeface="Albert Sans"/>
                <a:sym typeface="Albert Sans"/>
              </a:rPr>
              <a:t>£8 per Month, 20% Annual Discount</a:t>
            </a:r>
            <a:endParaRPr sz="1300">
              <a:solidFill>
                <a:schemeClr val="lt1"/>
              </a:solidFill>
              <a:latin typeface="Albert Sans"/>
              <a:ea typeface="Albert Sans"/>
              <a:cs typeface="Albert Sans"/>
              <a:sym typeface="Albert Sans"/>
            </a:endParaRPr>
          </a:p>
        </p:txBody>
      </p:sp>
      <p:sp>
        <p:nvSpPr>
          <p:cNvPr id="1500" name="Google Shape;1500;p159"/>
          <p:cNvSpPr/>
          <p:nvPr/>
        </p:nvSpPr>
        <p:spPr>
          <a:xfrm>
            <a:off x="723350" y="4061000"/>
            <a:ext cx="398400" cy="2982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1501" name="Google Shape;1501;p159"/>
          <p:cNvSpPr txBox="1"/>
          <p:nvPr/>
        </p:nvSpPr>
        <p:spPr>
          <a:xfrm>
            <a:off x="1122550" y="3967650"/>
            <a:ext cx="3046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u="sng">
                <a:solidFill>
                  <a:schemeClr val="dk1"/>
                </a:solidFill>
                <a:highlight>
                  <a:schemeClr val="accent4"/>
                </a:highlight>
                <a:latin typeface="Albert Sans"/>
                <a:ea typeface="Albert Sans"/>
                <a:cs typeface="Albert Sans"/>
                <a:sym typeface="Albert Sans"/>
              </a:rPr>
              <a:t>£242 Million a Year (2024E)</a:t>
            </a:r>
            <a:endParaRPr b="1" sz="1600" u="sng">
              <a:solidFill>
                <a:schemeClr val="dk1"/>
              </a:solidFill>
              <a:highlight>
                <a:schemeClr val="accent4"/>
              </a:highlight>
              <a:latin typeface="Albert Sans"/>
              <a:ea typeface="Albert Sans"/>
              <a:cs typeface="Albert Sans"/>
              <a:sym typeface="Albert Sans"/>
            </a:endParaRPr>
          </a:p>
        </p:txBody>
      </p:sp>
      <p:sp>
        <p:nvSpPr>
          <p:cNvPr id="1502" name="Google Shape;1502;p159"/>
          <p:cNvSpPr txBox="1"/>
          <p:nvPr/>
        </p:nvSpPr>
        <p:spPr>
          <a:xfrm>
            <a:off x="5251052" y="944800"/>
            <a:ext cx="3195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dk1"/>
                </a:solidFill>
                <a:latin typeface="Albert Sans"/>
                <a:ea typeface="Albert Sans"/>
                <a:cs typeface="Albert Sans"/>
                <a:sym typeface="Albert Sans"/>
              </a:rPr>
              <a:t>Growth Trend: Past &amp; Future</a:t>
            </a:r>
            <a:endParaRPr b="1" sz="1600">
              <a:solidFill>
                <a:schemeClr val="dk1"/>
              </a:solidFill>
              <a:latin typeface="Albert Sans"/>
              <a:ea typeface="Albert Sans"/>
              <a:cs typeface="Albert Sans"/>
              <a:sym typeface="Albert Sans"/>
            </a:endParaRPr>
          </a:p>
        </p:txBody>
      </p:sp>
      <p:sp>
        <p:nvSpPr>
          <p:cNvPr id="1503" name="Google Shape;1503;p159"/>
          <p:cNvSpPr txBox="1"/>
          <p:nvPr>
            <p:ph type="title"/>
          </p:nvPr>
        </p:nvSpPr>
        <p:spPr>
          <a:xfrm>
            <a:off x="720000" y="1582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dk1"/>
                </a:solidFill>
              </a:rPr>
              <a:t>Market on the Rise</a:t>
            </a:r>
            <a:endParaRPr>
              <a:solidFill>
                <a:schemeClr val="dk1"/>
              </a:solidFill>
            </a:endParaRPr>
          </a:p>
        </p:txBody>
      </p:sp>
      <p:sp>
        <p:nvSpPr>
          <p:cNvPr id="1504" name="Google Shape;1504;p159"/>
          <p:cNvSpPr txBox="1"/>
          <p:nvPr/>
        </p:nvSpPr>
        <p:spPr>
          <a:xfrm>
            <a:off x="5724938" y="4152950"/>
            <a:ext cx="2536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u="sng">
                <a:solidFill>
                  <a:schemeClr val="dk1"/>
                </a:solidFill>
                <a:highlight>
                  <a:schemeClr val="accent4"/>
                </a:highlight>
                <a:latin typeface="Albert Sans"/>
                <a:ea typeface="Albert Sans"/>
                <a:cs typeface="Albert Sans"/>
                <a:sym typeface="Albert Sans"/>
              </a:rPr>
              <a:t>Expected CAGR: 5.11%</a:t>
            </a:r>
            <a:endParaRPr b="1" sz="1600" u="sng">
              <a:solidFill>
                <a:schemeClr val="dk1"/>
              </a:solidFill>
              <a:highlight>
                <a:schemeClr val="accent4"/>
              </a:highlight>
              <a:latin typeface="Albert Sans"/>
              <a:ea typeface="Albert Sans"/>
              <a:cs typeface="Albert Sans"/>
              <a:sym typeface="Albert Sans"/>
            </a:endParaRPr>
          </a:p>
        </p:txBody>
      </p:sp>
      <p:pic>
        <p:nvPicPr>
          <p:cNvPr id="1505" name="Google Shape;1505;p159" title="Points scored"/>
          <p:cNvPicPr preferRelativeResize="0"/>
          <p:nvPr/>
        </p:nvPicPr>
        <p:blipFill>
          <a:blip r:embed="rId3">
            <a:alphaModFix/>
          </a:blip>
          <a:stretch>
            <a:fillRect/>
          </a:stretch>
        </p:blipFill>
        <p:spPr>
          <a:xfrm>
            <a:off x="5251050" y="1445153"/>
            <a:ext cx="3483981" cy="2154250"/>
          </a:xfrm>
          <a:prstGeom prst="rect">
            <a:avLst/>
          </a:prstGeom>
          <a:noFill/>
          <a:ln>
            <a:noFill/>
          </a:ln>
        </p:spPr>
      </p:pic>
      <p:sp>
        <p:nvSpPr>
          <p:cNvPr id="1506" name="Google Shape;1506;p159"/>
          <p:cNvSpPr/>
          <p:nvPr/>
        </p:nvSpPr>
        <p:spPr>
          <a:xfrm rot="-810891">
            <a:off x="6521888" y="2404857"/>
            <a:ext cx="1399246" cy="431343"/>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Albert Sans"/>
                <a:ea typeface="Albert Sans"/>
                <a:cs typeface="Albert Sans"/>
                <a:sym typeface="Albert Sans"/>
              </a:rPr>
              <a:t>5.11% CAGR</a:t>
            </a:r>
            <a:endParaRPr>
              <a:latin typeface="Albert Sans"/>
              <a:ea typeface="Albert Sans"/>
              <a:cs typeface="Albert Sans"/>
              <a:sym typeface="Albert Sans"/>
            </a:endParaRPr>
          </a:p>
        </p:txBody>
      </p:sp>
      <p:sp>
        <p:nvSpPr>
          <p:cNvPr id="1507" name="Google Shape;1507;p159"/>
          <p:cNvSpPr txBox="1"/>
          <p:nvPr/>
        </p:nvSpPr>
        <p:spPr>
          <a:xfrm>
            <a:off x="5181450" y="3537350"/>
            <a:ext cx="3334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lbert Sans"/>
              <a:buChar char="●"/>
            </a:pPr>
            <a:r>
              <a:rPr b="1" lang="en-GB">
                <a:solidFill>
                  <a:schemeClr val="dk1"/>
                </a:solidFill>
                <a:latin typeface="Albert Sans"/>
                <a:ea typeface="Albert Sans"/>
                <a:cs typeface="Albert Sans"/>
                <a:sym typeface="Albert Sans"/>
              </a:rPr>
              <a:t>Increasing rate in disability</a:t>
            </a:r>
            <a:endParaRPr b="1">
              <a:solidFill>
                <a:schemeClr val="dk1"/>
              </a:solidFill>
              <a:latin typeface="Albert Sans"/>
              <a:ea typeface="Albert Sans"/>
              <a:cs typeface="Albert Sans"/>
              <a:sym typeface="Albert Sans"/>
            </a:endParaRPr>
          </a:p>
          <a:p>
            <a:pPr indent="-317500" lvl="0" marL="457200" rtl="0" algn="l">
              <a:spcBef>
                <a:spcPts val="0"/>
              </a:spcBef>
              <a:spcAft>
                <a:spcPts val="0"/>
              </a:spcAft>
              <a:buClr>
                <a:schemeClr val="dk1"/>
              </a:buClr>
              <a:buSzPts val="1400"/>
              <a:buFont typeface="Albert Sans"/>
              <a:buChar char="●"/>
            </a:pPr>
            <a:r>
              <a:rPr b="1" lang="en-GB">
                <a:solidFill>
                  <a:schemeClr val="dk1"/>
                </a:solidFill>
                <a:latin typeface="Albert Sans"/>
                <a:ea typeface="Albert Sans"/>
                <a:cs typeface="Albert Sans"/>
                <a:sym typeface="Albert Sans"/>
              </a:rPr>
              <a:t>Growing proportion of STEM</a:t>
            </a:r>
            <a:endParaRPr b="1">
              <a:solidFill>
                <a:schemeClr val="dk1"/>
              </a:solidFill>
              <a:latin typeface="Albert Sans"/>
              <a:ea typeface="Albert Sans"/>
              <a:cs typeface="Albert Sans"/>
              <a:sym typeface="Alber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grpSp>
        <p:nvGrpSpPr>
          <p:cNvPr id="1512" name="Google Shape;1512;p160"/>
          <p:cNvGrpSpPr/>
          <p:nvPr/>
        </p:nvGrpSpPr>
        <p:grpSpPr>
          <a:xfrm rot="2700000">
            <a:off x="266682" y="-187130"/>
            <a:ext cx="1045765" cy="1045615"/>
            <a:chOff x="3741950" y="353925"/>
            <a:chExt cx="1045775" cy="1045625"/>
          </a:xfrm>
        </p:grpSpPr>
        <p:sp>
          <p:nvSpPr>
            <p:cNvPr id="1513" name="Google Shape;1513;p16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6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6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6" name="Google Shape;1516;p160"/>
          <p:cNvGrpSpPr/>
          <p:nvPr/>
        </p:nvGrpSpPr>
        <p:grpSpPr>
          <a:xfrm flipH="1">
            <a:off x="-311297" y="150024"/>
            <a:ext cx="1590595" cy="875375"/>
            <a:chOff x="6456464" y="3575600"/>
            <a:chExt cx="1004100" cy="552601"/>
          </a:xfrm>
        </p:grpSpPr>
        <p:sp>
          <p:nvSpPr>
            <p:cNvPr id="1517" name="Google Shape;1517;p160"/>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6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9" name="Google Shape;1519;p160"/>
          <p:cNvGrpSpPr/>
          <p:nvPr/>
        </p:nvGrpSpPr>
        <p:grpSpPr>
          <a:xfrm flipH="1">
            <a:off x="-425085" y="1025388"/>
            <a:ext cx="1249832" cy="707506"/>
            <a:chOff x="6456475" y="3575600"/>
            <a:chExt cx="976202" cy="552609"/>
          </a:xfrm>
        </p:grpSpPr>
        <p:sp>
          <p:nvSpPr>
            <p:cNvPr id="1520" name="Google Shape;1520;p160"/>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60"/>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2" name="Google Shape;1522;p160"/>
          <p:cNvSpPr txBox="1"/>
          <p:nvPr>
            <p:ph type="title"/>
          </p:nvPr>
        </p:nvSpPr>
        <p:spPr>
          <a:xfrm>
            <a:off x="2797375" y="579125"/>
            <a:ext cx="3549300" cy="13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7000"/>
              <a:t>Thanks!</a:t>
            </a:r>
            <a:endParaRPr sz="7000"/>
          </a:p>
        </p:txBody>
      </p:sp>
      <p:sp>
        <p:nvSpPr>
          <p:cNvPr id="1523" name="Google Shape;1523;p160"/>
          <p:cNvSpPr txBox="1"/>
          <p:nvPr>
            <p:ph idx="4294967295" type="subTitle"/>
          </p:nvPr>
        </p:nvSpPr>
        <p:spPr>
          <a:xfrm>
            <a:off x="3077725" y="2032925"/>
            <a:ext cx="2988600" cy="13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2"/>
                </a:solidFill>
              </a:rPr>
              <a:t>Do you have any questions?</a:t>
            </a:r>
            <a:endParaRPr/>
          </a:p>
          <a:p>
            <a:pPr indent="0" lvl="0" marL="0" rtl="0" algn="l">
              <a:spcBef>
                <a:spcPts val="1600"/>
              </a:spcBef>
              <a:spcAft>
                <a:spcPts val="0"/>
              </a:spcAft>
              <a:buNone/>
            </a:pPr>
            <a:r>
              <a:rPr lang="en-GB"/>
              <a:t>https://edu-able.vercel.app</a:t>
            </a:r>
            <a:endParaRPr/>
          </a:p>
          <a:p>
            <a:pPr indent="0" lvl="0" marL="0" rtl="0" algn="l">
              <a:spcBef>
                <a:spcPts val="1600"/>
              </a:spcBef>
              <a:spcAft>
                <a:spcPts val="1600"/>
              </a:spcAft>
              <a:buNone/>
            </a:pPr>
            <a:r>
              <a:rPr lang="en-GB"/>
              <a:t>zz513-eduable@srcf.net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unch Product Crowdfunding Pitch Deck by Slidesgo">
  <a:themeElements>
    <a:clrScheme name="Simple Light">
      <a:dk1>
        <a:srgbClr val="191919"/>
      </a:dk1>
      <a:lt1>
        <a:srgbClr val="FFFFFF"/>
      </a:lt1>
      <a:dk2>
        <a:srgbClr val="002080"/>
      </a:dk2>
      <a:lt2>
        <a:srgbClr val="0441FD"/>
      </a:lt2>
      <a:accent1>
        <a:srgbClr val="A9B2CF"/>
      </a:accent1>
      <a:accent2>
        <a:srgbClr val="435D74"/>
      </a:accent2>
      <a:accent3>
        <a:srgbClr val="87939C"/>
      </a:accent3>
      <a:accent4>
        <a:srgbClr val="B0D6F1"/>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aunch Product Crowdfunding Pitch Deck by Slidesgo">
  <a:themeElements>
    <a:clrScheme name="Simple Light">
      <a:dk1>
        <a:srgbClr val="191919"/>
      </a:dk1>
      <a:lt1>
        <a:srgbClr val="FFFFFF"/>
      </a:lt1>
      <a:dk2>
        <a:srgbClr val="002080"/>
      </a:dk2>
      <a:lt2>
        <a:srgbClr val="0441FD"/>
      </a:lt2>
      <a:accent1>
        <a:srgbClr val="A9B2CF"/>
      </a:accent1>
      <a:accent2>
        <a:srgbClr val="435D74"/>
      </a:accent2>
      <a:accent3>
        <a:srgbClr val="87939C"/>
      </a:accent3>
      <a:accent4>
        <a:srgbClr val="B0D6F1"/>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Launch Product Crowdfunding Pitch Deck by Slidesgo">
  <a:themeElements>
    <a:clrScheme name="Simple Light">
      <a:dk1>
        <a:srgbClr val="191919"/>
      </a:dk1>
      <a:lt1>
        <a:srgbClr val="FFFFFF"/>
      </a:lt1>
      <a:dk2>
        <a:srgbClr val="002080"/>
      </a:dk2>
      <a:lt2>
        <a:srgbClr val="0441FD"/>
      </a:lt2>
      <a:accent1>
        <a:srgbClr val="A9B2CF"/>
      </a:accent1>
      <a:accent2>
        <a:srgbClr val="435D74"/>
      </a:accent2>
      <a:accent3>
        <a:srgbClr val="87939C"/>
      </a:accent3>
      <a:accent4>
        <a:srgbClr val="B0D6F1"/>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Launch Product Crowdfunding Pitch Deck by Slidesgo">
  <a:themeElements>
    <a:clrScheme name="Simple Light">
      <a:dk1>
        <a:srgbClr val="191919"/>
      </a:dk1>
      <a:lt1>
        <a:srgbClr val="FFFFFF"/>
      </a:lt1>
      <a:dk2>
        <a:srgbClr val="002080"/>
      </a:dk2>
      <a:lt2>
        <a:srgbClr val="0441FD"/>
      </a:lt2>
      <a:accent1>
        <a:srgbClr val="A9B2CF"/>
      </a:accent1>
      <a:accent2>
        <a:srgbClr val="435D74"/>
      </a:accent2>
      <a:accent3>
        <a:srgbClr val="87939C"/>
      </a:accent3>
      <a:accent4>
        <a:srgbClr val="B0D6F1"/>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Launch Product Crowdfunding Pitch Deck by Slidesgo">
  <a:themeElements>
    <a:clrScheme name="Simple Light">
      <a:dk1>
        <a:srgbClr val="191919"/>
      </a:dk1>
      <a:lt1>
        <a:srgbClr val="FFFFFF"/>
      </a:lt1>
      <a:dk2>
        <a:srgbClr val="002080"/>
      </a:dk2>
      <a:lt2>
        <a:srgbClr val="0441FD"/>
      </a:lt2>
      <a:accent1>
        <a:srgbClr val="A9B2CF"/>
      </a:accent1>
      <a:accent2>
        <a:srgbClr val="435D74"/>
      </a:accent2>
      <a:accent3>
        <a:srgbClr val="87939C"/>
      </a:accent3>
      <a:accent4>
        <a:srgbClr val="B0D6F1"/>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