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3529e186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3529e186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26cde240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26cde240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283e24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283e24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283e24e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283e24e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529e186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529e186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3529e186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3529e186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3529e186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3529e186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3529e186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3529e186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3529e186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3529e186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9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533050" y="1403900"/>
            <a:ext cx="4077900" cy="170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400"/>
              <a:t>AHAVA </a:t>
            </a:r>
            <a:r>
              <a:rPr lang="en" sz="4400"/>
              <a:t>Fashion Mall</a:t>
            </a:r>
            <a:endParaRPr sz="4400"/>
          </a:p>
        </p:txBody>
      </p:sp>
      <p:sp>
        <p:nvSpPr>
          <p:cNvPr id="87" name="Google Shape;87;p13"/>
          <p:cNvSpPr txBox="1"/>
          <p:nvPr>
            <p:ph idx="1" type="subTitle"/>
          </p:nvPr>
        </p:nvSpPr>
        <p:spPr>
          <a:xfrm>
            <a:off x="2918325" y="3916800"/>
            <a:ext cx="3532200" cy="12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1320003 - Jo Darren Adriel</a:t>
            </a:r>
            <a:endParaRPr sz="1700"/>
          </a:p>
          <a:p>
            <a:pPr indent="0" lvl="0" marL="0" rtl="0" algn="l">
              <a:spcBef>
                <a:spcPts val="0"/>
              </a:spcBef>
              <a:spcAft>
                <a:spcPts val="0"/>
              </a:spcAft>
              <a:buNone/>
            </a:pPr>
            <a:r>
              <a:rPr lang="en" sz="1700"/>
              <a:t>1320007 - Yohanes Gunawan</a:t>
            </a:r>
            <a:endParaRPr sz="1700"/>
          </a:p>
          <a:p>
            <a:pPr indent="0" lvl="0" marL="0" rtl="0" algn="l">
              <a:spcBef>
                <a:spcPts val="0"/>
              </a:spcBef>
              <a:spcAft>
                <a:spcPts val="0"/>
              </a:spcAft>
              <a:buNone/>
            </a:pPr>
            <a:r>
              <a:rPr lang="en" sz="1700"/>
              <a:t>1320011 - Veronica Hijaya</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36450" y="919350"/>
            <a:ext cx="7871100" cy="3304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500"/>
              <a:t>THANK YOU !</a:t>
            </a:r>
            <a:endParaRPr sz="4500"/>
          </a:p>
        </p:txBody>
      </p:sp>
      <p:sp>
        <p:nvSpPr>
          <p:cNvPr id="142" name="Google Shape;142;p22"/>
          <p:cNvSpPr txBox="1"/>
          <p:nvPr>
            <p:ph type="title"/>
          </p:nvPr>
        </p:nvSpPr>
        <p:spPr>
          <a:xfrm>
            <a:off x="397725" y="2743125"/>
            <a:ext cx="7871100" cy="5505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en" sz="1140"/>
              <a:t>- </a:t>
            </a:r>
            <a:r>
              <a:rPr lang="en" sz="1140"/>
              <a:t>AHAVA FASHION MALL -</a:t>
            </a:r>
            <a:endParaRPr sz="11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Overview</a:t>
            </a:r>
            <a:endParaRPr sz="244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K</a:t>
            </a:r>
            <a:r>
              <a:rPr lang="en" sz="1400"/>
              <a:t>elompok kami mendapatkan case study yang berjudul “Fashion Mall”, yang dimana program kami dapat memperlihatkan warehouse, inventory, dan produk.</a:t>
            </a:r>
            <a:endParaRPr sz="1400"/>
          </a:p>
          <a:p>
            <a:pPr indent="0" lvl="0" marL="0" rtl="0" algn="l">
              <a:spcBef>
                <a:spcPts val="1200"/>
              </a:spcBef>
              <a:spcAft>
                <a:spcPts val="1200"/>
              </a:spcAft>
              <a:buNone/>
            </a:pPr>
            <a:r>
              <a:rPr lang="en" sz="1400"/>
              <a:t>Program ini bertujuan untuk memudahkan proses perhitungan stok gudang dan mengelompokkan barang sesuai dengan tipe (warehouse, inventory, dan produk).</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Problems</a:t>
            </a:r>
            <a:endParaRPr sz="244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Pada saat penginputan data secara manual, kadang kala kita menemukan suatu masalah. Entah itu jumlah stok barang yang berbeda hingga jumlah barang yang keluar berbeda. Tentu sangat merepotkan bila barang sudah dimuat dan siap untuk dikirim tetapi terjadi perbedaan jumlah stok barang  dalam pencatatan.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Solution</a:t>
            </a:r>
            <a:endParaRPr sz="2440"/>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Untuk mengatasi hal tersebut kita membuat sebuah program  pencatatan gudang.		T</a:t>
            </a:r>
            <a:r>
              <a:rPr lang="en" sz="1400"/>
              <a:t>ujuannya antara lain:</a:t>
            </a:r>
            <a:endParaRPr sz="1400"/>
          </a:p>
          <a:p>
            <a:pPr indent="-317500" lvl="0" marL="457200" rtl="0" algn="l">
              <a:lnSpc>
                <a:spcPct val="105000"/>
              </a:lnSpc>
              <a:spcBef>
                <a:spcPts val="1200"/>
              </a:spcBef>
              <a:spcAft>
                <a:spcPts val="0"/>
              </a:spcAft>
              <a:buSzPts val="1400"/>
              <a:buChar char="●"/>
            </a:pPr>
            <a:r>
              <a:rPr lang="en" sz="1400"/>
              <a:t>Mempermudah proses input dan output data barang.</a:t>
            </a:r>
            <a:endParaRPr sz="1400"/>
          </a:p>
          <a:p>
            <a:pPr indent="-317500" lvl="0" marL="457200" rtl="0" algn="l">
              <a:lnSpc>
                <a:spcPct val="105000"/>
              </a:lnSpc>
              <a:spcBef>
                <a:spcPts val="0"/>
              </a:spcBef>
              <a:spcAft>
                <a:spcPts val="0"/>
              </a:spcAft>
              <a:buSzPts val="1400"/>
              <a:buChar char="●"/>
            </a:pPr>
            <a:r>
              <a:rPr lang="en" sz="1400"/>
              <a:t>Pengolahan data menjadi  lebih  akurat.</a:t>
            </a:r>
            <a:endParaRPr sz="1400"/>
          </a:p>
          <a:p>
            <a:pPr indent="-317500" lvl="0" marL="457200" rtl="0" algn="l">
              <a:lnSpc>
                <a:spcPct val="105000"/>
              </a:lnSpc>
              <a:spcBef>
                <a:spcPts val="0"/>
              </a:spcBef>
              <a:spcAft>
                <a:spcPts val="0"/>
              </a:spcAft>
              <a:buSzPts val="1400"/>
              <a:buChar char="●"/>
            </a:pPr>
            <a:r>
              <a:rPr lang="en" sz="1400"/>
              <a:t>Mempermudah pengelompokan barang sesuai dengan tipenya. </a:t>
            </a:r>
            <a:endParaRPr sz="1400"/>
          </a:p>
          <a:p>
            <a:pPr indent="0" lvl="0" marL="0" rtl="0" algn="l">
              <a:lnSpc>
                <a:spcPct val="105000"/>
              </a:lnSpc>
              <a:spcBef>
                <a:spcPts val="1200"/>
              </a:spcBef>
              <a:spcAft>
                <a:spcPts val="0"/>
              </a:spcAft>
              <a:buNone/>
            </a:pPr>
            <a:r>
              <a:t/>
            </a:r>
            <a:endParaRPr sz="1400"/>
          </a:p>
          <a:p>
            <a:pPr indent="0" lvl="0" marL="0" rtl="0" algn="l">
              <a:lnSpc>
                <a:spcPct val="105000"/>
              </a:lnSpc>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Metode program :</a:t>
            </a:r>
            <a:endParaRPr sz="2440"/>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Encapsulation (setter + getter)</a:t>
            </a:r>
            <a:endParaRPr sz="1400"/>
          </a:p>
          <a:p>
            <a:pPr indent="-317500" lvl="0" marL="457200" rtl="0" algn="l">
              <a:spcBef>
                <a:spcPts val="0"/>
              </a:spcBef>
              <a:spcAft>
                <a:spcPts val="0"/>
              </a:spcAft>
              <a:buSzPts val="1400"/>
              <a:buAutoNum type="arabicPeriod"/>
            </a:pPr>
            <a:r>
              <a:rPr lang="en" sz="1400"/>
              <a:t>ArrayList</a:t>
            </a:r>
            <a:endParaRPr sz="1400"/>
          </a:p>
          <a:p>
            <a:pPr indent="-317500" lvl="0" marL="457200" rtl="0" algn="l">
              <a:spcBef>
                <a:spcPts val="0"/>
              </a:spcBef>
              <a:spcAft>
                <a:spcPts val="0"/>
              </a:spcAft>
              <a:buSzPts val="1400"/>
              <a:buAutoNum type="arabicPeriod"/>
            </a:pPr>
            <a:r>
              <a:rPr lang="en" sz="1400"/>
              <a:t>Input dan Output (read file + inputFile)</a:t>
            </a:r>
            <a:endParaRPr sz="1400"/>
          </a:p>
          <a:p>
            <a:pPr indent="-317500" lvl="0" marL="457200" rtl="0" algn="l">
              <a:spcBef>
                <a:spcPts val="0"/>
              </a:spcBef>
              <a:spcAft>
                <a:spcPts val="0"/>
              </a:spcAft>
              <a:buSzPts val="1400"/>
              <a:buAutoNum type="arabicPeriod"/>
            </a:pPr>
            <a:r>
              <a:rPr lang="en" sz="1400"/>
              <a:t>Write File (PrintWriter)</a:t>
            </a:r>
            <a:endParaRPr sz="1400"/>
          </a:p>
          <a:p>
            <a:pPr indent="-317500" lvl="0" marL="457200" rtl="0" algn="l">
              <a:spcBef>
                <a:spcPts val="0"/>
              </a:spcBef>
              <a:spcAft>
                <a:spcPts val="0"/>
              </a:spcAft>
              <a:buSzPts val="1400"/>
              <a:buAutoNum type="arabicPeriod"/>
            </a:pPr>
            <a:r>
              <a:rPr lang="en" sz="1400"/>
              <a:t>Looping (While + for)</a:t>
            </a:r>
            <a:endParaRPr sz="1400"/>
          </a:p>
          <a:p>
            <a:pPr indent="-317500" lvl="0" marL="457200" rtl="0" algn="l">
              <a:spcBef>
                <a:spcPts val="0"/>
              </a:spcBef>
              <a:spcAft>
                <a:spcPts val="0"/>
              </a:spcAft>
              <a:buSzPts val="1400"/>
              <a:buAutoNum type="arabicPeriod"/>
            </a:pPr>
            <a:r>
              <a:rPr lang="en" sz="1400"/>
              <a:t>Boolean (if, else if, else)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Case study</a:t>
            </a:r>
            <a:endParaRPr sz="2440"/>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Menampilkan isi Warehouse.txt</a:t>
            </a:r>
            <a:endParaRPr sz="1400"/>
          </a:p>
          <a:p>
            <a:pPr indent="-317500" lvl="0" marL="457200" rtl="0" algn="l">
              <a:spcBef>
                <a:spcPts val="0"/>
              </a:spcBef>
              <a:spcAft>
                <a:spcPts val="0"/>
              </a:spcAft>
              <a:buSzPts val="1400"/>
              <a:buAutoNum type="arabicPeriod"/>
            </a:pPr>
            <a:r>
              <a:rPr lang="en" sz="1400"/>
              <a:t>Menampilkan isi Produk.txt</a:t>
            </a:r>
            <a:endParaRPr sz="1400"/>
          </a:p>
          <a:p>
            <a:pPr indent="-317500" lvl="0" marL="457200" rtl="0" algn="l">
              <a:spcBef>
                <a:spcPts val="0"/>
              </a:spcBef>
              <a:spcAft>
                <a:spcPts val="0"/>
              </a:spcAft>
              <a:buSzPts val="1400"/>
              <a:buAutoNum type="arabicPeriod"/>
            </a:pPr>
            <a:r>
              <a:rPr lang="en" sz="1400"/>
              <a:t>Menampilkan isi Inventory.txt</a:t>
            </a:r>
            <a:endParaRPr sz="1400"/>
          </a:p>
          <a:p>
            <a:pPr indent="-317500" lvl="0" marL="457200" rtl="0" algn="l">
              <a:spcBef>
                <a:spcPts val="0"/>
              </a:spcBef>
              <a:spcAft>
                <a:spcPts val="0"/>
              </a:spcAft>
              <a:buSzPts val="1400"/>
              <a:buAutoNum type="arabicPeriod"/>
            </a:pPr>
            <a:r>
              <a:rPr lang="en" sz="1400"/>
              <a:t>Menampilkan Warehouse spesifik (berdasarkan ID warehouse)</a:t>
            </a:r>
            <a:endParaRPr sz="1400"/>
          </a:p>
          <a:p>
            <a:pPr indent="-317500" lvl="0" marL="457200" rtl="0" algn="l">
              <a:spcBef>
                <a:spcPts val="0"/>
              </a:spcBef>
              <a:spcAft>
                <a:spcPts val="0"/>
              </a:spcAft>
              <a:buSzPts val="1400"/>
              <a:buAutoNum type="arabicPeriod"/>
            </a:pPr>
            <a:r>
              <a:rPr lang="en" sz="1400"/>
              <a:t>Menampilkan Produk spesifik (berdasarkan produk ID)</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Case Study</a:t>
            </a:r>
            <a:endParaRPr sz="2440"/>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Menambahkan data di Warehouse.txt</a:t>
            </a:r>
            <a:endParaRPr sz="1400"/>
          </a:p>
          <a:p>
            <a:pPr indent="-317500" lvl="0" marL="457200" rtl="0" algn="l">
              <a:spcBef>
                <a:spcPts val="0"/>
              </a:spcBef>
              <a:spcAft>
                <a:spcPts val="0"/>
              </a:spcAft>
              <a:buSzPts val="1400"/>
              <a:buAutoNum type="arabicPeriod"/>
            </a:pPr>
            <a:r>
              <a:rPr lang="en" sz="1400"/>
              <a:t>Menambahkan data di Produk.txt</a:t>
            </a:r>
            <a:endParaRPr sz="1400"/>
          </a:p>
          <a:p>
            <a:pPr indent="-317500" lvl="0" marL="457200" rtl="0" algn="l">
              <a:spcBef>
                <a:spcPts val="0"/>
              </a:spcBef>
              <a:spcAft>
                <a:spcPts val="0"/>
              </a:spcAft>
              <a:buSzPts val="1400"/>
              <a:buAutoNum type="arabicPeriod"/>
            </a:pPr>
            <a:r>
              <a:rPr lang="en" sz="1400"/>
              <a:t>Menghapus data di Warehouse.txt</a:t>
            </a:r>
            <a:endParaRPr sz="1400"/>
          </a:p>
          <a:p>
            <a:pPr indent="-317500" lvl="0" marL="457200" rtl="0" algn="l">
              <a:spcBef>
                <a:spcPts val="0"/>
              </a:spcBef>
              <a:spcAft>
                <a:spcPts val="0"/>
              </a:spcAft>
              <a:buSzPts val="1400"/>
              <a:buAutoNum type="arabicPeriod"/>
            </a:pPr>
            <a:r>
              <a:rPr lang="en" sz="1400"/>
              <a:t>Menghapus data di Produk.txt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Case Study</a:t>
            </a:r>
            <a:endParaRPr sz="2440"/>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Menambah kuantitas dari produk di dalam inventory.</a:t>
            </a:r>
            <a:endParaRPr sz="1400"/>
          </a:p>
          <a:p>
            <a:pPr indent="-317500" lvl="0" marL="457200" rtl="0" algn="l">
              <a:spcBef>
                <a:spcPts val="0"/>
              </a:spcBef>
              <a:spcAft>
                <a:spcPts val="0"/>
              </a:spcAft>
              <a:buSzPts val="1400"/>
              <a:buAutoNum type="arabicPeriod"/>
            </a:pPr>
            <a:r>
              <a:rPr lang="en" sz="1400"/>
              <a:t>Mengurangi kuantitas dari produk di dalam inventory.</a:t>
            </a:r>
            <a:endParaRPr sz="1400"/>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207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API DOCUMENTATION</a:t>
            </a:r>
            <a:endParaRPr sz="2440"/>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1"/>
          <p:cNvPicPr preferRelativeResize="0"/>
          <p:nvPr/>
        </p:nvPicPr>
        <p:blipFill>
          <a:blip r:embed="rId3">
            <a:alphaModFix/>
          </a:blip>
          <a:stretch>
            <a:fillRect/>
          </a:stretch>
        </p:blipFill>
        <p:spPr>
          <a:xfrm>
            <a:off x="842800" y="1742300"/>
            <a:ext cx="7825926" cy="326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