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5403-242C-B133-6B3E-84DAB91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85A3-7603-9D36-252B-DD4547A15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DB0E-B3D7-A003-4394-9A1E38DF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F861-4C54-0149-ACB7-917A0BA5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33E7-F1AC-FE36-0E7B-F9A02F3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9912-33D4-5E67-680A-14A0D2FA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B5A55-9B8E-BF41-EAB3-8873C87D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7352-5C4B-3C50-BCBA-0AD6C06A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77DE-0CF1-CCDC-F99C-06A79A3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B827-EF2A-0F48-3D4A-84D89853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9C258-80C5-9785-C7CB-DD593849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83814-18B3-C3F0-87E1-E148C3D4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B096-4FFB-BBD3-A1B5-A1093249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3921D-6386-ED18-6626-69074788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966B-57C8-CB48-097C-4A0FE18F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C0A9-F96E-0720-9C81-B95CAED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CEEA-8660-4052-7462-64F387C5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D452-81A5-5CC0-2366-70232A34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6E71-E5DB-7E60-5396-1A61B9B8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5C1D-E287-4596-6C30-ED7A5BC8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6CE4-2BA1-1D85-4663-60324A6F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1A81-DB39-F7A7-8336-6DD33870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F15E-AE89-45EA-BEC4-84F3246B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65B-258B-9B9E-9055-F7C557C4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4F27-3B17-47BA-2225-03401F7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3FCE-0A25-C964-7E3F-ACECDC08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1A53-3386-9539-4CF8-EE2C81B2E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C97C-84A3-7A28-10D7-35D216D1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9A58-22A8-CD08-F131-CE9D177B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FB470-23F5-71C2-CE41-BD1201C2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0AFC-B7A5-8EB3-C3E4-246F9881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07ED-39A1-632B-923D-12DDABD0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A9CC-42F2-1EFA-71C3-EE5977EC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BC199-D915-FDC7-4570-914339C6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B5D1C-8A7B-12B8-6CBA-DCA3062A4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AF8B0-5326-8765-FAD3-2D3161B6E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CECB-7DE0-5305-669F-C0CD485B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E7288-55DE-2ED7-B834-D41DDF60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5AD5F-BD7C-2C2C-F18E-8C9AB4CE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A40F-4CB0-3F2E-7071-DC030D28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DFDC7-93E8-991A-863E-C8B1D313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CF04E-88C3-14BD-7D27-E9448C24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64BDB-66D4-524D-18F0-73C4B54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1E6C7-5BEF-798A-28B4-8754D679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9AB40-8DE4-29D6-A88D-D4D731D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60B0-14D4-AF4A-E468-2CE540E7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F777-11B3-2897-44FE-4C621823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4D72-7EF0-96EE-8DF4-861CF0C9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262A7-ECA8-B640-4EC4-377FB20D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E622-5652-37E5-FC93-F1DA49BC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61B7-EBD6-FD52-BCFE-7092BB7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5BE4-483A-1FD0-EA7E-2A568057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4675-CB66-D917-1E03-88E83656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3D4CF-6A0C-5730-B6E0-B883AC5C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64FB-0E7C-481F-20A4-6E43F409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569C-02A5-DB26-BC98-ED7B4255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BDC4-378B-FDCF-F626-900FEA37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7E2C-4FAD-F207-7B7D-DF6F69F0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19813-15DC-E951-5B5B-18202C31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34A0-D550-8D15-1E88-FA8F40A4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CC48-B48E-20DD-86AA-E693981CD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50E4D-52C0-4663-8E54-C3F51FC99D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2635-65AD-33E7-4B47-6CCD8CF2E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2C8D-E2C5-1824-F4C5-45BDDB458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D86EF-CD86-41E7-93C2-A575BAD1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F58CCB-6906-7FB9-990F-DEFD528A1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69860"/>
              </p:ext>
            </p:extLst>
          </p:nvPr>
        </p:nvGraphicFramePr>
        <p:xfrm>
          <a:off x="468376" y="173736"/>
          <a:ext cx="11400535" cy="635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639">
                  <a:extLst>
                    <a:ext uri="{9D8B030D-6E8A-4147-A177-3AD203B41FA5}">
                      <a16:colId xmlns:a16="http://schemas.microsoft.com/office/drawing/2014/main" val="3284727809"/>
                    </a:ext>
                  </a:extLst>
                </a:gridCol>
                <a:gridCol w="2561585">
                  <a:extLst>
                    <a:ext uri="{9D8B030D-6E8A-4147-A177-3AD203B41FA5}">
                      <a16:colId xmlns:a16="http://schemas.microsoft.com/office/drawing/2014/main" val="1820333833"/>
                    </a:ext>
                  </a:extLst>
                </a:gridCol>
                <a:gridCol w="1918927">
                  <a:extLst>
                    <a:ext uri="{9D8B030D-6E8A-4147-A177-3AD203B41FA5}">
                      <a16:colId xmlns:a16="http://schemas.microsoft.com/office/drawing/2014/main" val="3231483168"/>
                    </a:ext>
                  </a:extLst>
                </a:gridCol>
                <a:gridCol w="2574692">
                  <a:extLst>
                    <a:ext uri="{9D8B030D-6E8A-4147-A177-3AD203B41FA5}">
                      <a16:colId xmlns:a16="http://schemas.microsoft.com/office/drawing/2014/main" val="1970671088"/>
                    </a:ext>
                  </a:extLst>
                </a:gridCol>
                <a:gridCol w="2574692">
                  <a:extLst>
                    <a:ext uri="{9D8B030D-6E8A-4147-A177-3AD203B41FA5}">
                      <a16:colId xmlns:a16="http://schemas.microsoft.com/office/drawing/2014/main" val="1679042766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r>
                        <a:rPr lang="en-US" b="1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Graphical Illustration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New Line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Height and Width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Margin and Padding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1368"/>
                  </a:ext>
                </a:extLst>
              </a:tr>
              <a:tr h="1903682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display: block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div, p, h1, h6, footer, section,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3401"/>
                  </a:ext>
                </a:extLst>
              </a:tr>
              <a:tr h="1903682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display: inline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span, a, </a:t>
                      </a:r>
                      <a:r>
                        <a:rPr lang="en-US" sz="1400" i="1" dirty="0" err="1"/>
                        <a:t>img</a:t>
                      </a:r>
                      <a:r>
                        <a:rPr lang="en-US" sz="1400" i="1" dirty="0"/>
                        <a:t>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☓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Horizontal effective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Vertical ineffective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☓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9434"/>
                  </a:ext>
                </a:extLst>
              </a:tr>
              <a:tr h="1903682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display: inline-block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input, button,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135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8EA9301-40E9-606E-D6E8-ACC9F4ABEA27}"/>
              </a:ext>
            </a:extLst>
          </p:cNvPr>
          <p:cNvGrpSpPr/>
          <p:nvPr/>
        </p:nvGrpSpPr>
        <p:grpSpPr>
          <a:xfrm>
            <a:off x="2320825" y="926573"/>
            <a:ext cx="1533883" cy="1727015"/>
            <a:chOff x="3358157" y="906457"/>
            <a:chExt cx="1533883" cy="1727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9B3240-E8EC-82A9-F4E3-EA2F07828C33}"/>
                </a:ext>
              </a:extLst>
            </p:cNvPr>
            <p:cNvSpPr/>
            <p:nvPr/>
          </p:nvSpPr>
          <p:spPr>
            <a:xfrm>
              <a:off x="3358157" y="906457"/>
              <a:ext cx="1533883" cy="17270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0C31-4F5D-7368-8DD6-A8B1030443EB}"/>
                </a:ext>
              </a:extLst>
            </p:cNvPr>
            <p:cNvSpPr/>
            <p:nvPr/>
          </p:nvSpPr>
          <p:spPr>
            <a:xfrm>
              <a:off x="3438144" y="959434"/>
              <a:ext cx="1188720" cy="3200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D47AF5-833B-B9B1-6E3B-F153D2C84818}"/>
                </a:ext>
              </a:extLst>
            </p:cNvPr>
            <p:cNvSpPr/>
            <p:nvPr/>
          </p:nvSpPr>
          <p:spPr>
            <a:xfrm>
              <a:off x="3438144" y="1332451"/>
              <a:ext cx="1188720" cy="3200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F08630-BBAC-E2A9-DC56-BF400ABB919C}"/>
                </a:ext>
              </a:extLst>
            </p:cNvPr>
            <p:cNvSpPr/>
            <p:nvPr/>
          </p:nvSpPr>
          <p:spPr>
            <a:xfrm>
              <a:off x="3438144" y="1705468"/>
              <a:ext cx="1188720" cy="3200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9310C-18FB-143E-4B1C-126B2B3AE352}"/>
                </a:ext>
              </a:extLst>
            </p:cNvPr>
            <p:cNvSpPr/>
            <p:nvPr/>
          </p:nvSpPr>
          <p:spPr>
            <a:xfrm>
              <a:off x="3438144" y="2078485"/>
              <a:ext cx="1188720" cy="3200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A7F51-CEF5-06F2-B0A4-8BCDAF5F4FAE}"/>
              </a:ext>
            </a:extLst>
          </p:cNvPr>
          <p:cNvGrpSpPr/>
          <p:nvPr/>
        </p:nvGrpSpPr>
        <p:grpSpPr>
          <a:xfrm>
            <a:off x="2303177" y="2813408"/>
            <a:ext cx="1997663" cy="1727015"/>
            <a:chOff x="4600434" y="1046817"/>
            <a:chExt cx="1997663" cy="17270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35A32E-45E5-54C6-C8F5-A4D1E8ACC554}"/>
                </a:ext>
              </a:extLst>
            </p:cNvPr>
            <p:cNvSpPr/>
            <p:nvPr/>
          </p:nvSpPr>
          <p:spPr>
            <a:xfrm>
              <a:off x="4600434" y="1046817"/>
              <a:ext cx="1997663" cy="17270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0D506-8815-33B6-38B8-560D5A623601}"/>
                </a:ext>
              </a:extLst>
            </p:cNvPr>
            <p:cNvSpPr/>
            <p:nvPr/>
          </p:nvSpPr>
          <p:spPr>
            <a:xfrm>
              <a:off x="4696327" y="1126605"/>
              <a:ext cx="450428" cy="32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66D238-7BD7-BD15-AB56-BA3246D9B85D}"/>
                </a:ext>
              </a:extLst>
            </p:cNvPr>
            <p:cNvSpPr/>
            <p:nvPr/>
          </p:nvSpPr>
          <p:spPr>
            <a:xfrm>
              <a:off x="5226742" y="1126605"/>
              <a:ext cx="450428" cy="32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A52E20-9990-4923-76E2-544031382E48}"/>
                </a:ext>
              </a:extLst>
            </p:cNvPr>
            <p:cNvSpPr/>
            <p:nvPr/>
          </p:nvSpPr>
          <p:spPr>
            <a:xfrm>
              <a:off x="5773063" y="1126605"/>
              <a:ext cx="624286" cy="32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EE5DA1-1FCA-4066-53A1-70D48425E388}"/>
              </a:ext>
            </a:extLst>
          </p:cNvPr>
          <p:cNvGrpSpPr/>
          <p:nvPr/>
        </p:nvGrpSpPr>
        <p:grpSpPr>
          <a:xfrm>
            <a:off x="2320825" y="4700243"/>
            <a:ext cx="1997663" cy="1727015"/>
            <a:chOff x="9081940" y="1044683"/>
            <a:chExt cx="1997663" cy="17270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E6648E-CB96-3A24-924E-EA3E797F48E6}"/>
                </a:ext>
              </a:extLst>
            </p:cNvPr>
            <p:cNvSpPr/>
            <p:nvPr/>
          </p:nvSpPr>
          <p:spPr>
            <a:xfrm>
              <a:off x="9081940" y="1044683"/>
              <a:ext cx="1997663" cy="17270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2FD824-F0BA-8EAE-A174-706688BD98AB}"/>
                </a:ext>
              </a:extLst>
            </p:cNvPr>
            <p:cNvSpPr/>
            <p:nvPr/>
          </p:nvSpPr>
          <p:spPr>
            <a:xfrm>
              <a:off x="9145280" y="1123165"/>
              <a:ext cx="450428" cy="32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63337B-573D-43E9-4B1A-9BBD9B4A2BA1}"/>
                </a:ext>
              </a:extLst>
            </p:cNvPr>
            <p:cNvSpPr/>
            <p:nvPr/>
          </p:nvSpPr>
          <p:spPr>
            <a:xfrm>
              <a:off x="9704100" y="1125123"/>
              <a:ext cx="718048" cy="7185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9A57B1-7169-4CCB-1784-E7A89E5B5991}"/>
                </a:ext>
              </a:extLst>
            </p:cNvPr>
            <p:cNvSpPr/>
            <p:nvPr/>
          </p:nvSpPr>
          <p:spPr>
            <a:xfrm>
              <a:off x="10530540" y="1135259"/>
              <a:ext cx="379538" cy="4944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49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3CFA15-6F1B-E3DA-041D-25704BF3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35995"/>
              </p:ext>
            </p:extLst>
          </p:nvPr>
        </p:nvGraphicFramePr>
        <p:xfrm>
          <a:off x="220980" y="109872"/>
          <a:ext cx="11750040" cy="6638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008">
                  <a:extLst>
                    <a:ext uri="{9D8B030D-6E8A-4147-A177-3AD203B41FA5}">
                      <a16:colId xmlns:a16="http://schemas.microsoft.com/office/drawing/2014/main" val="2284757654"/>
                    </a:ext>
                  </a:extLst>
                </a:gridCol>
                <a:gridCol w="2350008">
                  <a:extLst>
                    <a:ext uri="{9D8B030D-6E8A-4147-A177-3AD203B41FA5}">
                      <a16:colId xmlns:a16="http://schemas.microsoft.com/office/drawing/2014/main" val="1722415779"/>
                    </a:ext>
                  </a:extLst>
                </a:gridCol>
                <a:gridCol w="2350008">
                  <a:extLst>
                    <a:ext uri="{9D8B030D-6E8A-4147-A177-3AD203B41FA5}">
                      <a16:colId xmlns:a16="http://schemas.microsoft.com/office/drawing/2014/main" val="3914486896"/>
                    </a:ext>
                  </a:extLst>
                </a:gridCol>
                <a:gridCol w="2350008">
                  <a:extLst>
                    <a:ext uri="{9D8B030D-6E8A-4147-A177-3AD203B41FA5}">
                      <a16:colId xmlns:a16="http://schemas.microsoft.com/office/drawing/2014/main" val="1002936207"/>
                    </a:ext>
                  </a:extLst>
                </a:gridCol>
                <a:gridCol w="2350008">
                  <a:extLst>
                    <a:ext uri="{9D8B030D-6E8A-4147-A177-3AD203B41FA5}">
                      <a16:colId xmlns:a16="http://schemas.microsoft.com/office/drawing/2014/main" val="3364620607"/>
                    </a:ext>
                  </a:extLst>
                </a:gridCol>
              </a:tblGrid>
              <a:tr h="475776">
                <a:tc>
                  <a:txBody>
                    <a:bodyPr/>
                    <a:lstStyle/>
                    <a:p>
                      <a:r>
                        <a:rPr lang="en-US" b="1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Graphical Illustration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Flow 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Reference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73517"/>
                  </a:ext>
                </a:extLst>
              </a:tr>
              <a:tr h="1199635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dirty="0"/>
                        <a:t>  position: static;</a:t>
                      </a:r>
                    </a:p>
                    <a:p>
                      <a:r>
                        <a:rPr lang="en-US" sz="1400" dirty="0"/>
                        <a:t>}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☓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Document flow*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100" dirty="0"/>
                        <a:t>*setting top, right, bottom, left will not have any impact on the 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48488"/>
                  </a:ext>
                </a:extLst>
              </a:tr>
              <a:tr h="1199635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dirty="0"/>
                        <a:t>  position: relative;</a:t>
                      </a:r>
                    </a:p>
                    <a:p>
                      <a:r>
                        <a:rPr lang="en-US" sz="1400" dirty="0"/>
                        <a:t>  left: 100px;</a:t>
                      </a:r>
                    </a:p>
                    <a:p>
                      <a:r>
                        <a:rPr lang="en-US" sz="1400" dirty="0"/>
                        <a:t>}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☓</a:t>
                      </a:r>
                      <a:endParaRPr lang="en-US" sz="1600" b="1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Nearest positioned ancestor*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*ancestor with position value other than 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56473"/>
                  </a:ext>
                </a:extLst>
              </a:tr>
              <a:tr h="1199635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dirty="0"/>
                        <a:t>  position: absolute;</a:t>
                      </a:r>
                    </a:p>
                    <a:p>
                      <a:r>
                        <a:rPr lang="en-US" sz="1400" dirty="0"/>
                        <a:t>  top: 0; right: 0;</a:t>
                      </a:r>
                    </a:p>
                    <a:p>
                      <a:r>
                        <a:rPr lang="en-US" sz="1400" dirty="0"/>
                        <a:t>}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Nearest position ancestor* (if any) or containing block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*ancestor with position value other than 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Moves with scrolling (if containing block is the browser window)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98659"/>
                  </a:ext>
                </a:extLst>
              </a:tr>
              <a:tr h="1199635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dirty="0"/>
                        <a:t>  position: fixed;</a:t>
                      </a:r>
                    </a:p>
                    <a:p>
                      <a:r>
                        <a:rPr lang="en-US" sz="1400" dirty="0"/>
                        <a:t>  bottom: 0; right: 0;</a:t>
                      </a:r>
                    </a:p>
                    <a:p>
                      <a:r>
                        <a:rPr lang="en-US" sz="1400" dirty="0"/>
                        <a:t>}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b="1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Viewport (browser window)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 not move with scrolling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50317"/>
                  </a:ext>
                </a:extLst>
              </a:tr>
              <a:tr h="1199635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dirty="0"/>
                        <a:t>  position: sticky;</a:t>
                      </a:r>
                    </a:p>
                    <a:p>
                      <a:r>
                        <a:rPr lang="en-US" sz="1400" dirty="0"/>
                        <a:t>  top: 0;</a:t>
                      </a:r>
                    </a:p>
                    <a:p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until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Fixed after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455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A195BA-3D9A-E6FE-3A60-C24BAAECC576}"/>
              </a:ext>
            </a:extLst>
          </p:cNvPr>
          <p:cNvSpPr/>
          <p:nvPr/>
        </p:nvSpPr>
        <p:spPr>
          <a:xfrm>
            <a:off x="2689860" y="850535"/>
            <a:ext cx="1673352" cy="969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743A6-6421-62CA-76E9-496E21DC3192}"/>
              </a:ext>
            </a:extLst>
          </p:cNvPr>
          <p:cNvSpPr/>
          <p:nvPr/>
        </p:nvSpPr>
        <p:spPr>
          <a:xfrm>
            <a:off x="2689860" y="2062401"/>
            <a:ext cx="1673352" cy="969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007F3-BE45-5DCD-9729-F17831DA84AC}"/>
              </a:ext>
            </a:extLst>
          </p:cNvPr>
          <p:cNvSpPr/>
          <p:nvPr/>
        </p:nvSpPr>
        <p:spPr>
          <a:xfrm>
            <a:off x="2689860" y="3274268"/>
            <a:ext cx="1673352" cy="969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755FB-60F8-3E29-30CD-D1390B82E651}"/>
              </a:ext>
            </a:extLst>
          </p:cNvPr>
          <p:cNvSpPr/>
          <p:nvPr/>
        </p:nvSpPr>
        <p:spPr>
          <a:xfrm>
            <a:off x="2689860" y="4444413"/>
            <a:ext cx="1673352" cy="969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84B28-40A8-E9D9-8636-7DB487D663D7}"/>
              </a:ext>
            </a:extLst>
          </p:cNvPr>
          <p:cNvSpPr/>
          <p:nvPr/>
        </p:nvSpPr>
        <p:spPr>
          <a:xfrm>
            <a:off x="2689860" y="5614558"/>
            <a:ext cx="1005775" cy="969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1C206-940C-7BC0-EF10-FC1445ED6D36}"/>
              </a:ext>
            </a:extLst>
          </p:cNvPr>
          <p:cNvSpPr/>
          <p:nvPr/>
        </p:nvSpPr>
        <p:spPr>
          <a:xfrm>
            <a:off x="2753868" y="937260"/>
            <a:ext cx="384048" cy="338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D5EC57-AD2F-05EF-3FA3-7CF68C2BFEB8}"/>
              </a:ext>
            </a:extLst>
          </p:cNvPr>
          <p:cNvSpPr/>
          <p:nvPr/>
        </p:nvSpPr>
        <p:spPr>
          <a:xfrm>
            <a:off x="2753868" y="4488778"/>
            <a:ext cx="384048" cy="338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359C1F-5978-2766-B502-0BB1458ECE39}"/>
              </a:ext>
            </a:extLst>
          </p:cNvPr>
          <p:cNvSpPr/>
          <p:nvPr/>
        </p:nvSpPr>
        <p:spPr>
          <a:xfrm>
            <a:off x="2753868" y="2135839"/>
            <a:ext cx="384048" cy="338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DBC57-4B81-D188-DF82-8EB68DC54FEE}"/>
              </a:ext>
            </a:extLst>
          </p:cNvPr>
          <p:cNvSpPr/>
          <p:nvPr/>
        </p:nvSpPr>
        <p:spPr>
          <a:xfrm>
            <a:off x="2753868" y="1345882"/>
            <a:ext cx="384048" cy="3380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BD599-B06D-9E8C-0F8F-9438DFE77FC7}"/>
              </a:ext>
            </a:extLst>
          </p:cNvPr>
          <p:cNvSpPr/>
          <p:nvPr/>
        </p:nvSpPr>
        <p:spPr>
          <a:xfrm>
            <a:off x="2753868" y="2583752"/>
            <a:ext cx="384048" cy="3380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E9F1B-88DD-88E8-884C-78EA4E76B508}"/>
              </a:ext>
            </a:extLst>
          </p:cNvPr>
          <p:cNvSpPr/>
          <p:nvPr/>
        </p:nvSpPr>
        <p:spPr>
          <a:xfrm>
            <a:off x="3558540" y="2583752"/>
            <a:ext cx="384048" cy="3380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8BBE42-FE2B-A0D6-9CCA-513B1C9FCDAB}"/>
              </a:ext>
            </a:extLst>
          </p:cNvPr>
          <p:cNvCxnSpPr>
            <a:stCxn id="14" idx="1"/>
            <a:endCxn id="15" idx="1"/>
          </p:cNvCxnSpPr>
          <p:nvPr/>
        </p:nvCxnSpPr>
        <p:spPr>
          <a:xfrm>
            <a:off x="2753868" y="2752773"/>
            <a:ext cx="772668" cy="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2E1C39-309B-CB1C-0FC3-F8894FF1A03E}"/>
              </a:ext>
            </a:extLst>
          </p:cNvPr>
          <p:cNvSpPr txBox="1"/>
          <p:nvPr/>
        </p:nvSpPr>
        <p:spPr>
          <a:xfrm>
            <a:off x="2944538" y="2502068"/>
            <a:ext cx="45076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100px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765DC8-D1F6-A2A2-4E54-C9310161A1C3}"/>
              </a:ext>
            </a:extLst>
          </p:cNvPr>
          <p:cNvSpPr/>
          <p:nvPr/>
        </p:nvSpPr>
        <p:spPr>
          <a:xfrm>
            <a:off x="2753868" y="3387103"/>
            <a:ext cx="964692" cy="6900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4B890-03D5-DE2A-8299-8953C29A8D7C}"/>
              </a:ext>
            </a:extLst>
          </p:cNvPr>
          <p:cNvSpPr/>
          <p:nvPr/>
        </p:nvSpPr>
        <p:spPr>
          <a:xfrm>
            <a:off x="2785872" y="3453076"/>
            <a:ext cx="384048" cy="338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03D86-0740-765C-D71E-F80449AB26A5}"/>
              </a:ext>
            </a:extLst>
          </p:cNvPr>
          <p:cNvSpPr/>
          <p:nvPr/>
        </p:nvSpPr>
        <p:spPr>
          <a:xfrm>
            <a:off x="3334512" y="3383995"/>
            <a:ext cx="384048" cy="3380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89CD2-110A-5D7F-86A5-A743CC88DDE2}"/>
              </a:ext>
            </a:extLst>
          </p:cNvPr>
          <p:cNvSpPr/>
          <p:nvPr/>
        </p:nvSpPr>
        <p:spPr>
          <a:xfrm>
            <a:off x="3776472" y="852820"/>
            <a:ext cx="589788" cy="217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AC88A-B839-57F9-7A98-49AB5A50472B}"/>
              </a:ext>
            </a:extLst>
          </p:cNvPr>
          <p:cNvSpPr/>
          <p:nvPr/>
        </p:nvSpPr>
        <p:spPr>
          <a:xfrm>
            <a:off x="3773424" y="2066496"/>
            <a:ext cx="589788" cy="217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8BE00A-A13C-C7DD-6F9A-3E8FB6181CD1}"/>
              </a:ext>
            </a:extLst>
          </p:cNvPr>
          <p:cNvSpPr/>
          <p:nvPr/>
        </p:nvSpPr>
        <p:spPr>
          <a:xfrm>
            <a:off x="3770461" y="3274267"/>
            <a:ext cx="589788" cy="217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F27A44-EB96-FD30-C91C-1CF3AB85FE30}"/>
              </a:ext>
            </a:extLst>
          </p:cNvPr>
          <p:cNvSpPr/>
          <p:nvPr/>
        </p:nvSpPr>
        <p:spPr>
          <a:xfrm>
            <a:off x="3767328" y="4444413"/>
            <a:ext cx="589788" cy="217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144400-7826-0CF2-63D5-B0B060A64661}"/>
              </a:ext>
            </a:extLst>
          </p:cNvPr>
          <p:cNvSpPr/>
          <p:nvPr/>
        </p:nvSpPr>
        <p:spPr>
          <a:xfrm>
            <a:off x="2695178" y="6373510"/>
            <a:ext cx="589788" cy="217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72838-0780-9971-738D-3CF83AC65D79}"/>
              </a:ext>
            </a:extLst>
          </p:cNvPr>
          <p:cNvSpPr/>
          <p:nvPr/>
        </p:nvSpPr>
        <p:spPr>
          <a:xfrm>
            <a:off x="3973068" y="5075635"/>
            <a:ext cx="384048" cy="3380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7352E-4430-AC97-D4F7-4D71DE1D436F}"/>
              </a:ext>
            </a:extLst>
          </p:cNvPr>
          <p:cNvSpPr txBox="1"/>
          <p:nvPr/>
        </p:nvSpPr>
        <p:spPr>
          <a:xfrm>
            <a:off x="2775190" y="3841034"/>
            <a:ext cx="920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position: relative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090E63-24A5-2939-D393-9A2B1FC76C9C}"/>
              </a:ext>
            </a:extLst>
          </p:cNvPr>
          <p:cNvSpPr/>
          <p:nvPr/>
        </p:nvSpPr>
        <p:spPr>
          <a:xfrm>
            <a:off x="2752514" y="5742860"/>
            <a:ext cx="384048" cy="3380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FEE69C-E3AF-381B-B49B-F3D57BAF21F2}"/>
              </a:ext>
            </a:extLst>
          </p:cNvPr>
          <p:cNvSpPr/>
          <p:nvPr/>
        </p:nvSpPr>
        <p:spPr>
          <a:xfrm>
            <a:off x="3854228" y="5621273"/>
            <a:ext cx="1005775" cy="969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38238-2070-950C-D758-94A4AB78F30C}"/>
              </a:ext>
            </a:extLst>
          </p:cNvPr>
          <p:cNvSpPr/>
          <p:nvPr/>
        </p:nvSpPr>
        <p:spPr>
          <a:xfrm>
            <a:off x="3854228" y="6386940"/>
            <a:ext cx="598899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343880-B59B-D622-1392-2551B43DF354}"/>
              </a:ext>
            </a:extLst>
          </p:cNvPr>
          <p:cNvSpPr/>
          <p:nvPr/>
        </p:nvSpPr>
        <p:spPr>
          <a:xfrm>
            <a:off x="3951529" y="5627988"/>
            <a:ext cx="384048" cy="3380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7CC5B8-7F8B-10BB-29E4-6E165AF846C9}"/>
              </a:ext>
            </a:extLst>
          </p:cNvPr>
          <p:cNvSpPr/>
          <p:nvPr/>
        </p:nvSpPr>
        <p:spPr>
          <a:xfrm>
            <a:off x="3617942" y="5640124"/>
            <a:ext cx="52293" cy="93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B0F826-B468-04A2-E00B-58375A8EA3F1}"/>
              </a:ext>
            </a:extLst>
          </p:cNvPr>
          <p:cNvSpPr/>
          <p:nvPr/>
        </p:nvSpPr>
        <p:spPr>
          <a:xfrm>
            <a:off x="3621545" y="5640124"/>
            <a:ext cx="52293" cy="528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2455B0-4387-5C07-DAD3-C71ADCBEAD37}"/>
              </a:ext>
            </a:extLst>
          </p:cNvPr>
          <p:cNvSpPr/>
          <p:nvPr/>
        </p:nvSpPr>
        <p:spPr>
          <a:xfrm>
            <a:off x="4790218" y="5640035"/>
            <a:ext cx="52293" cy="93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E785B-A48C-7627-ABBD-D51BE1129E4B}"/>
              </a:ext>
            </a:extLst>
          </p:cNvPr>
          <p:cNvSpPr/>
          <p:nvPr/>
        </p:nvSpPr>
        <p:spPr>
          <a:xfrm>
            <a:off x="4790217" y="6046053"/>
            <a:ext cx="52293" cy="528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239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Lee</dc:creator>
  <cp:lastModifiedBy>Darren Lee</cp:lastModifiedBy>
  <cp:revision>1</cp:revision>
  <dcterms:created xsi:type="dcterms:W3CDTF">2024-04-19T03:28:51Z</dcterms:created>
  <dcterms:modified xsi:type="dcterms:W3CDTF">2024-04-19T05:16:49Z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2024-04-19T03:34:58Z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045996b9-70ba-4f61-a99d-4d82aedf3408</vt:lpwstr>
  </property>
  <property fmtid="{D5CDD505-2E9C-101B-9397-08002B2CF9AE}" pid="7" name="MSIP_Label_defa4170-0d19-0005-0004-bc88714345d2_ActionId">
    <vt:lpwstr>2b5f7d10-9060-478e-9a0c-96e0ee31586f</vt:lpwstr>
  </property>
  <property fmtid="{D5CDD505-2E9C-101B-9397-08002B2CF9AE}" pid="8" name="MSIP_Label_defa4170-0d19-0005-0004-bc88714345d2_ContentBits">
    <vt:lpwstr>0</vt:lpwstr>
  </property>
</Properties>
</file>