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9e470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9e47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c6f9e470d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c6f9e470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c6f9e470d_0_2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c6f9e470d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c6f9e470d_0_3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c6f9e470d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c6f9e470d_0_4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c6f9e470d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c6f9e470d_0_4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c6f9e470d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c6f9e470d_0_8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c6f9e470d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c6f9e470d_0_12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c6f9e470d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Cyclistic Bike-Share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Case Study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Prepared by Darren Lewis</a:t>
            </a:r>
            <a:endParaRPr/>
          </a:p>
        </p:txBody>
      </p:sp>
      <p:pic>
        <p:nvPicPr>
          <p:cNvPr id="87" name="Google Shape;8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2" y="2071300"/>
            <a:ext cx="3235051" cy="2875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problem</a:t>
            </a:r>
            <a:endParaRPr/>
          </a:p>
        </p:txBody>
      </p:sp>
      <p:grpSp>
        <p:nvGrpSpPr>
          <p:cNvPr id="93" name="Google Shape;93;p14"/>
          <p:cNvGrpSpPr/>
          <p:nvPr/>
        </p:nvGrpSpPr>
        <p:grpSpPr>
          <a:xfrm>
            <a:off x="431925" y="1304875"/>
            <a:ext cx="2628925" cy="3416400"/>
            <a:chOff x="431925" y="1304875"/>
            <a:chExt cx="2628925" cy="3416400"/>
          </a:xfrm>
        </p:grpSpPr>
        <p:sp>
          <p:nvSpPr>
            <p:cNvPr id="94" name="Google Shape;94;p14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14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6" name="Google Shape;96;p14"/>
          <p:cNvSpPr txBox="1"/>
          <p:nvPr>
            <p:ph idx="4294967295" type="body"/>
          </p:nvPr>
        </p:nvSpPr>
        <p:spPr>
          <a:xfrm>
            <a:off x="50642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Company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7" name="Google Shape;97;p14"/>
          <p:cNvSpPr txBox="1"/>
          <p:nvPr>
            <p:ph idx="4294967295" type="body"/>
          </p:nvPr>
        </p:nvSpPr>
        <p:spPr>
          <a:xfrm>
            <a:off x="508325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Lorem ipsum dolor sit amet, consectetur adipiscing elit, sed do eiusmod tempor incididunt ut labore et dolore magna aliqua. 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/>
              <a:t>Ut enim ad minim veniam, quis nostrud</a:t>
            </a:r>
            <a:endParaRPr sz="1600"/>
          </a:p>
        </p:txBody>
      </p:sp>
      <p:grpSp>
        <p:nvGrpSpPr>
          <p:cNvPr id="98" name="Google Shape;98;p14"/>
          <p:cNvGrpSpPr/>
          <p:nvPr/>
        </p:nvGrpSpPr>
        <p:grpSpPr>
          <a:xfrm>
            <a:off x="3320450" y="1304875"/>
            <a:ext cx="2632500" cy="3416400"/>
            <a:chOff x="3320450" y="1304875"/>
            <a:chExt cx="2632500" cy="3416400"/>
          </a:xfrm>
        </p:grpSpPr>
        <p:sp>
          <p:nvSpPr>
            <p:cNvPr id="99" name="Google Shape;99;p14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14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1" name="Google Shape;101;p14"/>
          <p:cNvSpPr txBox="1"/>
          <p:nvPr>
            <p:ph idx="4294967295" type="body"/>
          </p:nvPr>
        </p:nvSpPr>
        <p:spPr>
          <a:xfrm>
            <a:off x="3389450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Context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2" name="Google Shape;102;p14"/>
          <p:cNvSpPr txBox="1"/>
          <p:nvPr>
            <p:ph idx="4294967295" type="body"/>
          </p:nvPr>
        </p:nvSpPr>
        <p:spPr>
          <a:xfrm>
            <a:off x="3396775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Ut enim ad minim veniam, quis nostrud exercitation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Duis aute irure dolor in reprehenderit in voluptate velit </a:t>
            </a:r>
            <a:endParaRPr sz="1600"/>
          </a:p>
        </p:txBody>
      </p:sp>
      <p:grpSp>
        <p:nvGrpSpPr>
          <p:cNvPr id="103" name="Google Shape;103;p14"/>
          <p:cNvGrpSpPr/>
          <p:nvPr/>
        </p:nvGrpSpPr>
        <p:grpSpPr>
          <a:xfrm>
            <a:off x="6212550" y="1304875"/>
            <a:ext cx="2632500" cy="3416400"/>
            <a:chOff x="6212550" y="1304875"/>
            <a:chExt cx="2632500" cy="3416400"/>
          </a:xfrm>
        </p:grpSpPr>
        <p:sp>
          <p:nvSpPr>
            <p:cNvPr id="104" name="Google Shape;104;p14"/>
            <p:cNvSpPr/>
            <p:nvPr/>
          </p:nvSpPr>
          <p:spPr>
            <a:xfrm>
              <a:off x="621540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4"/>
            <p:cNvSpPr txBox="1"/>
            <p:nvPr/>
          </p:nvSpPr>
          <p:spPr>
            <a:xfrm>
              <a:off x="6212550" y="1304875"/>
              <a:ext cx="26325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6" name="Google Shape;106;p14"/>
          <p:cNvSpPr txBox="1"/>
          <p:nvPr>
            <p:ph idx="4294967295" type="body"/>
          </p:nvPr>
        </p:nvSpPr>
        <p:spPr>
          <a:xfrm>
            <a:off x="627247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Problem statement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7" name="Google Shape;107;p14"/>
          <p:cNvSpPr txBox="1"/>
          <p:nvPr>
            <p:ph idx="4294967295" type="body"/>
          </p:nvPr>
        </p:nvSpPr>
        <p:spPr>
          <a:xfrm>
            <a:off x="6286400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Excepteur sint occaecat cupidatat non proident, sunt in culpa qui officia deserunt mollit anim id est laborum.</a:t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 deep-dive</a:t>
            </a:r>
            <a:endParaRPr/>
          </a:p>
        </p:txBody>
      </p:sp>
      <p:sp>
        <p:nvSpPr>
          <p:cNvPr id="113" name="Google Shape;113;p15"/>
          <p:cNvSpPr/>
          <p:nvPr/>
        </p:nvSpPr>
        <p:spPr>
          <a:xfrm>
            <a:off x="432350" y="1304875"/>
            <a:ext cx="2469300" cy="6078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5"/>
          <p:cNvSpPr txBox="1"/>
          <p:nvPr>
            <p:ph idx="4294967295" type="body"/>
          </p:nvPr>
        </p:nvSpPr>
        <p:spPr>
          <a:xfrm>
            <a:off x="432350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Challenge 1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5" name="Google Shape;115;p15"/>
          <p:cNvSpPr txBox="1"/>
          <p:nvPr>
            <p:ph idx="4294967295" type="body"/>
          </p:nvPr>
        </p:nvSpPr>
        <p:spPr>
          <a:xfrm>
            <a:off x="432350" y="2070575"/>
            <a:ext cx="24717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Expand audience</a:t>
            </a:r>
            <a:endParaRPr b="1" sz="1600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600"/>
              <a:t>Lorem ipsum dolor sit amet, consectetur adipiscing elit, sed do eiusmod tempor incididunt ut labore et dolore magna aliqua. </a:t>
            </a:r>
            <a:endParaRPr sz="1600"/>
          </a:p>
        </p:txBody>
      </p:sp>
      <p:sp>
        <p:nvSpPr>
          <p:cNvPr id="116" name="Google Shape;116;p15"/>
          <p:cNvSpPr/>
          <p:nvPr/>
        </p:nvSpPr>
        <p:spPr>
          <a:xfrm>
            <a:off x="3044777" y="1304875"/>
            <a:ext cx="27606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5"/>
          <p:cNvSpPr txBox="1"/>
          <p:nvPr>
            <p:ph idx="4294967295" type="body"/>
          </p:nvPr>
        </p:nvSpPr>
        <p:spPr>
          <a:xfrm>
            <a:off x="3336150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Challenge 2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8" name="Google Shape;118;p15"/>
          <p:cNvSpPr txBox="1"/>
          <p:nvPr>
            <p:ph idx="4294967295" type="body"/>
          </p:nvPr>
        </p:nvSpPr>
        <p:spPr>
          <a:xfrm>
            <a:off x="3336146" y="2070575"/>
            <a:ext cx="24717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Up 30-day actives</a:t>
            </a:r>
            <a:endParaRPr b="1" sz="16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600"/>
              <a:t>Ut enim ad minim veniam, quis nostrud exercitation</a:t>
            </a:r>
            <a:endParaRPr sz="1600"/>
          </a:p>
          <a:p>
            <a:pPr indent="-330200" lvl="0" marL="457200" rtl="0" algn="l">
              <a:spcBef>
                <a:spcPts val="800"/>
              </a:spcBef>
              <a:spcAft>
                <a:spcPts val="800"/>
              </a:spcAft>
              <a:buSzPts val="1600"/>
              <a:buChar char="●"/>
            </a:pPr>
            <a:r>
              <a:rPr lang="en" sz="1600"/>
              <a:t>Duis aute irure dolor in reprehenderit in voluptate velit </a:t>
            </a:r>
            <a:endParaRPr sz="1600"/>
          </a:p>
        </p:txBody>
      </p:sp>
      <p:sp>
        <p:nvSpPr>
          <p:cNvPr id="119" name="Google Shape;119;p15"/>
          <p:cNvSpPr/>
          <p:nvPr/>
        </p:nvSpPr>
        <p:spPr>
          <a:xfrm>
            <a:off x="5948502" y="1304875"/>
            <a:ext cx="27606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5"/>
          <p:cNvSpPr txBox="1"/>
          <p:nvPr>
            <p:ph idx="4294967295" type="body"/>
          </p:nvPr>
        </p:nvSpPr>
        <p:spPr>
          <a:xfrm>
            <a:off x="6254233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Challenge 3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1" name="Google Shape;121;p15"/>
          <p:cNvSpPr txBox="1"/>
          <p:nvPr>
            <p:ph idx="4294967295" type="body"/>
          </p:nvPr>
        </p:nvSpPr>
        <p:spPr>
          <a:xfrm>
            <a:off x="6254226" y="2070575"/>
            <a:ext cx="24717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Increase conversion</a:t>
            </a:r>
            <a:endParaRPr b="1" sz="1600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600"/>
              <a:t>Excepteur sint occaecat cupidatat non proident, sunt in culpa qui officia deserunt mollit anim id est laborum.</a:t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6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</a:t>
            </a:r>
            <a:endParaRPr/>
          </a:p>
        </p:txBody>
      </p:sp>
      <p:sp>
        <p:nvSpPr>
          <p:cNvPr id="127" name="Google Shape;127;p16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premium subscribers</a:t>
            </a:r>
            <a:endParaRPr/>
          </a:p>
        </p:txBody>
      </p:sp>
      <p:sp>
        <p:nvSpPr>
          <p:cNvPr id="128" name="Google Shape;128;p1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Lorem ipsum dolor sit amet, consectetur adipiscing elit, sed do eiusmod tempor incididunt ut labore et dolore magna aliqua.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7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Background pointer shape in timeline graphic" id="138" name="Google Shape;138;p18"/>
          <p:cNvSpPr/>
          <p:nvPr/>
        </p:nvSpPr>
        <p:spPr>
          <a:xfrm>
            <a:off x="340934" y="2199000"/>
            <a:ext cx="1872300" cy="7455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8"/>
          <p:cNvSpPr txBox="1"/>
          <p:nvPr>
            <p:ph idx="4294967295" type="body"/>
          </p:nvPr>
        </p:nvSpPr>
        <p:spPr>
          <a:xfrm>
            <a:off x="340923" y="2336550"/>
            <a:ext cx="14556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09.05.XX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140" name="Google Shape;140;p18"/>
          <p:cNvGrpSpPr/>
          <p:nvPr/>
        </p:nvGrpSpPr>
        <p:grpSpPr>
          <a:xfrm>
            <a:off x="969270" y="1610215"/>
            <a:ext cx="198900" cy="593656"/>
            <a:chOff x="777447" y="1610215"/>
            <a:chExt cx="198900" cy="593656"/>
          </a:xfrm>
        </p:grpSpPr>
        <p:cxnSp>
          <p:nvCxnSpPr>
            <p:cNvPr id="141" name="Google Shape;141;p18"/>
            <p:cNvCxnSpPr/>
            <p:nvPr/>
          </p:nvCxnSpPr>
          <p:spPr>
            <a:xfrm>
              <a:off x="876909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42" name="Google Shape;142;p18"/>
            <p:cNvSpPr/>
            <p:nvPr/>
          </p:nvSpPr>
          <p:spPr>
            <a:xfrm>
              <a:off x="777447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3" name="Google Shape;143;p18"/>
          <p:cNvSpPr txBox="1"/>
          <p:nvPr>
            <p:ph idx="4294967295" type="body"/>
          </p:nvPr>
        </p:nvSpPr>
        <p:spPr>
          <a:xfrm>
            <a:off x="318375" y="385667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Lorem ipsum dolor sit amet, consectetur adipiscing elit</a:t>
            </a:r>
            <a:endParaRPr sz="1600"/>
          </a:p>
        </p:txBody>
      </p:sp>
      <p:sp>
        <p:nvSpPr>
          <p:cNvPr descr="Background pointer shape in timeline graphic" id="144" name="Google Shape;144;p18"/>
          <p:cNvSpPr/>
          <p:nvPr/>
        </p:nvSpPr>
        <p:spPr>
          <a:xfrm>
            <a:off x="1817054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8"/>
          <p:cNvSpPr txBox="1"/>
          <p:nvPr>
            <p:ph idx="4294967295" type="body"/>
          </p:nvPr>
        </p:nvSpPr>
        <p:spPr>
          <a:xfrm>
            <a:off x="2126317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09.17.XX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146" name="Google Shape;146;p18"/>
          <p:cNvGrpSpPr/>
          <p:nvPr/>
        </p:nvGrpSpPr>
        <p:grpSpPr>
          <a:xfrm>
            <a:off x="2684632" y="2938958"/>
            <a:ext cx="198900" cy="593656"/>
            <a:chOff x="2223534" y="2938958"/>
            <a:chExt cx="198900" cy="593656"/>
          </a:xfrm>
        </p:grpSpPr>
        <p:cxnSp>
          <p:nvCxnSpPr>
            <p:cNvPr id="147" name="Google Shape;147;p18"/>
            <p:cNvCxnSpPr/>
            <p:nvPr/>
          </p:nvCxnSpPr>
          <p:spPr>
            <a:xfrm rot="10800000">
              <a:off x="2322997" y="2938958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48" name="Google Shape;148;p18"/>
            <p:cNvSpPr/>
            <p:nvPr/>
          </p:nvSpPr>
          <p:spPr>
            <a:xfrm flipH="1" rot="10800000">
              <a:off x="2223534" y="3333714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9" name="Google Shape;149;p18"/>
          <p:cNvSpPr txBox="1"/>
          <p:nvPr>
            <p:ph idx="4294967295" type="body"/>
          </p:nvPr>
        </p:nvSpPr>
        <p:spPr>
          <a:xfrm>
            <a:off x="1244337" y="3757725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Lorem ipsum dolor sit amet, consectetur adipiscing elit</a:t>
            </a:r>
            <a:endParaRPr sz="1600"/>
          </a:p>
        </p:txBody>
      </p:sp>
      <p:sp>
        <p:nvSpPr>
          <p:cNvPr descr="Background pointer shape in timeline graphic" id="150" name="Google Shape;150;p18"/>
          <p:cNvSpPr/>
          <p:nvPr/>
        </p:nvSpPr>
        <p:spPr>
          <a:xfrm>
            <a:off x="347197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8"/>
          <p:cNvSpPr txBox="1"/>
          <p:nvPr>
            <p:ph idx="4294967295" type="body"/>
          </p:nvPr>
        </p:nvSpPr>
        <p:spPr>
          <a:xfrm>
            <a:off x="3767755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10.13.XX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152" name="Google Shape;152;p18"/>
          <p:cNvGrpSpPr/>
          <p:nvPr/>
        </p:nvGrpSpPr>
        <p:grpSpPr>
          <a:xfrm>
            <a:off x="4319545" y="1610215"/>
            <a:ext cx="198900" cy="593656"/>
            <a:chOff x="3918084" y="1610215"/>
            <a:chExt cx="198900" cy="593656"/>
          </a:xfrm>
        </p:grpSpPr>
        <p:cxnSp>
          <p:nvCxnSpPr>
            <p:cNvPr id="153" name="Google Shape;153;p18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54" name="Google Shape;154;p18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5" name="Google Shape;155;p18"/>
          <p:cNvSpPr txBox="1"/>
          <p:nvPr>
            <p:ph idx="4294967295" type="body"/>
          </p:nvPr>
        </p:nvSpPr>
        <p:spPr>
          <a:xfrm>
            <a:off x="3304094" y="385667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Lorem ipsum dolor sit amet, consectetur adipiscing elit</a:t>
            </a:r>
            <a:endParaRPr sz="1600"/>
          </a:p>
        </p:txBody>
      </p:sp>
      <p:sp>
        <p:nvSpPr>
          <p:cNvPr descr="Background pointer shape in timeline graphic" id="156" name="Google Shape;156;p18"/>
          <p:cNvSpPr/>
          <p:nvPr/>
        </p:nvSpPr>
        <p:spPr>
          <a:xfrm>
            <a:off x="512689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8"/>
          <p:cNvSpPr txBox="1"/>
          <p:nvPr>
            <p:ph idx="4294967295" type="body"/>
          </p:nvPr>
        </p:nvSpPr>
        <p:spPr>
          <a:xfrm>
            <a:off x="5416699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10.20.XX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158" name="Google Shape;158;p18"/>
          <p:cNvGrpSpPr/>
          <p:nvPr/>
        </p:nvGrpSpPr>
        <p:grpSpPr>
          <a:xfrm>
            <a:off x="5973070" y="2938958"/>
            <a:ext cx="198900" cy="593656"/>
            <a:chOff x="5958946" y="2938958"/>
            <a:chExt cx="198900" cy="593656"/>
          </a:xfrm>
        </p:grpSpPr>
        <p:cxnSp>
          <p:nvCxnSpPr>
            <p:cNvPr id="159" name="Google Shape;159;p18"/>
            <p:cNvCxnSpPr/>
            <p:nvPr/>
          </p:nvCxnSpPr>
          <p:spPr>
            <a:xfrm rot="10800000">
              <a:off x="6058409" y="2938958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60" name="Google Shape;160;p18"/>
            <p:cNvSpPr/>
            <p:nvPr/>
          </p:nvSpPr>
          <p:spPr>
            <a:xfrm flipH="1" rot="10800000">
              <a:off x="5958946" y="3333714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1" name="Google Shape;161;p18"/>
          <p:cNvSpPr txBox="1"/>
          <p:nvPr>
            <p:ph idx="4294967295" type="body"/>
          </p:nvPr>
        </p:nvSpPr>
        <p:spPr>
          <a:xfrm>
            <a:off x="5126902" y="3757725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Lorem ipsum dolor sit amet, consectetur adipiscing elit</a:t>
            </a:r>
            <a:endParaRPr sz="1600"/>
          </a:p>
        </p:txBody>
      </p:sp>
      <p:sp>
        <p:nvSpPr>
          <p:cNvPr descr="Background pointer shape in timeline graphic" id="162" name="Google Shape;162;p18"/>
          <p:cNvSpPr/>
          <p:nvPr/>
        </p:nvSpPr>
        <p:spPr>
          <a:xfrm>
            <a:off x="678181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8"/>
          <p:cNvSpPr txBox="1"/>
          <p:nvPr>
            <p:ph idx="4294967295" type="body"/>
          </p:nvPr>
        </p:nvSpPr>
        <p:spPr>
          <a:xfrm>
            <a:off x="7111512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11.01.XX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164" name="Google Shape;164;p18"/>
          <p:cNvGrpSpPr/>
          <p:nvPr/>
        </p:nvGrpSpPr>
        <p:grpSpPr>
          <a:xfrm>
            <a:off x="7669807" y="1610215"/>
            <a:ext cx="198900" cy="593656"/>
            <a:chOff x="3918084" y="1610215"/>
            <a:chExt cx="198900" cy="593656"/>
          </a:xfrm>
        </p:grpSpPr>
        <p:cxnSp>
          <p:nvCxnSpPr>
            <p:cNvPr id="165" name="Google Shape;165;p18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66" name="Google Shape;166;p18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7" name="Google Shape;167;p18"/>
          <p:cNvSpPr txBox="1"/>
          <p:nvPr>
            <p:ph idx="4294967295" type="body"/>
          </p:nvPr>
        </p:nvSpPr>
        <p:spPr>
          <a:xfrm>
            <a:off x="6685979" y="385667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Lorem ipsum dolor sit amet, consectetur adipiscing elit</a:t>
            </a:r>
            <a:endParaRPr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team</a:t>
            </a:r>
            <a:endParaRPr/>
          </a:p>
        </p:txBody>
      </p:sp>
      <p:sp>
        <p:nvSpPr>
          <p:cNvPr id="173" name="Google Shape;173;p19"/>
          <p:cNvSpPr/>
          <p:nvPr/>
        </p:nvSpPr>
        <p:spPr>
          <a:xfrm>
            <a:off x="4147063" y="1049105"/>
            <a:ext cx="1449300" cy="697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9"/>
          <p:cNvSpPr/>
          <p:nvPr/>
        </p:nvSpPr>
        <p:spPr>
          <a:xfrm>
            <a:off x="4147075" y="1049112"/>
            <a:ext cx="1449300" cy="30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9"/>
          <p:cNvSpPr txBox="1"/>
          <p:nvPr>
            <p:ph idx="4294967295" type="body"/>
          </p:nvPr>
        </p:nvSpPr>
        <p:spPr>
          <a:xfrm>
            <a:off x="4147075" y="1108350"/>
            <a:ext cx="1449000" cy="1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CEO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176" name="Google Shape;176;p19"/>
          <p:cNvSpPr txBox="1"/>
          <p:nvPr>
            <p:ph idx="4294967295" type="body"/>
          </p:nvPr>
        </p:nvSpPr>
        <p:spPr>
          <a:xfrm>
            <a:off x="4147075" y="1457100"/>
            <a:ext cx="1449000" cy="1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Wendy Writer</a:t>
            </a:r>
            <a:endParaRPr sz="1300">
              <a:solidFill>
                <a:schemeClr val="dk1"/>
              </a:solidFill>
            </a:endParaRPr>
          </a:p>
        </p:txBody>
      </p:sp>
      <p:grpSp>
        <p:nvGrpSpPr>
          <p:cNvPr id="177" name="Google Shape;177;p19"/>
          <p:cNvGrpSpPr/>
          <p:nvPr/>
        </p:nvGrpSpPr>
        <p:grpSpPr>
          <a:xfrm>
            <a:off x="2918113" y="1746605"/>
            <a:ext cx="4160100" cy="531900"/>
            <a:chOff x="2918113" y="1746605"/>
            <a:chExt cx="4160100" cy="531900"/>
          </a:xfrm>
        </p:grpSpPr>
        <p:cxnSp>
          <p:nvCxnSpPr>
            <p:cNvPr id="178" name="Google Shape;178;p19"/>
            <p:cNvCxnSpPr>
              <a:stCxn id="173" idx="2"/>
              <a:endCxn id="179" idx="0"/>
            </p:cNvCxnSpPr>
            <p:nvPr/>
          </p:nvCxnSpPr>
          <p:spPr>
            <a:xfrm rot="5400000">
              <a:off x="3628963" y="1035755"/>
              <a:ext cx="531900" cy="1953600"/>
            </a:xfrm>
            <a:prstGeom prst="bentConnector3">
              <a:avLst>
                <a:gd fmla="val 49999" name="adj1"/>
              </a:avLst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80" name="Google Shape;180;p19"/>
            <p:cNvCxnSpPr>
              <a:stCxn id="173" idx="2"/>
              <a:endCxn id="181" idx="0"/>
            </p:cNvCxnSpPr>
            <p:nvPr/>
          </p:nvCxnSpPr>
          <p:spPr>
            <a:xfrm flipH="1" rot="-5400000">
              <a:off x="5709013" y="909305"/>
              <a:ext cx="531900" cy="2206500"/>
            </a:xfrm>
            <a:prstGeom prst="bentConnector3">
              <a:avLst>
                <a:gd fmla="val 49999" name="adj1"/>
              </a:avLst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2" name="Google Shape;182;p19"/>
          <p:cNvSpPr/>
          <p:nvPr/>
        </p:nvSpPr>
        <p:spPr>
          <a:xfrm>
            <a:off x="2194905" y="2278501"/>
            <a:ext cx="1449300" cy="697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9"/>
          <p:cNvSpPr/>
          <p:nvPr/>
        </p:nvSpPr>
        <p:spPr>
          <a:xfrm>
            <a:off x="2193500" y="2278499"/>
            <a:ext cx="1449300" cy="30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9"/>
          <p:cNvSpPr txBox="1"/>
          <p:nvPr>
            <p:ph idx="4294967295" type="body"/>
          </p:nvPr>
        </p:nvSpPr>
        <p:spPr>
          <a:xfrm>
            <a:off x="2193650" y="2337750"/>
            <a:ext cx="1449000" cy="1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Dir. of Sales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184" name="Google Shape;184;p19"/>
          <p:cNvSpPr txBox="1"/>
          <p:nvPr>
            <p:ph idx="4294967295" type="body"/>
          </p:nvPr>
        </p:nvSpPr>
        <p:spPr>
          <a:xfrm>
            <a:off x="2193638" y="2686588"/>
            <a:ext cx="1449000" cy="1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Ronny Reader</a:t>
            </a:r>
            <a:endParaRPr sz="1300">
              <a:solidFill>
                <a:schemeClr val="dk1"/>
              </a:solidFill>
            </a:endParaRPr>
          </a:p>
        </p:txBody>
      </p:sp>
      <p:grpSp>
        <p:nvGrpSpPr>
          <p:cNvPr id="185" name="Google Shape;185;p19"/>
          <p:cNvGrpSpPr/>
          <p:nvPr/>
        </p:nvGrpSpPr>
        <p:grpSpPr>
          <a:xfrm>
            <a:off x="1256055" y="2975701"/>
            <a:ext cx="3327300" cy="531900"/>
            <a:chOff x="1256055" y="2975701"/>
            <a:chExt cx="3327300" cy="531900"/>
          </a:xfrm>
        </p:grpSpPr>
        <p:cxnSp>
          <p:nvCxnSpPr>
            <p:cNvPr id="186" name="Google Shape;186;p19"/>
            <p:cNvCxnSpPr>
              <a:stCxn id="182" idx="2"/>
              <a:endCxn id="187" idx="0"/>
            </p:cNvCxnSpPr>
            <p:nvPr/>
          </p:nvCxnSpPr>
          <p:spPr>
            <a:xfrm>
              <a:off x="2919555" y="2975701"/>
              <a:ext cx="0" cy="5319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88" name="Google Shape;188;p19"/>
            <p:cNvCxnSpPr>
              <a:stCxn id="182" idx="2"/>
              <a:endCxn id="189" idx="0"/>
            </p:cNvCxnSpPr>
            <p:nvPr/>
          </p:nvCxnSpPr>
          <p:spPr>
            <a:xfrm rot="5400000">
              <a:off x="1821855" y="2409901"/>
              <a:ext cx="531900" cy="1663500"/>
            </a:xfrm>
            <a:prstGeom prst="bentConnector3">
              <a:avLst>
                <a:gd fmla="val 50012" name="adj1"/>
              </a:avLst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90" name="Google Shape;190;p19"/>
            <p:cNvCxnSpPr>
              <a:stCxn id="182" idx="2"/>
              <a:endCxn id="191" idx="0"/>
            </p:cNvCxnSpPr>
            <p:nvPr/>
          </p:nvCxnSpPr>
          <p:spPr>
            <a:xfrm flipH="1" rot="-5400000">
              <a:off x="3485505" y="2409751"/>
              <a:ext cx="531900" cy="1663800"/>
            </a:xfrm>
            <a:prstGeom prst="bentConnector3">
              <a:avLst>
                <a:gd fmla="val 50012" name="adj1"/>
              </a:avLst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92" name="Google Shape;192;p19"/>
          <p:cNvSpPr/>
          <p:nvPr/>
        </p:nvSpPr>
        <p:spPr>
          <a:xfrm>
            <a:off x="531436" y="3508068"/>
            <a:ext cx="1449300" cy="697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9"/>
          <p:cNvSpPr/>
          <p:nvPr/>
        </p:nvSpPr>
        <p:spPr>
          <a:xfrm>
            <a:off x="531450" y="3507724"/>
            <a:ext cx="1449300" cy="30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9"/>
          <p:cNvSpPr txBox="1"/>
          <p:nvPr>
            <p:ph idx="4294967295" type="body"/>
          </p:nvPr>
        </p:nvSpPr>
        <p:spPr>
          <a:xfrm>
            <a:off x="531750" y="3566975"/>
            <a:ext cx="1449000" cy="1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North America Lead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194" name="Google Shape;194;p19"/>
          <p:cNvSpPr txBox="1"/>
          <p:nvPr>
            <p:ph idx="4294967295" type="body"/>
          </p:nvPr>
        </p:nvSpPr>
        <p:spPr>
          <a:xfrm>
            <a:off x="531738" y="3917738"/>
            <a:ext cx="1449000" cy="1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Perry Presenter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195" name="Google Shape;195;p19"/>
          <p:cNvSpPr/>
          <p:nvPr/>
        </p:nvSpPr>
        <p:spPr>
          <a:xfrm>
            <a:off x="2194998" y="3508068"/>
            <a:ext cx="1449300" cy="697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9"/>
          <p:cNvSpPr/>
          <p:nvPr/>
        </p:nvSpPr>
        <p:spPr>
          <a:xfrm>
            <a:off x="2195013" y="3507724"/>
            <a:ext cx="1449300" cy="30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9"/>
          <p:cNvSpPr txBox="1"/>
          <p:nvPr>
            <p:ph idx="4294967295" type="body"/>
          </p:nvPr>
        </p:nvSpPr>
        <p:spPr>
          <a:xfrm>
            <a:off x="2195138" y="3566975"/>
            <a:ext cx="1449000" cy="1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Asia Lead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197" name="Google Shape;197;p19"/>
          <p:cNvSpPr txBox="1"/>
          <p:nvPr>
            <p:ph idx="4294967295" type="body"/>
          </p:nvPr>
        </p:nvSpPr>
        <p:spPr>
          <a:xfrm>
            <a:off x="2195163" y="3917738"/>
            <a:ext cx="1449000" cy="1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Vinny Viewer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198" name="Google Shape;198;p19"/>
          <p:cNvSpPr/>
          <p:nvPr/>
        </p:nvSpPr>
        <p:spPr>
          <a:xfrm>
            <a:off x="3858523" y="3508068"/>
            <a:ext cx="1449300" cy="697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9"/>
          <p:cNvSpPr/>
          <p:nvPr/>
        </p:nvSpPr>
        <p:spPr>
          <a:xfrm>
            <a:off x="3858600" y="3507724"/>
            <a:ext cx="1449300" cy="30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9"/>
          <p:cNvSpPr txBox="1"/>
          <p:nvPr>
            <p:ph idx="4294967295" type="body"/>
          </p:nvPr>
        </p:nvSpPr>
        <p:spPr>
          <a:xfrm>
            <a:off x="3858613" y="3566975"/>
            <a:ext cx="1449000" cy="1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Europe Lead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200" name="Google Shape;200;p19"/>
          <p:cNvSpPr txBox="1"/>
          <p:nvPr>
            <p:ph idx="4294967295" type="body"/>
          </p:nvPr>
        </p:nvSpPr>
        <p:spPr>
          <a:xfrm>
            <a:off x="3858700" y="3917738"/>
            <a:ext cx="1449000" cy="1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Molly Maker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201" name="Google Shape;201;p19"/>
          <p:cNvSpPr/>
          <p:nvPr/>
        </p:nvSpPr>
        <p:spPr>
          <a:xfrm>
            <a:off x="6353691" y="2278501"/>
            <a:ext cx="1449300" cy="697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9"/>
          <p:cNvSpPr/>
          <p:nvPr/>
        </p:nvSpPr>
        <p:spPr>
          <a:xfrm>
            <a:off x="6353700" y="2278499"/>
            <a:ext cx="1449300" cy="30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19"/>
          <p:cNvSpPr txBox="1"/>
          <p:nvPr>
            <p:ph idx="4294967295" type="body"/>
          </p:nvPr>
        </p:nvSpPr>
        <p:spPr>
          <a:xfrm>
            <a:off x="6353925" y="2337750"/>
            <a:ext cx="1449000" cy="1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Dir. of Engineering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203" name="Google Shape;203;p19"/>
          <p:cNvSpPr txBox="1"/>
          <p:nvPr>
            <p:ph idx="4294967295" type="body"/>
          </p:nvPr>
        </p:nvSpPr>
        <p:spPr>
          <a:xfrm>
            <a:off x="6352413" y="2686588"/>
            <a:ext cx="1449000" cy="1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Abby Author</a:t>
            </a:r>
            <a:endParaRPr sz="1300">
              <a:solidFill>
                <a:schemeClr val="dk1"/>
              </a:solidFill>
            </a:endParaRPr>
          </a:p>
        </p:txBody>
      </p:sp>
      <p:grpSp>
        <p:nvGrpSpPr>
          <p:cNvPr id="204" name="Google Shape;204;p19"/>
          <p:cNvGrpSpPr/>
          <p:nvPr/>
        </p:nvGrpSpPr>
        <p:grpSpPr>
          <a:xfrm>
            <a:off x="6246741" y="2975701"/>
            <a:ext cx="1663500" cy="531900"/>
            <a:chOff x="6246741" y="2975701"/>
            <a:chExt cx="1663500" cy="531900"/>
          </a:xfrm>
        </p:grpSpPr>
        <p:cxnSp>
          <p:nvCxnSpPr>
            <p:cNvPr id="205" name="Google Shape;205;p19"/>
            <p:cNvCxnSpPr>
              <a:stCxn id="201" idx="2"/>
              <a:endCxn id="206" idx="0"/>
            </p:cNvCxnSpPr>
            <p:nvPr/>
          </p:nvCxnSpPr>
          <p:spPr>
            <a:xfrm rot="5400000">
              <a:off x="6396591" y="2825851"/>
              <a:ext cx="531900" cy="831600"/>
            </a:xfrm>
            <a:prstGeom prst="bentConnector3">
              <a:avLst>
                <a:gd fmla="val 50012" name="adj1"/>
              </a:avLst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07" name="Google Shape;207;p19"/>
            <p:cNvCxnSpPr>
              <a:stCxn id="201" idx="2"/>
              <a:endCxn id="208" idx="0"/>
            </p:cNvCxnSpPr>
            <p:nvPr/>
          </p:nvCxnSpPr>
          <p:spPr>
            <a:xfrm flipH="1" rot="-5400000">
              <a:off x="7228341" y="2825701"/>
              <a:ext cx="531900" cy="831900"/>
            </a:xfrm>
            <a:prstGeom prst="bentConnector3">
              <a:avLst>
                <a:gd fmla="val 50013" name="adj1"/>
              </a:avLst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209" name="Google Shape;209;p19"/>
          <p:cNvSpPr/>
          <p:nvPr/>
        </p:nvSpPr>
        <p:spPr>
          <a:xfrm>
            <a:off x="5522206" y="3507819"/>
            <a:ext cx="1449000" cy="697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19"/>
          <p:cNvSpPr/>
          <p:nvPr/>
        </p:nvSpPr>
        <p:spPr>
          <a:xfrm>
            <a:off x="5522175" y="3507724"/>
            <a:ext cx="1449300" cy="30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19"/>
          <p:cNvSpPr txBox="1"/>
          <p:nvPr>
            <p:ph idx="4294967295" type="body"/>
          </p:nvPr>
        </p:nvSpPr>
        <p:spPr>
          <a:xfrm>
            <a:off x="5522338" y="3566975"/>
            <a:ext cx="1449000" cy="1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Front End Lead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211" name="Google Shape;211;p19"/>
          <p:cNvSpPr txBox="1"/>
          <p:nvPr>
            <p:ph idx="4294967295" type="body"/>
          </p:nvPr>
        </p:nvSpPr>
        <p:spPr>
          <a:xfrm>
            <a:off x="5522263" y="3917738"/>
            <a:ext cx="1449000" cy="1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Casey Creator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212" name="Google Shape;212;p19"/>
          <p:cNvSpPr/>
          <p:nvPr/>
        </p:nvSpPr>
        <p:spPr>
          <a:xfrm>
            <a:off x="7185791" y="3507819"/>
            <a:ext cx="1449000" cy="697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19"/>
          <p:cNvSpPr/>
          <p:nvPr/>
        </p:nvSpPr>
        <p:spPr>
          <a:xfrm>
            <a:off x="7185650" y="3507737"/>
            <a:ext cx="1449300" cy="30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19"/>
          <p:cNvSpPr txBox="1"/>
          <p:nvPr>
            <p:ph idx="4294967295" type="body"/>
          </p:nvPr>
        </p:nvSpPr>
        <p:spPr>
          <a:xfrm>
            <a:off x="7185738" y="3566975"/>
            <a:ext cx="1449000" cy="1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Back End Lead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214" name="Google Shape;214;p19"/>
          <p:cNvSpPr txBox="1"/>
          <p:nvPr>
            <p:ph idx="4294967295" type="body"/>
          </p:nvPr>
        </p:nvSpPr>
        <p:spPr>
          <a:xfrm>
            <a:off x="7185688" y="3917738"/>
            <a:ext cx="1449000" cy="1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Berry Books</a:t>
            </a:r>
            <a:endParaRPr sz="1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9" name="Google Shape;219;p20"/>
          <p:cNvGrpSpPr/>
          <p:nvPr/>
        </p:nvGrpSpPr>
        <p:grpSpPr>
          <a:xfrm>
            <a:off x="4939500" y="1219611"/>
            <a:ext cx="3837000" cy="2704200"/>
            <a:chOff x="4939500" y="1219611"/>
            <a:chExt cx="3837000" cy="2704200"/>
          </a:xfrm>
        </p:grpSpPr>
        <p:cxnSp>
          <p:nvCxnSpPr>
            <p:cNvPr id="220" name="Google Shape;220;p20"/>
            <p:cNvCxnSpPr/>
            <p:nvPr/>
          </p:nvCxnSpPr>
          <p:spPr>
            <a:xfrm>
              <a:off x="4939500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21" name="Google Shape;221;p20"/>
            <p:cNvCxnSpPr/>
            <p:nvPr/>
          </p:nvCxnSpPr>
          <p:spPr>
            <a:xfrm>
              <a:off x="5365833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22" name="Google Shape;222;p20"/>
            <p:cNvCxnSpPr/>
            <p:nvPr/>
          </p:nvCxnSpPr>
          <p:spPr>
            <a:xfrm>
              <a:off x="5792167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23" name="Google Shape;223;p20"/>
            <p:cNvCxnSpPr/>
            <p:nvPr/>
          </p:nvCxnSpPr>
          <p:spPr>
            <a:xfrm>
              <a:off x="6218500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24" name="Google Shape;224;p20"/>
            <p:cNvCxnSpPr/>
            <p:nvPr/>
          </p:nvCxnSpPr>
          <p:spPr>
            <a:xfrm>
              <a:off x="6644834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25" name="Google Shape;225;p20"/>
            <p:cNvCxnSpPr/>
            <p:nvPr/>
          </p:nvCxnSpPr>
          <p:spPr>
            <a:xfrm>
              <a:off x="7071166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26" name="Google Shape;226;p20"/>
            <p:cNvCxnSpPr/>
            <p:nvPr/>
          </p:nvCxnSpPr>
          <p:spPr>
            <a:xfrm>
              <a:off x="7497500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27" name="Google Shape;227;p20"/>
            <p:cNvCxnSpPr/>
            <p:nvPr/>
          </p:nvCxnSpPr>
          <p:spPr>
            <a:xfrm>
              <a:off x="7923834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28" name="Google Shape;228;p20"/>
            <p:cNvCxnSpPr/>
            <p:nvPr/>
          </p:nvCxnSpPr>
          <p:spPr>
            <a:xfrm>
              <a:off x="8350166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29" name="Google Shape;229;p20"/>
            <p:cNvCxnSpPr/>
            <p:nvPr/>
          </p:nvCxnSpPr>
          <p:spPr>
            <a:xfrm>
              <a:off x="8776500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</p:grpSp>
      <p:sp>
        <p:nvSpPr>
          <p:cNvPr id="230" name="Google Shape;230;p20"/>
          <p:cNvSpPr/>
          <p:nvPr/>
        </p:nvSpPr>
        <p:spPr>
          <a:xfrm>
            <a:off x="7014920" y="2133119"/>
            <a:ext cx="286500" cy="286500"/>
          </a:xfrm>
          <a:prstGeom prst="ellipse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20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Impact</a:t>
            </a:r>
            <a:endParaRPr/>
          </a:p>
        </p:txBody>
      </p:sp>
      <p:sp>
        <p:nvSpPr>
          <p:cNvPr id="232" name="Google Shape;232;p20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XX% sales increase</a:t>
            </a:r>
            <a:endParaRPr/>
          </a:p>
        </p:txBody>
      </p:sp>
      <p:grpSp>
        <p:nvGrpSpPr>
          <p:cNvPr id="233" name="Google Shape;233;p20"/>
          <p:cNvGrpSpPr/>
          <p:nvPr/>
        </p:nvGrpSpPr>
        <p:grpSpPr>
          <a:xfrm>
            <a:off x="4939534" y="2017046"/>
            <a:ext cx="3825543" cy="1573620"/>
            <a:chOff x="1000000" y="2393988"/>
            <a:chExt cx="4144235" cy="1704713"/>
          </a:xfrm>
        </p:grpSpPr>
        <p:sp>
          <p:nvSpPr>
            <p:cNvPr id="234" name="Google Shape;234;p20"/>
            <p:cNvSpPr/>
            <p:nvPr/>
          </p:nvSpPr>
          <p:spPr>
            <a:xfrm>
              <a:off x="1000000" y="2440003"/>
              <a:ext cx="4144235" cy="1631269"/>
            </a:xfrm>
            <a:custGeom>
              <a:rect b="b" l="l" r="r" t="t"/>
              <a:pathLst>
                <a:path extrusionOk="0" h="90088" w="165422">
                  <a:moveTo>
                    <a:pt x="0" y="65550"/>
                  </a:moveTo>
                  <a:cubicBezTo>
                    <a:pt x="3559" y="56002"/>
                    <a:pt x="14632" y="11595"/>
                    <a:pt x="21355" y="8262"/>
                  </a:cubicBezTo>
                  <a:cubicBezTo>
                    <a:pt x="28078" y="4929"/>
                    <a:pt x="34067" y="46906"/>
                    <a:pt x="40338" y="45550"/>
                  </a:cubicBezTo>
                  <a:cubicBezTo>
                    <a:pt x="46609" y="44194"/>
                    <a:pt x="52711" y="2161"/>
                    <a:pt x="58982" y="127"/>
                  </a:cubicBezTo>
                  <a:cubicBezTo>
                    <a:pt x="65253" y="-1907"/>
                    <a:pt x="71807" y="30974"/>
                    <a:pt x="77965" y="33347"/>
                  </a:cubicBezTo>
                  <a:cubicBezTo>
                    <a:pt x="84123" y="35720"/>
                    <a:pt x="90055" y="6285"/>
                    <a:pt x="95931" y="14364"/>
                  </a:cubicBezTo>
                  <a:cubicBezTo>
                    <a:pt x="101807" y="22443"/>
                    <a:pt x="107626" y="77414"/>
                    <a:pt x="113219" y="81821"/>
                  </a:cubicBezTo>
                  <a:cubicBezTo>
                    <a:pt x="118812" y="86228"/>
                    <a:pt x="123671" y="39448"/>
                    <a:pt x="129490" y="40804"/>
                  </a:cubicBezTo>
                  <a:cubicBezTo>
                    <a:pt x="135309" y="42160"/>
                    <a:pt x="142145" y="92047"/>
                    <a:pt x="148134" y="89957"/>
                  </a:cubicBezTo>
                  <a:cubicBezTo>
                    <a:pt x="154123" y="87867"/>
                    <a:pt x="162541" y="38545"/>
                    <a:pt x="165422" y="28262"/>
                  </a:cubicBezTo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oval"/>
              <a:tailEnd len="med" w="med" type="oval"/>
            </a:ln>
          </p:spPr>
        </p:sp>
        <p:sp>
          <p:nvSpPr>
            <p:cNvPr id="235" name="Google Shape;235;p20"/>
            <p:cNvSpPr/>
            <p:nvPr/>
          </p:nvSpPr>
          <p:spPr>
            <a:xfrm>
              <a:off x="4658400" y="4014100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20"/>
            <p:cNvSpPr/>
            <p:nvPr/>
          </p:nvSpPr>
          <p:spPr>
            <a:xfrm>
              <a:off x="4195525" y="3147350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20"/>
            <p:cNvSpPr/>
            <p:nvPr/>
          </p:nvSpPr>
          <p:spPr>
            <a:xfrm>
              <a:off x="3800700" y="3868900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20"/>
            <p:cNvSpPr/>
            <p:nvPr/>
          </p:nvSpPr>
          <p:spPr>
            <a:xfrm>
              <a:off x="3358650" y="2637813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20"/>
            <p:cNvSpPr/>
            <p:nvPr/>
          </p:nvSpPr>
          <p:spPr>
            <a:xfrm>
              <a:off x="2909400" y="2993013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20"/>
            <p:cNvSpPr/>
            <p:nvPr/>
          </p:nvSpPr>
          <p:spPr>
            <a:xfrm>
              <a:off x="2437450" y="2393988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20"/>
            <p:cNvSpPr/>
            <p:nvPr/>
          </p:nvSpPr>
          <p:spPr>
            <a:xfrm>
              <a:off x="1974575" y="3213325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20"/>
            <p:cNvSpPr/>
            <p:nvPr/>
          </p:nvSpPr>
          <p:spPr>
            <a:xfrm>
              <a:off x="1500000" y="2553225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3" name="Google Shape;243;p20"/>
          <p:cNvSpPr/>
          <p:nvPr/>
        </p:nvSpPr>
        <p:spPr>
          <a:xfrm>
            <a:off x="6847150" y="1577745"/>
            <a:ext cx="1179600" cy="343800"/>
          </a:xfrm>
          <a:prstGeom prst="wedgeRoundRectCallout">
            <a:avLst>
              <a:gd fmla="val -21432" name="adj1"/>
              <a:gd fmla="val 84969" name="adj2"/>
              <a:gd fmla="val 0" name="adj3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4" name="Google Shape;244;p20"/>
          <p:cNvGrpSpPr/>
          <p:nvPr/>
        </p:nvGrpSpPr>
        <p:grpSpPr>
          <a:xfrm>
            <a:off x="4939557" y="1778136"/>
            <a:ext cx="3836911" cy="1503799"/>
            <a:chOff x="1000025" y="2059300"/>
            <a:chExt cx="4156550" cy="1629075"/>
          </a:xfrm>
        </p:grpSpPr>
        <p:sp>
          <p:nvSpPr>
            <p:cNvPr id="245" name="Google Shape;245;p20"/>
            <p:cNvSpPr/>
            <p:nvPr/>
          </p:nvSpPr>
          <p:spPr>
            <a:xfrm>
              <a:off x="1000025" y="2083952"/>
              <a:ext cx="4156550" cy="1576975"/>
            </a:xfrm>
            <a:custGeom>
              <a:rect b="b" l="l" r="r" t="t"/>
              <a:pathLst>
                <a:path extrusionOk="0" h="63079" w="166262">
                  <a:moveTo>
                    <a:pt x="0" y="34952"/>
                  </a:moveTo>
                  <a:cubicBezTo>
                    <a:pt x="3623" y="29133"/>
                    <a:pt x="14946" y="1167"/>
                    <a:pt x="21740" y="37"/>
                  </a:cubicBezTo>
                  <a:cubicBezTo>
                    <a:pt x="28534" y="-1093"/>
                    <a:pt x="34478" y="24048"/>
                    <a:pt x="40762" y="28172"/>
                  </a:cubicBezTo>
                  <a:cubicBezTo>
                    <a:pt x="47046" y="32296"/>
                    <a:pt x="53256" y="18986"/>
                    <a:pt x="59446" y="24782"/>
                  </a:cubicBezTo>
                  <a:cubicBezTo>
                    <a:pt x="65636" y="30578"/>
                    <a:pt x="71730" y="60803"/>
                    <a:pt x="77901" y="62950"/>
                  </a:cubicBezTo>
                  <a:cubicBezTo>
                    <a:pt x="84072" y="65097"/>
                    <a:pt x="90490" y="39675"/>
                    <a:pt x="96472" y="37664"/>
                  </a:cubicBezTo>
                  <a:cubicBezTo>
                    <a:pt x="102455" y="35653"/>
                    <a:pt x="108078" y="54726"/>
                    <a:pt x="113796" y="50884"/>
                  </a:cubicBezTo>
                  <a:cubicBezTo>
                    <a:pt x="119514" y="47042"/>
                    <a:pt x="125063" y="18059"/>
                    <a:pt x="130781" y="14613"/>
                  </a:cubicBezTo>
                  <a:cubicBezTo>
                    <a:pt x="136499" y="11167"/>
                    <a:pt x="142192" y="30515"/>
                    <a:pt x="148105" y="30206"/>
                  </a:cubicBezTo>
                  <a:cubicBezTo>
                    <a:pt x="154019" y="29897"/>
                    <a:pt x="163236" y="15665"/>
                    <a:pt x="166262" y="12757"/>
                  </a:cubicBezTo>
                </a:path>
              </a:pathLst>
            </a:custGeom>
            <a:noFill/>
            <a:ln cap="flat" cmpd="sng" w="19050">
              <a:solidFill>
                <a:schemeClr val="accent4"/>
              </a:solidFill>
              <a:prstDash val="solid"/>
              <a:round/>
              <a:headEnd len="med" w="med" type="oval"/>
              <a:tailEnd len="med" w="med" type="oval"/>
            </a:ln>
          </p:spPr>
        </p:sp>
        <p:sp>
          <p:nvSpPr>
            <p:cNvPr id="246" name="Google Shape;246;p20"/>
            <p:cNvSpPr/>
            <p:nvPr/>
          </p:nvSpPr>
          <p:spPr>
            <a:xfrm>
              <a:off x="1500000" y="2059300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20"/>
            <p:cNvSpPr/>
            <p:nvPr/>
          </p:nvSpPr>
          <p:spPr>
            <a:xfrm>
              <a:off x="1974575" y="273727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20"/>
            <p:cNvSpPr/>
            <p:nvPr/>
          </p:nvSpPr>
          <p:spPr>
            <a:xfrm>
              <a:off x="2437450" y="265267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20"/>
            <p:cNvSpPr/>
            <p:nvPr/>
          </p:nvSpPr>
          <p:spPr>
            <a:xfrm>
              <a:off x="2909400" y="360377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20"/>
            <p:cNvSpPr/>
            <p:nvPr/>
          </p:nvSpPr>
          <p:spPr>
            <a:xfrm>
              <a:off x="3358650" y="299302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20"/>
            <p:cNvSpPr/>
            <p:nvPr/>
          </p:nvSpPr>
          <p:spPr>
            <a:xfrm>
              <a:off x="3780700" y="331522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20"/>
            <p:cNvSpPr/>
            <p:nvPr/>
          </p:nvSpPr>
          <p:spPr>
            <a:xfrm>
              <a:off x="4216350" y="241217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20"/>
            <p:cNvSpPr/>
            <p:nvPr/>
          </p:nvSpPr>
          <p:spPr>
            <a:xfrm>
              <a:off x="4658400" y="2802450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4" name="Google Shape;254;p20"/>
          <p:cNvSpPr txBox="1"/>
          <p:nvPr>
            <p:ph idx="2" type="body"/>
          </p:nvPr>
        </p:nvSpPr>
        <p:spPr>
          <a:xfrm>
            <a:off x="6847150" y="1606395"/>
            <a:ext cx="1179600" cy="28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max growth</a:t>
            </a:r>
            <a:endParaRPr sz="1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