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A97-8075-F640-A87E-7DD4CD219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7F893-866C-EB40-A1AB-A5D1E04F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1CA2-0764-854E-8611-72BE601D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9044-939D-DA4F-A60D-2DEA322C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A45A-6177-6C40-8D56-7034B2FB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7589-D944-CA48-9B2E-5BA66722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B2A5C-47BE-AB44-B4A4-B0B1BEA8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29E5-007A-834C-9C1C-0005FC6B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641A-95BF-9E42-8C48-BBAAE42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2889-35AC-FE40-87D9-78D74CA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B508C-B9C9-EB4F-AC76-59FD7DC6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E045E-6562-0843-A2AD-239B16B5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AC99-5A7C-BE4E-A601-B8F87973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A659-630B-E54D-B088-3B7626E0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EFFF-AF76-7D4F-B183-98FBC28D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A3E-492C-BF4A-A8E3-08581E49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9641-F585-DF4C-8BB1-D4823A85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7FC8-97FF-C949-A123-027D6FE9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11FA-1C7C-D141-8E0E-C413B3EE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A7E4-F556-C447-BD4F-F6228ED3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B440-12FA-0144-9A48-E73B06D6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4A5B-BC7A-774B-8879-22D3968C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46AD-0C8E-F042-A96A-5473B5BC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2CE0-87F6-0047-A3D9-585C069E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99D5-E3C3-3F4C-ADC6-5F836F91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E31-BA8B-8643-A1BC-D445B22B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F6C3-B829-D842-8D11-45269F39C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FF065-ABAC-5F42-A325-4621B0D7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F8D2-6510-6A49-8E4E-DFBA1155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782ED-95BD-0541-BFAD-C23F612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A0B0-6510-6046-94C7-72CA8A03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BEB-7A9B-EE49-A7BF-5BAF15B4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31697-D332-454E-8C98-B2D0B08A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381C-A3EA-9C45-9DBF-852E005B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77759-B46F-AD47-88FF-34213A649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911BC-C286-534B-AEC0-066657B3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BEF63-F680-ED4E-B75D-A0C698CE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38E57-4D2A-6A45-9843-02867116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0FD34-1E3A-3D49-B50D-B0C185AC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D6FD-3DDC-FE41-9008-07BDDAFF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2EBB-CB0E-F34B-8728-C254AC69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1ABE8-11A1-2742-97DC-0512426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D8C11-A3ED-B642-906F-8EF5E949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6E9AA-83BF-5040-8BD8-23588503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CDA38-4FC4-0545-B132-00013D0C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BBE71-9F19-E842-8049-0BDDB98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0DC7-A6CD-F74A-9CD1-5ADE91B4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96A1-7054-0D4B-AA97-6A81CA34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6FD0D-68AF-314E-BF57-693A5E89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1747B-E53F-4547-B978-2E970E73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87BE0-C50B-AF4C-B17C-AD063DF3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8E48-7F71-0D4A-8FDA-C6B45AF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523E-3912-5F45-95ED-64EC421B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1C4E4-AD6E-684C-88D6-81E6F7887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99BE-6668-C744-9610-10AB9A89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5035-5985-7A4D-B401-8A0E0278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5BB55-5721-0349-950D-D03A82C7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642FE-2D7F-364F-B0DC-04C2B2F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55C1C-99D9-BE43-AF77-65BF2D2E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B606-8F91-9247-AA91-34F91EE6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15F2-F283-2047-8FFD-FFD7F771E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CD90-15F3-264D-A647-07E594FEC60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4926-2408-A24F-A648-1935C1AAA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657A-3B2E-9E45-9B40-E6BA12A3A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8531-0EBD-4F49-8AA9-844DCB4A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9FF207-559F-8240-9F9F-90F56685E4A7}"/>
              </a:ext>
            </a:extLst>
          </p:cNvPr>
          <p:cNvSpPr/>
          <p:nvPr/>
        </p:nvSpPr>
        <p:spPr>
          <a:xfrm>
            <a:off x="0" y="0"/>
            <a:ext cx="5284694" cy="820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ndale Mono" panose="020B0509000000000004" pitchFamily="49" charset="0"/>
              </a:rPr>
              <a:t>  Darren’s Journey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6C31A8-B39A-7A40-B5FC-4B870647C77C}"/>
              </a:ext>
            </a:extLst>
          </p:cNvPr>
          <p:cNvSpPr/>
          <p:nvPr/>
        </p:nvSpPr>
        <p:spPr>
          <a:xfrm>
            <a:off x="457200" y="2236694"/>
            <a:ext cx="3267635" cy="202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ndale Mono" panose="020B0509000000000004" pitchFamily="49" charset="0"/>
              </a:rPr>
              <a:t>26 020 XP, 7 courses completed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49D0-49E7-CC48-A6CB-143CD231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957846"/>
            <a:ext cx="1887144" cy="1141273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342CC05-031C-F44C-938A-9254E171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3655"/>
            <a:ext cx="2866940" cy="222060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938164-78E9-FF49-8CC0-11D05E256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63" y="4614355"/>
            <a:ext cx="2635462" cy="1819207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4BAB4F2-2007-FF44-9DD5-26580ADB2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597" y="2099119"/>
            <a:ext cx="2046194" cy="213713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625AE-992A-0F4E-8B75-3F1E9A2F4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12" y="113584"/>
            <a:ext cx="2853447" cy="186771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A2CD7A-AA91-914D-B73B-8ED888BC2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585" y="2005614"/>
            <a:ext cx="2865970" cy="186771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328DF-B87C-8F46-9D7C-F4BF4C771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512" y="4262717"/>
            <a:ext cx="5039688" cy="23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0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9FF207-559F-8240-9F9F-90F56685E4A7}"/>
              </a:ext>
            </a:extLst>
          </p:cNvPr>
          <p:cNvSpPr/>
          <p:nvPr/>
        </p:nvSpPr>
        <p:spPr>
          <a:xfrm>
            <a:off x="0" y="0"/>
            <a:ext cx="5284694" cy="820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ndale Mono" panose="020B0509000000000004" pitchFamily="49" charset="0"/>
              </a:rPr>
              <a:t>  Darren’s Journey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B2AF0D-D836-8440-B6F8-3B9F890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93" y="1494546"/>
            <a:ext cx="5894387" cy="443932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2C66473-E502-494A-BF70-903F9D5F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79" y="1245207"/>
            <a:ext cx="7109473" cy="49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darrenl lim</dc:creator>
  <cp:lastModifiedBy>darrenl lim</cp:lastModifiedBy>
  <cp:revision>3</cp:revision>
  <dcterms:created xsi:type="dcterms:W3CDTF">2020-04-07T12:05:32Z</dcterms:created>
  <dcterms:modified xsi:type="dcterms:W3CDTF">2020-04-07T12:16:11Z</dcterms:modified>
</cp:coreProperties>
</file>