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0" r:id="rId3"/>
    <p:sldId id="257" r:id="rId4"/>
    <p:sldId id="259" r:id="rId5"/>
    <p:sldId id="25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155ED5-A7C0-4C45-AF17-CDC8C4CBF571}" v="4" dt="2021-08-14T03:03:44.6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60" y="1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ren Lin" userId="1f49bcc976a33a18" providerId="LiveId" clId="{66155ED5-A7C0-4C45-AF17-CDC8C4CBF571}"/>
    <pc:docChg chg="undo custSel addSld delSld modSld">
      <pc:chgData name="Darren Lin" userId="1f49bcc976a33a18" providerId="LiveId" clId="{66155ED5-A7C0-4C45-AF17-CDC8C4CBF571}" dt="2021-08-17T05:54:50.777" v="1034" actId="20577"/>
      <pc:docMkLst>
        <pc:docMk/>
      </pc:docMkLst>
      <pc:sldChg chg="modSp new mod">
        <pc:chgData name="Darren Lin" userId="1f49bcc976a33a18" providerId="LiveId" clId="{66155ED5-A7C0-4C45-AF17-CDC8C4CBF571}" dt="2021-08-17T05:54:50.777" v="1034" actId="20577"/>
        <pc:sldMkLst>
          <pc:docMk/>
          <pc:sldMk cId="2981264286" sldId="256"/>
        </pc:sldMkLst>
        <pc:spChg chg="mod">
          <ac:chgData name="Darren Lin" userId="1f49bcc976a33a18" providerId="LiveId" clId="{66155ED5-A7C0-4C45-AF17-CDC8C4CBF571}" dt="2021-08-17T05:54:50.777" v="1034" actId="20577"/>
          <ac:spMkLst>
            <pc:docMk/>
            <pc:sldMk cId="2981264286" sldId="256"/>
            <ac:spMk id="2" creationId="{7322A401-0C1B-46C8-9B82-1BE65A1B5D81}"/>
          </ac:spMkLst>
        </pc:spChg>
        <pc:spChg chg="mod">
          <ac:chgData name="Darren Lin" userId="1f49bcc976a33a18" providerId="LiveId" clId="{66155ED5-A7C0-4C45-AF17-CDC8C4CBF571}" dt="2021-08-14T02:23:52.808" v="23"/>
          <ac:spMkLst>
            <pc:docMk/>
            <pc:sldMk cId="2981264286" sldId="256"/>
            <ac:spMk id="3" creationId="{9AFAC6FA-876D-4039-9EEE-EA3691435759}"/>
          </ac:spMkLst>
        </pc:spChg>
      </pc:sldChg>
      <pc:sldChg chg="modSp new mod">
        <pc:chgData name="Darren Lin" userId="1f49bcc976a33a18" providerId="LiveId" clId="{66155ED5-A7C0-4C45-AF17-CDC8C4CBF571}" dt="2021-08-17T05:54:43.468" v="1030" actId="27636"/>
        <pc:sldMkLst>
          <pc:docMk/>
          <pc:sldMk cId="3013163275" sldId="257"/>
        </pc:sldMkLst>
        <pc:spChg chg="mod">
          <ac:chgData name="Darren Lin" userId="1f49bcc976a33a18" providerId="LiveId" clId="{66155ED5-A7C0-4C45-AF17-CDC8C4CBF571}" dt="2021-08-14T02:23:58.238" v="34" actId="20577"/>
          <ac:spMkLst>
            <pc:docMk/>
            <pc:sldMk cId="3013163275" sldId="257"/>
            <ac:spMk id="2" creationId="{FB9B36EB-8075-4A07-AA4E-3D96097C9D7B}"/>
          </ac:spMkLst>
        </pc:spChg>
        <pc:spChg chg="mod">
          <ac:chgData name="Darren Lin" userId="1f49bcc976a33a18" providerId="LiveId" clId="{66155ED5-A7C0-4C45-AF17-CDC8C4CBF571}" dt="2021-08-17T05:54:43.468" v="1030" actId="27636"/>
          <ac:spMkLst>
            <pc:docMk/>
            <pc:sldMk cId="3013163275" sldId="257"/>
            <ac:spMk id="3" creationId="{7F160D63-CB09-4389-825D-709BFE6A7B52}"/>
          </ac:spMkLst>
        </pc:spChg>
      </pc:sldChg>
      <pc:sldChg chg="addSp delSp modSp new mod setBg">
        <pc:chgData name="Darren Lin" userId="1f49bcc976a33a18" providerId="LiveId" clId="{66155ED5-A7C0-4C45-AF17-CDC8C4CBF571}" dt="2021-08-14T03:12:10.063" v="296"/>
        <pc:sldMkLst>
          <pc:docMk/>
          <pc:sldMk cId="3014908518" sldId="258"/>
        </pc:sldMkLst>
        <pc:spChg chg="mod">
          <ac:chgData name="Darren Lin" userId="1f49bcc976a33a18" providerId="LiveId" clId="{66155ED5-A7C0-4C45-AF17-CDC8C4CBF571}" dt="2021-08-14T03:03:48.511" v="127" actId="26606"/>
          <ac:spMkLst>
            <pc:docMk/>
            <pc:sldMk cId="3014908518" sldId="258"/>
            <ac:spMk id="2" creationId="{0C9CF050-C380-46A9-A878-477EFD644829}"/>
          </ac:spMkLst>
        </pc:spChg>
        <pc:spChg chg="del">
          <ac:chgData name="Darren Lin" userId="1f49bcc976a33a18" providerId="LiveId" clId="{66155ED5-A7C0-4C45-AF17-CDC8C4CBF571}" dt="2021-08-14T03:03:09.449" v="121" actId="22"/>
          <ac:spMkLst>
            <pc:docMk/>
            <pc:sldMk cId="3014908518" sldId="258"/>
            <ac:spMk id="3" creationId="{EBF2AC72-1979-42B3-B3FD-824DB598125F}"/>
          </ac:spMkLst>
        </pc:spChg>
        <pc:spChg chg="add del mod">
          <ac:chgData name="Darren Lin" userId="1f49bcc976a33a18" providerId="LiveId" clId="{66155ED5-A7C0-4C45-AF17-CDC8C4CBF571}" dt="2021-08-14T03:12:10.063" v="296"/>
          <ac:spMkLst>
            <pc:docMk/>
            <pc:sldMk cId="3014908518" sldId="258"/>
            <ac:spMk id="6" creationId="{319735F5-9D3D-4305-89B5-ADB2657C849C}"/>
          </ac:spMkLst>
        </pc:spChg>
        <pc:spChg chg="add mod ord">
          <ac:chgData name="Darren Lin" userId="1f49bcc976a33a18" providerId="LiveId" clId="{66155ED5-A7C0-4C45-AF17-CDC8C4CBF571}" dt="2021-08-14T03:10:15.739" v="294" actId="20577"/>
          <ac:spMkLst>
            <pc:docMk/>
            <pc:sldMk cId="3014908518" sldId="258"/>
            <ac:spMk id="9" creationId="{7866BB17-76E8-4FC7-AE03-6AB1CD64205B}"/>
          </ac:spMkLst>
        </pc:spChg>
        <pc:spChg chg="add del">
          <ac:chgData name="Darren Lin" userId="1f49bcc976a33a18" providerId="LiveId" clId="{66155ED5-A7C0-4C45-AF17-CDC8C4CBF571}" dt="2021-08-14T03:03:48.511" v="127" actId="26606"/>
          <ac:spMkLst>
            <pc:docMk/>
            <pc:sldMk cId="3014908518" sldId="258"/>
            <ac:spMk id="12" creationId="{44CC594A-A820-450F-B363-C19201FCFEC6}"/>
          </ac:spMkLst>
        </pc:spChg>
        <pc:spChg chg="add del">
          <ac:chgData name="Darren Lin" userId="1f49bcc976a33a18" providerId="LiveId" clId="{66155ED5-A7C0-4C45-AF17-CDC8C4CBF571}" dt="2021-08-14T03:03:48.511" v="127" actId="26606"/>
          <ac:spMkLst>
            <pc:docMk/>
            <pc:sldMk cId="3014908518" sldId="258"/>
            <ac:spMk id="14" creationId="{59FAB3DA-E9ED-4574-ABCC-378BC0FF1BBC}"/>
          </ac:spMkLst>
        </pc:spChg>
        <pc:spChg chg="add del">
          <ac:chgData name="Darren Lin" userId="1f49bcc976a33a18" providerId="LiveId" clId="{66155ED5-A7C0-4C45-AF17-CDC8C4CBF571}" dt="2021-08-14T03:03:48.511" v="127" actId="26606"/>
          <ac:spMkLst>
            <pc:docMk/>
            <pc:sldMk cId="3014908518" sldId="258"/>
            <ac:spMk id="16" creationId="{53B8D6B0-55D6-48DC-86D8-FD95D5F118AB}"/>
          </ac:spMkLst>
        </pc:spChg>
        <pc:spChg chg="add">
          <ac:chgData name="Darren Lin" userId="1f49bcc976a33a18" providerId="LiveId" clId="{66155ED5-A7C0-4C45-AF17-CDC8C4CBF571}" dt="2021-08-14T03:03:48.511" v="127" actId="26606"/>
          <ac:spMkLst>
            <pc:docMk/>
            <pc:sldMk cId="3014908518" sldId="258"/>
            <ac:spMk id="21" creationId="{284B70D5-875B-433D-BDBD-1522A85D6C1D}"/>
          </ac:spMkLst>
        </pc:spChg>
        <pc:spChg chg="add">
          <ac:chgData name="Darren Lin" userId="1f49bcc976a33a18" providerId="LiveId" clId="{66155ED5-A7C0-4C45-AF17-CDC8C4CBF571}" dt="2021-08-14T03:03:48.511" v="127" actId="26606"/>
          <ac:spMkLst>
            <pc:docMk/>
            <pc:sldMk cId="3014908518" sldId="258"/>
            <ac:spMk id="25" creationId="{1E299956-A9E7-4FC1-A0B1-D590CA9730E8}"/>
          </ac:spMkLst>
        </pc:spChg>
        <pc:spChg chg="add">
          <ac:chgData name="Darren Lin" userId="1f49bcc976a33a18" providerId="LiveId" clId="{66155ED5-A7C0-4C45-AF17-CDC8C4CBF571}" dt="2021-08-14T03:03:48.511" v="127" actId="26606"/>
          <ac:spMkLst>
            <pc:docMk/>
            <pc:sldMk cId="3014908518" sldId="258"/>
            <ac:spMk id="27" creationId="{17FC539C-B783-4B03-9F9E-D13430F3F64F}"/>
          </ac:spMkLst>
        </pc:spChg>
        <pc:picChg chg="add mod ord">
          <ac:chgData name="Darren Lin" userId="1f49bcc976a33a18" providerId="LiveId" clId="{66155ED5-A7C0-4C45-AF17-CDC8C4CBF571}" dt="2021-08-14T03:03:48.511" v="127" actId="26606"/>
          <ac:picMkLst>
            <pc:docMk/>
            <pc:sldMk cId="3014908518" sldId="258"/>
            <ac:picMk id="5" creationId="{82602797-5DB9-485D-BAEA-10F628DF1B32}"/>
          </ac:picMkLst>
        </pc:picChg>
        <pc:cxnChg chg="add">
          <ac:chgData name="Darren Lin" userId="1f49bcc976a33a18" providerId="LiveId" clId="{66155ED5-A7C0-4C45-AF17-CDC8C4CBF571}" dt="2021-08-14T03:03:48.511" v="127" actId="26606"/>
          <ac:cxnSpMkLst>
            <pc:docMk/>
            <pc:sldMk cId="3014908518" sldId="258"/>
            <ac:cxnSpMk id="23" creationId="{C947DF4A-614C-4B4C-8B80-E5B9D8E8CFED}"/>
          </ac:cxnSpMkLst>
        </pc:cxnChg>
      </pc:sldChg>
      <pc:sldChg chg="modSp new mod">
        <pc:chgData name="Darren Lin" userId="1f49bcc976a33a18" providerId="LiveId" clId="{66155ED5-A7C0-4C45-AF17-CDC8C4CBF571}" dt="2021-08-17T04:46:51.853" v="809" actId="20577"/>
        <pc:sldMkLst>
          <pc:docMk/>
          <pc:sldMk cId="733682031" sldId="259"/>
        </pc:sldMkLst>
        <pc:spChg chg="mod">
          <ac:chgData name="Darren Lin" userId="1f49bcc976a33a18" providerId="LiveId" clId="{66155ED5-A7C0-4C45-AF17-CDC8C4CBF571}" dt="2021-08-17T04:46:51.853" v="809" actId="20577"/>
          <ac:spMkLst>
            <pc:docMk/>
            <pc:sldMk cId="733682031" sldId="259"/>
            <ac:spMk id="2" creationId="{F534D7E5-A8B7-4D5F-B970-29881180D972}"/>
          </ac:spMkLst>
        </pc:spChg>
        <pc:spChg chg="mod">
          <ac:chgData name="Darren Lin" userId="1f49bcc976a33a18" providerId="LiveId" clId="{66155ED5-A7C0-4C45-AF17-CDC8C4CBF571}" dt="2021-08-17T04:45:20.402" v="695" actId="113"/>
          <ac:spMkLst>
            <pc:docMk/>
            <pc:sldMk cId="733682031" sldId="259"/>
            <ac:spMk id="3" creationId="{F49649FA-E6AE-4A75-A750-4AB3D83B971D}"/>
          </ac:spMkLst>
        </pc:spChg>
      </pc:sldChg>
      <pc:sldChg chg="modSp new del mod">
        <pc:chgData name="Darren Lin" userId="1f49bcc976a33a18" providerId="LiveId" clId="{66155ED5-A7C0-4C45-AF17-CDC8C4CBF571}" dt="2021-08-17T05:54:47.163" v="1031" actId="2696"/>
        <pc:sldMkLst>
          <pc:docMk/>
          <pc:sldMk cId="3401062087" sldId="260"/>
        </pc:sldMkLst>
        <pc:spChg chg="mod">
          <ac:chgData name="Darren Lin" userId="1f49bcc976a33a18" providerId="LiveId" clId="{66155ED5-A7C0-4C45-AF17-CDC8C4CBF571}" dt="2021-08-17T05:54:02.685" v="878" actId="20577"/>
          <ac:spMkLst>
            <pc:docMk/>
            <pc:sldMk cId="3401062087" sldId="260"/>
            <ac:spMk id="2" creationId="{1A6D72EA-A52D-4DFD-8E44-74A4E3604864}"/>
          </ac:spMkLst>
        </pc:spChg>
        <pc:spChg chg="mod">
          <ac:chgData name="Darren Lin" userId="1f49bcc976a33a18" providerId="LiveId" clId="{66155ED5-A7C0-4C45-AF17-CDC8C4CBF571}" dt="2021-08-17T05:54:39.444" v="1024" actId="21"/>
          <ac:spMkLst>
            <pc:docMk/>
            <pc:sldMk cId="3401062087" sldId="260"/>
            <ac:spMk id="3" creationId="{08FA6AEC-B6A6-4423-8D67-C900A3989EE3}"/>
          </ac:spMkLst>
        </pc:spChg>
      </pc:sldChg>
      <pc:sldChg chg="modSp new del mod">
        <pc:chgData name="Darren Lin" userId="1f49bcc976a33a18" providerId="LiveId" clId="{66155ED5-A7C0-4C45-AF17-CDC8C4CBF571}" dt="2021-08-17T04:48:10.364" v="846" actId="2696"/>
        <pc:sldMkLst>
          <pc:docMk/>
          <pc:sldMk cId="3820250619" sldId="260"/>
        </pc:sldMkLst>
        <pc:spChg chg="mod">
          <ac:chgData name="Darren Lin" userId="1f49bcc976a33a18" providerId="LiveId" clId="{66155ED5-A7C0-4C45-AF17-CDC8C4CBF571}" dt="2021-08-17T04:46:04.584" v="711" actId="20577"/>
          <ac:spMkLst>
            <pc:docMk/>
            <pc:sldMk cId="3820250619" sldId="260"/>
            <ac:spMk id="2" creationId="{0658E281-9289-4937-99AB-9064469BF967}"/>
          </ac:spMkLst>
        </pc:spChg>
        <pc:spChg chg="mod">
          <ac:chgData name="Darren Lin" userId="1f49bcc976a33a18" providerId="LiveId" clId="{66155ED5-A7C0-4C45-AF17-CDC8C4CBF571}" dt="2021-08-17T04:47:36.450" v="845" actId="20577"/>
          <ac:spMkLst>
            <pc:docMk/>
            <pc:sldMk cId="3820250619" sldId="260"/>
            <ac:spMk id="3" creationId="{CFCD048E-F8E3-4700-9C12-BC84ACAE233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B7F966-0333-4C63-9EA2-7A06EFA24E8D}"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E37B-715D-404E-A718-79B3DFD01D9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851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B7F966-0333-4C63-9EA2-7A06EFA24E8D}"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E37B-715D-404E-A718-79B3DFD01D92}" type="slidenum">
              <a:rPr lang="en-US" smtClean="0"/>
              <a:t>‹#›</a:t>
            </a:fld>
            <a:endParaRPr lang="en-US"/>
          </a:p>
        </p:txBody>
      </p:sp>
    </p:spTree>
    <p:extLst>
      <p:ext uri="{BB962C8B-B14F-4D97-AF65-F5344CB8AC3E}">
        <p14:creationId xmlns:p14="http://schemas.microsoft.com/office/powerpoint/2010/main" val="250465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B7F966-0333-4C63-9EA2-7A06EFA24E8D}"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E37B-715D-404E-A718-79B3DFD01D92}" type="slidenum">
              <a:rPr lang="en-US" smtClean="0"/>
              <a:t>‹#›</a:t>
            </a:fld>
            <a:endParaRPr lang="en-US"/>
          </a:p>
        </p:txBody>
      </p:sp>
    </p:spTree>
    <p:extLst>
      <p:ext uri="{BB962C8B-B14F-4D97-AF65-F5344CB8AC3E}">
        <p14:creationId xmlns:p14="http://schemas.microsoft.com/office/powerpoint/2010/main" val="2456244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B7F966-0333-4C63-9EA2-7A06EFA24E8D}"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E37B-715D-404E-A718-79B3DFD01D92}" type="slidenum">
              <a:rPr lang="en-US" smtClean="0"/>
              <a:t>‹#›</a:t>
            </a:fld>
            <a:endParaRPr lang="en-US"/>
          </a:p>
        </p:txBody>
      </p:sp>
    </p:spTree>
    <p:extLst>
      <p:ext uri="{BB962C8B-B14F-4D97-AF65-F5344CB8AC3E}">
        <p14:creationId xmlns:p14="http://schemas.microsoft.com/office/powerpoint/2010/main" val="2210176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B7F966-0333-4C63-9EA2-7A06EFA24E8D}"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E37B-715D-404E-A718-79B3DFD01D9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457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B7F966-0333-4C63-9EA2-7A06EFA24E8D}" type="datetimeFigureOut">
              <a:rPr lang="en-US" smtClean="0"/>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E37B-715D-404E-A718-79B3DFD01D92}" type="slidenum">
              <a:rPr lang="en-US" smtClean="0"/>
              <a:t>‹#›</a:t>
            </a:fld>
            <a:endParaRPr lang="en-US"/>
          </a:p>
        </p:txBody>
      </p:sp>
    </p:spTree>
    <p:extLst>
      <p:ext uri="{BB962C8B-B14F-4D97-AF65-F5344CB8AC3E}">
        <p14:creationId xmlns:p14="http://schemas.microsoft.com/office/powerpoint/2010/main" val="2616918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B7F966-0333-4C63-9EA2-7A06EFA24E8D}" type="datetimeFigureOut">
              <a:rPr lang="en-US" smtClean="0"/>
              <a:t>8/24/2021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A0E37B-715D-404E-A718-79B3DFD01D92}" type="slidenum">
              <a:rPr lang="en-US" smtClean="0"/>
              <a:t>‹#›</a:t>
            </a:fld>
            <a:endParaRPr lang="en-US"/>
          </a:p>
        </p:txBody>
      </p:sp>
    </p:spTree>
    <p:extLst>
      <p:ext uri="{BB962C8B-B14F-4D97-AF65-F5344CB8AC3E}">
        <p14:creationId xmlns:p14="http://schemas.microsoft.com/office/powerpoint/2010/main" val="2612275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B7F966-0333-4C63-9EA2-7A06EFA24E8D}" type="datetimeFigureOut">
              <a:rPr lang="en-US" smtClean="0"/>
              <a:t>8/24/2021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A0E37B-715D-404E-A718-79B3DFD01D92}" type="slidenum">
              <a:rPr lang="en-US" smtClean="0"/>
              <a:t>‹#›</a:t>
            </a:fld>
            <a:endParaRPr lang="en-US"/>
          </a:p>
        </p:txBody>
      </p:sp>
    </p:spTree>
    <p:extLst>
      <p:ext uri="{BB962C8B-B14F-4D97-AF65-F5344CB8AC3E}">
        <p14:creationId xmlns:p14="http://schemas.microsoft.com/office/powerpoint/2010/main" val="2036784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EB7F966-0333-4C63-9EA2-7A06EFA24E8D}" type="datetimeFigureOut">
              <a:rPr lang="en-US" smtClean="0"/>
              <a:t>8/24/2021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DA0E37B-715D-404E-A718-79B3DFD01D92}" type="slidenum">
              <a:rPr lang="en-US" smtClean="0"/>
              <a:t>‹#›</a:t>
            </a:fld>
            <a:endParaRPr lang="en-US"/>
          </a:p>
        </p:txBody>
      </p:sp>
    </p:spTree>
    <p:extLst>
      <p:ext uri="{BB962C8B-B14F-4D97-AF65-F5344CB8AC3E}">
        <p14:creationId xmlns:p14="http://schemas.microsoft.com/office/powerpoint/2010/main" val="3366902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EB7F966-0333-4C63-9EA2-7A06EFA24E8D}" type="datetimeFigureOut">
              <a:rPr lang="en-US" smtClean="0"/>
              <a:t>8/24/2021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DA0E37B-715D-404E-A718-79B3DFD01D92}" type="slidenum">
              <a:rPr lang="en-US" smtClean="0"/>
              <a:t>‹#›</a:t>
            </a:fld>
            <a:endParaRPr lang="en-US"/>
          </a:p>
        </p:txBody>
      </p:sp>
    </p:spTree>
    <p:extLst>
      <p:ext uri="{BB962C8B-B14F-4D97-AF65-F5344CB8AC3E}">
        <p14:creationId xmlns:p14="http://schemas.microsoft.com/office/powerpoint/2010/main" val="2563368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B7F966-0333-4C63-9EA2-7A06EFA24E8D}" type="datetimeFigureOut">
              <a:rPr lang="en-US" smtClean="0"/>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E37B-715D-404E-A718-79B3DFD01D92}" type="slidenum">
              <a:rPr lang="en-US" smtClean="0"/>
              <a:t>‹#›</a:t>
            </a:fld>
            <a:endParaRPr lang="en-US"/>
          </a:p>
        </p:txBody>
      </p:sp>
    </p:spTree>
    <p:extLst>
      <p:ext uri="{BB962C8B-B14F-4D97-AF65-F5344CB8AC3E}">
        <p14:creationId xmlns:p14="http://schemas.microsoft.com/office/powerpoint/2010/main" val="1358532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EB7F966-0333-4C63-9EA2-7A06EFA24E8D}" type="datetimeFigureOut">
              <a:rPr lang="en-US" smtClean="0"/>
              <a:t>8/24/2021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DA0E37B-715D-404E-A718-79B3DFD01D9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5060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A401-0C1B-46C8-9B82-1BE65A1B5D81}"/>
              </a:ext>
            </a:extLst>
          </p:cNvPr>
          <p:cNvSpPr>
            <a:spLocks noGrp="1"/>
          </p:cNvSpPr>
          <p:nvPr>
            <p:ph type="ctrTitle"/>
          </p:nvPr>
        </p:nvSpPr>
        <p:spPr/>
        <p:txBody>
          <a:bodyPr/>
          <a:lstStyle/>
          <a:p>
            <a:r>
              <a:rPr lang="en-US" dirty="0"/>
              <a:t>MAMBA Application</a:t>
            </a:r>
          </a:p>
        </p:txBody>
      </p:sp>
      <p:sp>
        <p:nvSpPr>
          <p:cNvPr id="3" name="Subtitle 2">
            <a:extLst>
              <a:ext uri="{FF2B5EF4-FFF2-40B4-BE49-F238E27FC236}">
                <a16:creationId xmlns:a16="http://schemas.microsoft.com/office/drawing/2014/main" id="{9AFAC6FA-876D-4039-9EEE-EA369143575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8126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E369D-B022-4045-9CFA-4C75323997F1}"/>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81D5D82F-DE85-4A4D-BF62-BB53FCC60C85}"/>
              </a:ext>
            </a:extLst>
          </p:cNvPr>
          <p:cNvSpPr>
            <a:spLocks noGrp="1"/>
          </p:cNvSpPr>
          <p:nvPr>
            <p:ph idx="1"/>
          </p:nvPr>
        </p:nvSpPr>
        <p:spPr/>
        <p:txBody>
          <a:bodyPr/>
          <a:lstStyle/>
          <a:p>
            <a:pPr>
              <a:buFont typeface="Arial" panose="020B0604020202020204" pitchFamily="34" charset="0"/>
              <a:buChar char="•"/>
            </a:pPr>
            <a:r>
              <a:rPr lang="en-US" dirty="0"/>
              <a:t>MAMBA - Meta-Analysis Model-based Assessment of Replicability</a:t>
            </a:r>
          </a:p>
          <a:p>
            <a:pPr>
              <a:buFont typeface="Arial" panose="020B0604020202020204" pitchFamily="34" charset="0"/>
              <a:buChar char="•"/>
            </a:pPr>
            <a:r>
              <a:rPr lang="en-US" dirty="0"/>
              <a:t>Takes in summary statistics and applies a two-level mixture model</a:t>
            </a:r>
          </a:p>
          <a:p>
            <a:pPr lvl="1">
              <a:buFont typeface="Arial" panose="020B0604020202020204" pitchFamily="34" charset="0"/>
              <a:buChar char="•"/>
            </a:pPr>
            <a:r>
              <a:rPr lang="en-US" dirty="0"/>
              <a:t>Provides a posterior probability of replicability (PPR) for SNP replicability</a:t>
            </a:r>
          </a:p>
          <a:p>
            <a:pPr lvl="1">
              <a:buFont typeface="Arial" panose="020B0604020202020204" pitchFamily="34" charset="0"/>
              <a:buChar char="•"/>
            </a:pPr>
            <a:r>
              <a:rPr lang="en-US" dirty="0"/>
              <a:t>Mixture model focused on real zero/non-zero effect and spurious/non-spurious association</a:t>
            </a:r>
          </a:p>
          <a:p>
            <a:pPr>
              <a:buFont typeface="Arial" panose="020B0604020202020204" pitchFamily="34" charset="0"/>
              <a:buChar char="•"/>
            </a:pPr>
            <a:r>
              <a:rPr lang="en-US" dirty="0"/>
              <a:t>Purported benefits:</a:t>
            </a:r>
          </a:p>
          <a:p>
            <a:pPr lvl="1">
              <a:buFont typeface="Arial" panose="020B0604020202020204" pitchFamily="34" charset="0"/>
              <a:buChar char="•"/>
            </a:pPr>
            <a:r>
              <a:rPr lang="en-US" dirty="0"/>
              <a:t>If fixed-effect assumptions hold, MAMBA becomes similar to inverse variance weighted meta-analysis</a:t>
            </a:r>
          </a:p>
          <a:p>
            <a:pPr lvl="1">
              <a:buFont typeface="Arial" panose="020B0604020202020204" pitchFamily="34" charset="0"/>
              <a:buChar char="•"/>
            </a:pPr>
            <a:r>
              <a:rPr lang="en-US" dirty="0"/>
              <a:t>Uses information from other SNPs, genome-wide pooling</a:t>
            </a:r>
          </a:p>
        </p:txBody>
      </p:sp>
    </p:spTree>
    <p:extLst>
      <p:ext uri="{BB962C8B-B14F-4D97-AF65-F5344CB8AC3E}">
        <p14:creationId xmlns:p14="http://schemas.microsoft.com/office/powerpoint/2010/main" val="3435031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36EB-8075-4A07-AA4E-3D96097C9D7B}"/>
              </a:ext>
            </a:extLst>
          </p:cNvPr>
          <p:cNvSpPr>
            <a:spLocks noGrp="1"/>
          </p:cNvSpPr>
          <p:nvPr>
            <p:ph type="title"/>
          </p:nvPr>
        </p:nvSpPr>
        <p:spPr/>
        <p:txBody>
          <a:bodyPr/>
          <a:lstStyle/>
          <a:p>
            <a:r>
              <a:rPr lang="en-US" dirty="0"/>
              <a:t>GSCAN</a:t>
            </a:r>
          </a:p>
        </p:txBody>
      </p:sp>
      <p:sp>
        <p:nvSpPr>
          <p:cNvPr id="3" name="Content Placeholder 2">
            <a:extLst>
              <a:ext uri="{FF2B5EF4-FFF2-40B4-BE49-F238E27FC236}">
                <a16:creationId xmlns:a16="http://schemas.microsoft.com/office/drawing/2014/main" id="{7F160D63-CB09-4389-825D-709BFE6A7B52}"/>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Question: How did MAMBA perform in determining replicability of real data compared to other methods?</a:t>
            </a:r>
          </a:p>
          <a:p>
            <a:pPr>
              <a:buFont typeface="Arial" panose="020B0604020202020204" pitchFamily="34" charset="0"/>
              <a:buChar char="•"/>
            </a:pPr>
            <a:r>
              <a:rPr lang="en-US" dirty="0"/>
              <a:t>GWAS and Sequencing Consortium of Alcohol and Nicotine (GSCAN)</a:t>
            </a:r>
          </a:p>
          <a:p>
            <a:pPr>
              <a:buFont typeface="Arial" panose="020B0604020202020204" pitchFamily="34" charset="0"/>
              <a:buChar char="•"/>
            </a:pPr>
            <a:r>
              <a:rPr lang="en-US" dirty="0"/>
              <a:t>Looked at Drinks per Week (</a:t>
            </a:r>
            <a:r>
              <a:rPr lang="en-US" dirty="0" err="1"/>
              <a:t>DrnkWk</a:t>
            </a:r>
            <a:r>
              <a:rPr lang="en-US" dirty="0"/>
              <a:t>), Smoking Initiation (</a:t>
            </a:r>
            <a:r>
              <a:rPr lang="en-US" dirty="0" err="1"/>
              <a:t>SmkInit</a:t>
            </a:r>
            <a:r>
              <a:rPr lang="en-US" dirty="0"/>
              <a:t>), Smoking Cessation (</a:t>
            </a:r>
            <a:r>
              <a:rPr lang="en-US" dirty="0" err="1"/>
              <a:t>SmkCes</a:t>
            </a:r>
            <a:r>
              <a:rPr lang="en-US" dirty="0"/>
              <a:t>), and Cigarettes Per Day (</a:t>
            </a:r>
            <a:r>
              <a:rPr lang="en-US" dirty="0" err="1"/>
              <a:t>CigDay</a:t>
            </a:r>
            <a:r>
              <a:rPr lang="en-US" dirty="0"/>
              <a:t>) phenotypes</a:t>
            </a:r>
          </a:p>
          <a:p>
            <a:pPr>
              <a:buFont typeface="Arial" panose="020B0604020202020204" pitchFamily="34" charset="0"/>
              <a:buChar char="•"/>
            </a:pPr>
            <a:r>
              <a:rPr lang="en-US" dirty="0"/>
              <a:t>Treated 23andMe dataset as replication dataset, and other GSCAN datasets as discovery datasets</a:t>
            </a:r>
          </a:p>
          <a:p>
            <a:pPr>
              <a:buFont typeface="Arial" panose="020B0604020202020204" pitchFamily="34" charset="0"/>
              <a:buChar char="•"/>
            </a:pPr>
            <a:r>
              <a:rPr lang="en-US" dirty="0"/>
              <a:t>“To compare different methods we used Kendall’s-tau27 to assess the concordance between p-values in discovery and replication phase.”</a:t>
            </a:r>
          </a:p>
          <a:p>
            <a:pPr>
              <a:buFont typeface="Arial" panose="020B0604020202020204" pitchFamily="34" charset="0"/>
              <a:buChar char="•"/>
            </a:pPr>
            <a:r>
              <a:rPr lang="en-US" dirty="0"/>
              <a:t>Replicable studies should have high p-values in replication and discovery cohorts</a:t>
            </a:r>
          </a:p>
          <a:p>
            <a:pPr>
              <a:buFont typeface="Arial" panose="020B0604020202020204" pitchFamily="34" charset="0"/>
              <a:buChar char="•"/>
            </a:pPr>
            <a:r>
              <a:rPr lang="en-US" dirty="0"/>
              <a:t>Nonreplicable studies with spurious signals would have lower p-values in replication cohort</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013163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4D7E5-A8B7-4D5F-B970-29881180D972}"/>
              </a:ext>
            </a:extLst>
          </p:cNvPr>
          <p:cNvSpPr>
            <a:spLocks noGrp="1"/>
          </p:cNvSpPr>
          <p:nvPr>
            <p:ph type="title"/>
          </p:nvPr>
        </p:nvSpPr>
        <p:spPr/>
        <p:txBody>
          <a:bodyPr/>
          <a:lstStyle/>
          <a:p>
            <a:r>
              <a:rPr lang="en-US" dirty="0"/>
              <a:t>Results Excerpt</a:t>
            </a:r>
          </a:p>
        </p:txBody>
      </p:sp>
      <p:sp>
        <p:nvSpPr>
          <p:cNvPr id="3" name="Content Placeholder 2">
            <a:extLst>
              <a:ext uri="{FF2B5EF4-FFF2-40B4-BE49-F238E27FC236}">
                <a16:creationId xmlns:a16="http://schemas.microsoft.com/office/drawing/2014/main" id="{F49649FA-E6AE-4A75-A750-4AB3D83B971D}"/>
              </a:ext>
            </a:extLst>
          </p:cNvPr>
          <p:cNvSpPr>
            <a:spLocks noGrp="1"/>
          </p:cNvSpPr>
          <p:nvPr>
            <p:ph idx="1"/>
          </p:nvPr>
        </p:nvSpPr>
        <p:spPr/>
        <p:txBody>
          <a:bodyPr/>
          <a:lstStyle/>
          <a:p>
            <a:pPr>
              <a:buFont typeface="Arial" panose="020B0604020202020204" pitchFamily="34" charset="0"/>
              <a:buChar char="•"/>
            </a:pPr>
            <a:r>
              <a:rPr lang="en-US" dirty="0">
                <a:solidFill>
                  <a:schemeClr val="tx1"/>
                </a:solidFill>
              </a:rPr>
              <a:t>“The p-values from both MAMBA and MAMBA-</a:t>
            </a:r>
            <a:r>
              <a:rPr lang="en-US" dirty="0" err="1">
                <a:solidFill>
                  <a:schemeClr val="tx1"/>
                </a:solidFill>
              </a:rPr>
              <a:t>est</a:t>
            </a:r>
            <a:r>
              <a:rPr lang="en-US" dirty="0">
                <a:solidFill>
                  <a:schemeClr val="tx1"/>
                </a:solidFill>
              </a:rPr>
              <a:t> had </a:t>
            </a:r>
            <a:r>
              <a:rPr lang="en-US" b="1" dirty="0">
                <a:solidFill>
                  <a:schemeClr val="tx1"/>
                </a:solidFill>
              </a:rPr>
              <a:t>higher levels of concordance with the replication cohort p-value </a:t>
            </a:r>
            <a:r>
              <a:rPr lang="en-US" dirty="0">
                <a:solidFill>
                  <a:schemeClr val="tx1"/>
                </a:solidFill>
              </a:rPr>
              <a:t>for every phenotype compared to alternative methods (Table 2). In addition, a visual comparison makes it clear that, compared to FE meta-analysis, the MAMBA method tends to </a:t>
            </a:r>
            <a:r>
              <a:rPr lang="en-US" b="1" dirty="0">
                <a:solidFill>
                  <a:schemeClr val="tx1"/>
                </a:solidFill>
              </a:rPr>
              <a:t>produce less significant p-values</a:t>
            </a:r>
            <a:r>
              <a:rPr lang="en-US" dirty="0">
                <a:solidFill>
                  <a:schemeClr val="tx1"/>
                </a:solidFill>
              </a:rPr>
              <a:t> for SNPs with </a:t>
            </a:r>
            <a:r>
              <a:rPr lang="en-US" b="1" dirty="0">
                <a:solidFill>
                  <a:schemeClr val="tx1"/>
                </a:solidFill>
              </a:rPr>
              <a:t>low ranks in the replication dataset</a:t>
            </a:r>
            <a:r>
              <a:rPr lang="en-US" dirty="0">
                <a:solidFill>
                  <a:schemeClr val="tx1"/>
                </a:solidFill>
              </a:rPr>
              <a:t> (which are more likely to be spurious associations), but </a:t>
            </a:r>
            <a:r>
              <a:rPr lang="en-US" b="1" dirty="0">
                <a:solidFill>
                  <a:schemeClr val="tx1"/>
                </a:solidFill>
              </a:rPr>
              <a:t>similar results for the higher-ranking SNPs</a:t>
            </a:r>
            <a:r>
              <a:rPr lang="en-US" dirty="0">
                <a:solidFill>
                  <a:schemeClr val="tx1"/>
                </a:solidFill>
              </a:rPr>
              <a:t> (which are more likely to have true non-zero effects) (Fig. 4a). This demonstrates improved power and robustness for MAMBA. In contrast, </a:t>
            </a:r>
            <a:r>
              <a:rPr lang="en-US" b="1" dirty="0">
                <a:solidFill>
                  <a:schemeClr val="tx1"/>
                </a:solidFill>
              </a:rPr>
              <a:t>the RE method can be underpowered, </a:t>
            </a:r>
            <a:r>
              <a:rPr lang="en-US" dirty="0">
                <a:solidFill>
                  <a:schemeClr val="tx1"/>
                </a:solidFill>
              </a:rPr>
              <a:t>as many SNPs which are </a:t>
            </a:r>
            <a:r>
              <a:rPr lang="en-US" b="1" dirty="0">
                <a:solidFill>
                  <a:schemeClr val="tx1"/>
                </a:solidFill>
              </a:rPr>
              <a:t>ranked highly in the replication cohort do not have significant p-values in the discovery cohort</a:t>
            </a:r>
            <a:r>
              <a:rPr lang="en-US" dirty="0">
                <a:solidFill>
                  <a:schemeClr val="tx1"/>
                </a:solidFill>
              </a:rPr>
              <a:t>, which makes Kendall’s tau correlation coefficient lower (Fig. 4b). On the other hand, BE and RE2 methods tend to produce p-values similar to FE regardless of the replication rank of the SNP (Fig. 4c, d), suggesting that they may be sensitive to outliers and detect spurious associations as significant. Compared to MAMBA, MAMBA-</a:t>
            </a:r>
            <a:r>
              <a:rPr lang="en-US" dirty="0" err="1">
                <a:solidFill>
                  <a:schemeClr val="tx1"/>
                </a:solidFill>
              </a:rPr>
              <a:t>est</a:t>
            </a:r>
            <a:r>
              <a:rPr lang="en-US" dirty="0">
                <a:solidFill>
                  <a:schemeClr val="tx1"/>
                </a:solidFill>
              </a:rPr>
              <a:t> had a slight decrease in the concordance, as more noise was introduced as numerous correlated SNPs were fitted (Table 2).”</a:t>
            </a:r>
          </a:p>
        </p:txBody>
      </p:sp>
    </p:spTree>
    <p:extLst>
      <p:ext uri="{BB962C8B-B14F-4D97-AF65-F5344CB8AC3E}">
        <p14:creationId xmlns:p14="http://schemas.microsoft.com/office/powerpoint/2010/main" val="733682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9CF050-C380-46A9-A878-477EFD644829}"/>
              </a:ext>
            </a:extLst>
          </p:cNvPr>
          <p:cNvSpPr>
            <a:spLocks noGrp="1"/>
          </p:cNvSpPr>
          <p:nvPr>
            <p:ph type="title"/>
          </p:nvPr>
        </p:nvSpPr>
        <p:spPr>
          <a:xfrm>
            <a:off x="7859485" y="634946"/>
            <a:ext cx="3690257" cy="1450757"/>
          </a:xfrm>
        </p:spPr>
        <p:txBody>
          <a:bodyPr>
            <a:normAutofit/>
          </a:bodyPr>
          <a:lstStyle/>
          <a:p>
            <a:endParaRPr lang="en-US" dirty="0"/>
          </a:p>
        </p:txBody>
      </p:sp>
      <p:pic>
        <p:nvPicPr>
          <p:cNvPr id="5" name="Content Placeholder 4" descr="Table&#10;&#10;Description automatically generated">
            <a:extLst>
              <a:ext uri="{FF2B5EF4-FFF2-40B4-BE49-F238E27FC236}">
                <a16:creationId xmlns:a16="http://schemas.microsoft.com/office/drawing/2014/main" id="{82602797-5DB9-485D-BAEA-10F628DF1B32}"/>
              </a:ext>
            </a:extLst>
          </p:cNvPr>
          <p:cNvPicPr>
            <a:picLocks noChangeAspect="1"/>
          </p:cNvPicPr>
          <p:nvPr/>
        </p:nvPicPr>
        <p:blipFill>
          <a:blip r:embed="rId2"/>
          <a:stretch>
            <a:fillRect/>
          </a:stretch>
        </p:blipFill>
        <p:spPr>
          <a:xfrm>
            <a:off x="633999" y="1302079"/>
            <a:ext cx="6909801" cy="3990409"/>
          </a:xfrm>
          <a:prstGeom prst="rect">
            <a:avLst/>
          </a:prstGeom>
        </p:spPr>
      </p:pic>
      <p:cxnSp>
        <p:nvCxnSpPr>
          <p:cNvPr id="23" name="Straight Connector 22">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7866BB17-76E8-4FC7-AE03-6AB1CD64205B}"/>
              </a:ext>
            </a:extLst>
          </p:cNvPr>
          <p:cNvSpPr>
            <a:spLocks noGrp="1"/>
          </p:cNvSpPr>
          <p:nvPr>
            <p:ph idx="1"/>
          </p:nvPr>
        </p:nvSpPr>
        <p:spPr>
          <a:xfrm>
            <a:off x="7859485" y="2198914"/>
            <a:ext cx="3690257" cy="3670180"/>
          </a:xfrm>
        </p:spPr>
        <p:txBody>
          <a:bodyPr>
            <a:normAutofit fontScale="77500" lnSpcReduction="20000"/>
          </a:bodyPr>
          <a:lstStyle/>
          <a:p>
            <a:pPr>
              <a:buFont typeface="Arial" panose="020B0604020202020204" pitchFamily="34" charset="0"/>
              <a:buChar char="•"/>
            </a:pPr>
            <a:r>
              <a:rPr lang="en-US" dirty="0"/>
              <a:t>MAMBA = Meta-Analysis Model-based Assessment of replicability</a:t>
            </a:r>
          </a:p>
          <a:p>
            <a:pPr>
              <a:buFont typeface="Arial" panose="020B0604020202020204" pitchFamily="34" charset="0"/>
              <a:buChar char="•"/>
            </a:pPr>
            <a:r>
              <a:rPr lang="en-US" dirty="0"/>
              <a:t>MAMBA-</a:t>
            </a:r>
            <a:r>
              <a:rPr lang="en-US" dirty="0" err="1"/>
              <a:t>est</a:t>
            </a:r>
            <a:r>
              <a:rPr lang="en-US" dirty="0"/>
              <a:t> = MAMBA w/ correlated SNPs</a:t>
            </a:r>
          </a:p>
          <a:p>
            <a:pPr>
              <a:buFont typeface="Arial" panose="020B0604020202020204" pitchFamily="34" charset="0"/>
              <a:buChar char="•"/>
            </a:pPr>
            <a:r>
              <a:rPr lang="en-US" dirty="0"/>
              <a:t>FE = fixed effects inverse variance weighted meta-analysis</a:t>
            </a:r>
          </a:p>
          <a:p>
            <a:pPr>
              <a:buFont typeface="Arial" panose="020B0604020202020204" pitchFamily="34" charset="0"/>
              <a:buChar char="•"/>
            </a:pPr>
            <a:r>
              <a:rPr lang="en-US" dirty="0"/>
              <a:t>RE = random effects </a:t>
            </a:r>
            <a:r>
              <a:rPr lang="en-US" dirty="0" err="1"/>
              <a:t>DerSimonian</a:t>
            </a:r>
            <a:r>
              <a:rPr lang="en-US" dirty="0"/>
              <a:t>-Laird modes</a:t>
            </a:r>
          </a:p>
          <a:p>
            <a:pPr>
              <a:buFont typeface="Arial" panose="020B0604020202020204" pitchFamily="34" charset="0"/>
              <a:buChar char="•"/>
            </a:pPr>
            <a:r>
              <a:rPr lang="en-US" dirty="0"/>
              <a:t>RE2 = Han and </a:t>
            </a:r>
            <a:r>
              <a:rPr lang="en-US" dirty="0" err="1"/>
              <a:t>Eskin’s</a:t>
            </a:r>
            <a:r>
              <a:rPr lang="en-US" dirty="0"/>
              <a:t> random effects model that assumes no heterogeneity across studies under the null hypothesis</a:t>
            </a:r>
          </a:p>
          <a:p>
            <a:pPr>
              <a:buFont typeface="Arial" panose="020B0604020202020204" pitchFamily="34" charset="0"/>
              <a:buChar char="•"/>
            </a:pPr>
            <a:r>
              <a:rPr lang="en-US" dirty="0"/>
              <a:t>BE = Binary effects model that assumes for each SNP, a portion of the studies in the meta-analysis have null effects while the rest of the studies have fixed effects</a:t>
            </a:r>
          </a:p>
        </p:txBody>
      </p:sp>
      <p:sp>
        <p:nvSpPr>
          <p:cNvPr id="25" name="Rectangle 24">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149085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168</TotalTime>
  <Words>483</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Retrospect</vt:lpstr>
      <vt:lpstr>MAMBA Application</vt:lpstr>
      <vt:lpstr>Background</vt:lpstr>
      <vt:lpstr>GSCAN</vt:lpstr>
      <vt:lpstr>Results Excerpt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MAMBA</dc:title>
  <dc:creator>Darren Lin</dc:creator>
  <cp:lastModifiedBy>Darren Lin</cp:lastModifiedBy>
  <cp:revision>2</cp:revision>
  <dcterms:created xsi:type="dcterms:W3CDTF">2021-08-14T02:01:36Z</dcterms:created>
  <dcterms:modified xsi:type="dcterms:W3CDTF">2021-08-24T08:01:00Z</dcterms:modified>
</cp:coreProperties>
</file>