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4778" r:id="rId2"/>
    <p:sldId id="1010" r:id="rId3"/>
    <p:sldId id="4780" r:id="rId4"/>
    <p:sldId id="4779" r:id="rId5"/>
    <p:sldId id="4782" r:id="rId6"/>
    <p:sldId id="4781" r:id="rId7"/>
    <p:sldId id="4787" r:id="rId8"/>
    <p:sldId id="4783" r:id="rId9"/>
    <p:sldId id="4788" r:id="rId10"/>
    <p:sldId id="4789" r:id="rId11"/>
    <p:sldId id="4794" r:id="rId12"/>
    <p:sldId id="4792" r:id="rId13"/>
    <p:sldId id="4793" r:id="rId14"/>
    <p:sldId id="4790" r:id="rId15"/>
    <p:sldId id="4791" r:id="rId16"/>
    <p:sldId id="4784" r:id="rId17"/>
    <p:sldId id="4785" r:id="rId18"/>
    <p:sldId id="4786" r:id="rId19"/>
    <p:sldId id="4795" r:id="rId20"/>
    <p:sldId id="4796" r:id="rId21"/>
    <p:sldId id="4797" r:id="rId22"/>
    <p:sldId id="275"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italic r:id="rId34"/>
    </p:embeddedFont>
    <p:embeddedFont>
      <p:font typeface="Roboto Medium" panose="02000000000000000000" pitchFamily="2" charset="0"/>
      <p:regular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2"/>
            <p14:sldId id="4781"/>
            <p14:sldId id="4787"/>
            <p14:sldId id="4783"/>
            <p14:sldId id="4788"/>
            <p14:sldId id="4789"/>
            <p14:sldId id="4794"/>
            <p14:sldId id="4792"/>
            <p14:sldId id="4793"/>
            <p14:sldId id="4790"/>
            <p14:sldId id="4791"/>
            <p14:sldId id="4784"/>
            <p14:sldId id="4785"/>
            <p14:sldId id="4786"/>
            <p14:sldId id="4795"/>
            <p14:sldId id="4796"/>
            <p14:sldId id="479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319F5-3A48-4522-AEF5-B5CDC51E77EA}" v="65" dt="2023-02-16T05:25:01.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98" d="100"/>
          <a:sy n="98" d="100"/>
        </p:scale>
        <p:origin x="600" y="14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Xu" userId="cfb4fb605d03e3ae" providerId="LiveId" clId="{984319F5-3A48-4522-AEF5-B5CDC51E77EA}"/>
    <pc:docChg chg="undo custSel addSld delSld modSld sldOrd modSection">
      <pc:chgData name="Darren Xu" userId="cfb4fb605d03e3ae" providerId="LiveId" clId="{984319F5-3A48-4522-AEF5-B5CDC51E77EA}" dt="2023-02-16T05:35:55.892" v="5472" actId="478"/>
      <pc:docMkLst>
        <pc:docMk/>
      </pc:docMkLst>
      <pc:sldChg chg="modSp mod">
        <pc:chgData name="Darren Xu" userId="cfb4fb605d03e3ae" providerId="LiveId" clId="{984319F5-3A48-4522-AEF5-B5CDC51E77EA}" dt="2023-02-15T23:41:49.024" v="14" actId="20577"/>
        <pc:sldMkLst>
          <pc:docMk/>
          <pc:sldMk cId="3613081559" sldId="4778"/>
        </pc:sldMkLst>
        <pc:spChg chg="mod">
          <ac:chgData name="Darren Xu" userId="cfb4fb605d03e3ae" providerId="LiveId" clId="{984319F5-3A48-4522-AEF5-B5CDC51E77EA}" dt="2023-02-15T23:41:49.024" v="14" actId="20577"/>
          <ac:spMkLst>
            <pc:docMk/>
            <pc:sldMk cId="3613081559" sldId="4778"/>
            <ac:spMk id="4" creationId="{C2EEE1EB-5529-4FA4-98E8-7A820B9EBBCB}"/>
          </ac:spMkLst>
        </pc:spChg>
      </pc:sldChg>
      <pc:sldChg chg="modSp mod">
        <pc:chgData name="Darren Xu" userId="cfb4fb605d03e3ae" providerId="LiveId" clId="{984319F5-3A48-4522-AEF5-B5CDC51E77EA}" dt="2023-02-16T05:28:43.439" v="5435" actId="20577"/>
        <pc:sldMkLst>
          <pc:docMk/>
          <pc:sldMk cId="1173541040" sldId="4780"/>
        </pc:sldMkLst>
        <pc:spChg chg="mod">
          <ac:chgData name="Darren Xu" userId="cfb4fb605d03e3ae" providerId="LiveId" clId="{984319F5-3A48-4522-AEF5-B5CDC51E77EA}" dt="2023-02-16T05:28:43.439" v="5435" actId="20577"/>
          <ac:spMkLst>
            <pc:docMk/>
            <pc:sldMk cId="1173541040" sldId="4780"/>
            <ac:spMk id="7" creationId="{7C949C27-3E05-4AA4-A1A8-5696F6F3C356}"/>
          </ac:spMkLst>
        </pc:spChg>
        <pc:spChg chg="mod">
          <ac:chgData name="Darren Xu" userId="cfb4fb605d03e3ae" providerId="LiveId" clId="{984319F5-3A48-4522-AEF5-B5CDC51E77EA}" dt="2023-02-16T01:49:22.627" v="350" actId="20577"/>
          <ac:spMkLst>
            <pc:docMk/>
            <pc:sldMk cId="1173541040" sldId="4780"/>
            <ac:spMk id="9" creationId="{FF9D96EA-4B80-4F92-A071-B09915E427CE}"/>
          </ac:spMkLst>
        </pc:spChg>
      </pc:sldChg>
      <pc:sldChg chg="addSp delSp modSp mod">
        <pc:chgData name="Darren Xu" userId="cfb4fb605d03e3ae" providerId="LiveId" clId="{984319F5-3A48-4522-AEF5-B5CDC51E77EA}" dt="2023-02-16T02:38:03.350" v="1197" actId="20577"/>
        <pc:sldMkLst>
          <pc:docMk/>
          <pc:sldMk cId="2143329268" sldId="4781"/>
        </pc:sldMkLst>
        <pc:spChg chg="mod">
          <ac:chgData name="Darren Xu" userId="cfb4fb605d03e3ae" providerId="LiveId" clId="{984319F5-3A48-4522-AEF5-B5CDC51E77EA}" dt="2023-02-16T02:38:03.350" v="1197" actId="20577"/>
          <ac:spMkLst>
            <pc:docMk/>
            <pc:sldMk cId="2143329268" sldId="4781"/>
            <ac:spMk id="4" creationId="{AE016588-9575-44B2-BAA3-5937B6A9EDA0}"/>
          </ac:spMkLst>
        </pc:spChg>
        <pc:spChg chg="add del mod">
          <ac:chgData name="Darren Xu" userId="cfb4fb605d03e3ae" providerId="LiveId" clId="{984319F5-3A48-4522-AEF5-B5CDC51E77EA}" dt="2023-02-16T02:34:32.768" v="931" actId="478"/>
          <ac:spMkLst>
            <pc:docMk/>
            <pc:sldMk cId="2143329268" sldId="4781"/>
            <ac:spMk id="7" creationId="{0E24CFEB-5CC2-D038-FAB1-8F059C66418D}"/>
          </ac:spMkLst>
        </pc:spChg>
        <pc:spChg chg="add mod">
          <ac:chgData name="Darren Xu" userId="cfb4fb605d03e3ae" providerId="LiveId" clId="{984319F5-3A48-4522-AEF5-B5CDC51E77EA}" dt="2023-02-16T02:37:44.180" v="1190" actId="113"/>
          <ac:spMkLst>
            <pc:docMk/>
            <pc:sldMk cId="2143329268" sldId="4781"/>
            <ac:spMk id="8" creationId="{4C102E8E-43F6-2075-9E2C-BE7B1801044B}"/>
          </ac:spMkLst>
        </pc:spChg>
        <pc:picChg chg="add mod">
          <ac:chgData name="Darren Xu" userId="cfb4fb605d03e3ae" providerId="LiveId" clId="{984319F5-3A48-4522-AEF5-B5CDC51E77EA}" dt="2023-02-16T02:34:15.047" v="928" actId="1076"/>
          <ac:picMkLst>
            <pc:docMk/>
            <pc:sldMk cId="2143329268" sldId="4781"/>
            <ac:picMk id="3" creationId="{77AB2AA5-1744-9C29-67E4-25A5D04B3AA3}"/>
          </ac:picMkLst>
        </pc:picChg>
        <pc:picChg chg="add mod">
          <ac:chgData name="Darren Xu" userId="cfb4fb605d03e3ae" providerId="LiveId" clId="{984319F5-3A48-4522-AEF5-B5CDC51E77EA}" dt="2023-02-16T02:34:16.718" v="929" actId="1076"/>
          <ac:picMkLst>
            <pc:docMk/>
            <pc:sldMk cId="2143329268" sldId="4781"/>
            <ac:picMk id="6" creationId="{2902C6D0-8BB5-6720-F0D2-A516C122654D}"/>
          </ac:picMkLst>
        </pc:picChg>
      </pc:sldChg>
      <pc:sldChg chg="addSp delSp modSp mod ord">
        <pc:chgData name="Darren Xu" userId="cfb4fb605d03e3ae" providerId="LiveId" clId="{984319F5-3A48-4522-AEF5-B5CDC51E77EA}" dt="2023-02-16T04:02:24.602" v="2500" actId="1076"/>
        <pc:sldMkLst>
          <pc:docMk/>
          <pc:sldMk cId="4221212761" sldId="4782"/>
        </pc:sldMkLst>
        <pc:spChg chg="mod">
          <ac:chgData name="Darren Xu" userId="cfb4fb605d03e3ae" providerId="LiveId" clId="{984319F5-3A48-4522-AEF5-B5CDC51E77EA}" dt="2023-02-16T02:56:32.105" v="1845" actId="20577"/>
          <ac:spMkLst>
            <pc:docMk/>
            <pc:sldMk cId="4221212761" sldId="4782"/>
            <ac:spMk id="4" creationId="{AE016588-9575-44B2-BAA3-5937B6A9EDA0}"/>
          </ac:spMkLst>
        </pc:spChg>
        <pc:spChg chg="add mod">
          <ac:chgData name="Darren Xu" userId="cfb4fb605d03e3ae" providerId="LiveId" clId="{984319F5-3A48-4522-AEF5-B5CDC51E77EA}" dt="2023-02-16T02:56:21.930" v="1807" actId="113"/>
          <ac:spMkLst>
            <pc:docMk/>
            <pc:sldMk cId="4221212761" sldId="4782"/>
            <ac:spMk id="12" creationId="{52289F32-81F4-2399-7D23-C13F734FA1F0}"/>
          </ac:spMkLst>
        </pc:spChg>
        <pc:picChg chg="add del mod">
          <ac:chgData name="Darren Xu" userId="cfb4fb605d03e3ae" providerId="LiveId" clId="{984319F5-3A48-4522-AEF5-B5CDC51E77EA}" dt="2023-02-16T02:42:22.866" v="1274" actId="478"/>
          <ac:picMkLst>
            <pc:docMk/>
            <pc:sldMk cId="4221212761" sldId="4782"/>
            <ac:picMk id="5" creationId="{E09E4D98-9ABF-2900-0E89-0D42A2FE89F2}"/>
          </ac:picMkLst>
        </pc:picChg>
        <pc:picChg chg="add del mod">
          <ac:chgData name="Darren Xu" userId="cfb4fb605d03e3ae" providerId="LiveId" clId="{984319F5-3A48-4522-AEF5-B5CDC51E77EA}" dt="2023-02-16T02:52:43.799" v="1496" actId="478"/>
          <ac:picMkLst>
            <pc:docMk/>
            <pc:sldMk cId="4221212761" sldId="4782"/>
            <ac:picMk id="7" creationId="{C1983F30-033E-5CF0-951C-2DBC7D7B3CCC}"/>
          </ac:picMkLst>
        </pc:picChg>
        <pc:picChg chg="add mod">
          <ac:chgData name="Darren Xu" userId="cfb4fb605d03e3ae" providerId="LiveId" clId="{984319F5-3A48-4522-AEF5-B5CDC51E77EA}" dt="2023-02-16T02:54:36.238" v="1525" actId="14100"/>
          <ac:picMkLst>
            <pc:docMk/>
            <pc:sldMk cId="4221212761" sldId="4782"/>
            <ac:picMk id="9" creationId="{140F3589-9882-158C-5545-BA23213CA312}"/>
          </ac:picMkLst>
        </pc:picChg>
        <pc:picChg chg="add mod ord">
          <ac:chgData name="Darren Xu" userId="cfb4fb605d03e3ae" providerId="LiveId" clId="{984319F5-3A48-4522-AEF5-B5CDC51E77EA}" dt="2023-02-16T04:02:24.602" v="2500" actId="1076"/>
          <ac:picMkLst>
            <pc:docMk/>
            <pc:sldMk cId="4221212761" sldId="4782"/>
            <ac:picMk id="11" creationId="{157A87DF-8F7F-4804-FFAC-6B251A0ABE46}"/>
          </ac:picMkLst>
        </pc:picChg>
      </pc:sldChg>
      <pc:sldChg chg="addSp modSp mod">
        <pc:chgData name="Darren Xu" userId="cfb4fb605d03e3ae" providerId="LiveId" clId="{984319F5-3A48-4522-AEF5-B5CDC51E77EA}" dt="2023-02-16T03:49:48.024" v="2227" actId="1076"/>
        <pc:sldMkLst>
          <pc:docMk/>
          <pc:sldMk cId="859750405" sldId="4783"/>
        </pc:sldMkLst>
        <pc:spChg chg="mod">
          <ac:chgData name="Darren Xu" userId="cfb4fb605d03e3ae" providerId="LiveId" clId="{984319F5-3A48-4522-AEF5-B5CDC51E77EA}" dt="2023-02-16T03:43:17.315" v="1955" actId="20577"/>
          <ac:spMkLst>
            <pc:docMk/>
            <pc:sldMk cId="859750405" sldId="4783"/>
            <ac:spMk id="4" creationId="{AE016588-9575-44B2-BAA3-5937B6A9EDA0}"/>
          </ac:spMkLst>
        </pc:spChg>
        <pc:spChg chg="add mod">
          <ac:chgData name="Darren Xu" userId="cfb4fb605d03e3ae" providerId="LiveId" clId="{984319F5-3A48-4522-AEF5-B5CDC51E77EA}" dt="2023-02-16T03:49:48.024" v="2227" actId="1076"/>
          <ac:spMkLst>
            <pc:docMk/>
            <pc:sldMk cId="859750405" sldId="4783"/>
            <ac:spMk id="11" creationId="{C32F2F96-1008-017D-5B3C-4FAD85FF5CA3}"/>
          </ac:spMkLst>
        </pc:spChg>
        <pc:picChg chg="add mod">
          <ac:chgData name="Darren Xu" userId="cfb4fb605d03e3ae" providerId="LiveId" clId="{984319F5-3A48-4522-AEF5-B5CDC51E77EA}" dt="2023-02-16T03:42:58.591" v="1896" actId="1076"/>
          <ac:picMkLst>
            <pc:docMk/>
            <pc:sldMk cId="859750405" sldId="4783"/>
            <ac:picMk id="6" creationId="{0FFCEAA7-E67D-6C30-BFD6-061D07B1845A}"/>
          </ac:picMkLst>
        </pc:picChg>
      </pc:sldChg>
      <pc:sldChg chg="addSp delSp modSp mod">
        <pc:chgData name="Darren Xu" userId="cfb4fb605d03e3ae" providerId="LiveId" clId="{984319F5-3A48-4522-AEF5-B5CDC51E77EA}" dt="2023-02-16T05:15:37.897" v="4963" actId="207"/>
        <pc:sldMkLst>
          <pc:docMk/>
          <pc:sldMk cId="523037342" sldId="4785"/>
        </pc:sldMkLst>
        <pc:spChg chg="add del mod">
          <ac:chgData name="Darren Xu" userId="cfb4fb605d03e3ae" providerId="LiveId" clId="{984319F5-3A48-4522-AEF5-B5CDC51E77EA}" dt="2023-02-16T05:14:34.558" v="4913" actId="403"/>
          <ac:spMkLst>
            <pc:docMk/>
            <pc:sldMk cId="523037342" sldId="4785"/>
            <ac:spMk id="3" creationId="{314BA825-B4A2-C3B8-96C1-60BBAAA7B89D}"/>
          </ac:spMkLst>
        </pc:spChg>
        <pc:graphicFrameChg chg="add mod modGraphic">
          <ac:chgData name="Darren Xu" userId="cfb4fb605d03e3ae" providerId="LiveId" clId="{984319F5-3A48-4522-AEF5-B5CDC51E77EA}" dt="2023-02-16T05:15:37.897" v="4963" actId="207"/>
          <ac:graphicFrameMkLst>
            <pc:docMk/>
            <pc:sldMk cId="523037342" sldId="4785"/>
            <ac:graphicFrameMk id="5" creationId="{DAF9008C-F31F-DA30-D03E-DAD275D0E34E}"/>
          </ac:graphicFrameMkLst>
        </pc:graphicFrameChg>
      </pc:sldChg>
      <pc:sldChg chg="addSp delSp modSp mod">
        <pc:chgData name="Darren Xu" userId="cfb4fb605d03e3ae" providerId="LiveId" clId="{984319F5-3A48-4522-AEF5-B5CDC51E77EA}" dt="2023-02-16T05:35:55.892" v="5472" actId="478"/>
        <pc:sldMkLst>
          <pc:docMk/>
          <pc:sldMk cId="2676349839" sldId="4786"/>
        </pc:sldMkLst>
        <pc:spChg chg="mod">
          <ac:chgData name="Darren Xu" userId="cfb4fb605d03e3ae" providerId="LiveId" clId="{984319F5-3A48-4522-AEF5-B5CDC51E77EA}" dt="2023-02-16T05:16:03.674" v="4986" actId="20577"/>
          <ac:spMkLst>
            <pc:docMk/>
            <pc:sldMk cId="2676349839" sldId="4786"/>
            <ac:spMk id="4" creationId="{AE016588-9575-44B2-BAA3-5937B6A9EDA0}"/>
          </ac:spMkLst>
        </pc:spChg>
        <pc:spChg chg="add mod">
          <ac:chgData name="Darren Xu" userId="cfb4fb605d03e3ae" providerId="LiveId" clId="{984319F5-3A48-4522-AEF5-B5CDC51E77EA}" dt="2023-02-16T05:20:50.704" v="5222" actId="1076"/>
          <ac:spMkLst>
            <pc:docMk/>
            <pc:sldMk cId="2676349839" sldId="4786"/>
            <ac:spMk id="8" creationId="{7E88C73F-8DE6-9A95-536C-EF51A2FEEA93}"/>
          </ac:spMkLst>
        </pc:spChg>
        <pc:spChg chg="add del mod">
          <ac:chgData name="Darren Xu" userId="cfb4fb605d03e3ae" providerId="LiveId" clId="{984319F5-3A48-4522-AEF5-B5CDC51E77EA}" dt="2023-02-16T05:35:55.892" v="5472" actId="478"/>
          <ac:spMkLst>
            <pc:docMk/>
            <pc:sldMk cId="2676349839" sldId="4786"/>
            <ac:spMk id="9" creationId="{15F4AFF1-BEBC-A291-287C-46B01E0D945C}"/>
          </ac:spMkLst>
        </pc:spChg>
        <pc:picChg chg="add mod ord">
          <ac:chgData name="Darren Xu" userId="cfb4fb605d03e3ae" providerId="LiveId" clId="{984319F5-3A48-4522-AEF5-B5CDC51E77EA}" dt="2023-02-16T05:19:00.503" v="5034" actId="14100"/>
          <ac:picMkLst>
            <pc:docMk/>
            <pc:sldMk cId="2676349839" sldId="4786"/>
            <ac:picMk id="5" creationId="{C4925DB0-CAE0-F148-6BBC-8DF0C0AFB4B7}"/>
          </ac:picMkLst>
        </pc:picChg>
        <pc:picChg chg="add mod ord">
          <ac:chgData name="Darren Xu" userId="cfb4fb605d03e3ae" providerId="LiveId" clId="{984319F5-3A48-4522-AEF5-B5CDC51E77EA}" dt="2023-02-16T05:18:49.250" v="5030" actId="14100"/>
          <ac:picMkLst>
            <pc:docMk/>
            <pc:sldMk cId="2676349839" sldId="4786"/>
            <ac:picMk id="7" creationId="{DA5DFD54-3A8E-71EC-0F09-15C6F4EECF09}"/>
          </ac:picMkLst>
        </pc:picChg>
      </pc:sldChg>
      <pc:sldChg chg="addSp modSp new mod">
        <pc:chgData name="Darren Xu" userId="cfb4fb605d03e3ae" providerId="LiveId" clId="{984319F5-3A48-4522-AEF5-B5CDC51E77EA}" dt="2023-02-16T05:29:46.035" v="5436" actId="20577"/>
        <pc:sldMkLst>
          <pc:docMk/>
          <pc:sldMk cId="1257459122" sldId="4787"/>
        </pc:sldMkLst>
        <pc:spChg chg="mod">
          <ac:chgData name="Darren Xu" userId="cfb4fb605d03e3ae" providerId="LiveId" clId="{984319F5-3A48-4522-AEF5-B5CDC51E77EA}" dt="2023-02-16T02:42:45.621" v="1292" actId="20577"/>
          <ac:spMkLst>
            <pc:docMk/>
            <pc:sldMk cId="1257459122" sldId="4787"/>
            <ac:spMk id="2" creationId="{BB3D8D10-E1F3-943C-DC99-C0A13FE4EDE6}"/>
          </ac:spMkLst>
        </pc:spChg>
        <pc:spChg chg="add mod">
          <ac:chgData name="Darren Xu" userId="cfb4fb605d03e3ae" providerId="LiveId" clId="{984319F5-3A48-4522-AEF5-B5CDC51E77EA}" dt="2023-02-16T05:29:46.035" v="5436" actId="20577"/>
          <ac:spMkLst>
            <pc:docMk/>
            <pc:sldMk cId="1257459122" sldId="4787"/>
            <ac:spMk id="7" creationId="{9EBDEEE9-5D19-08C0-AFD9-46E84C2133D8}"/>
          </ac:spMkLst>
        </pc:spChg>
        <pc:picChg chg="add mod ord">
          <ac:chgData name="Darren Xu" userId="cfb4fb605d03e3ae" providerId="LiveId" clId="{984319F5-3A48-4522-AEF5-B5CDC51E77EA}" dt="2023-02-16T02:49:57.201" v="1478" actId="1076"/>
          <ac:picMkLst>
            <pc:docMk/>
            <pc:sldMk cId="1257459122" sldId="4787"/>
            <ac:picMk id="4" creationId="{2F4B716A-8B7B-D794-EDF3-2C225393D48A}"/>
          </ac:picMkLst>
        </pc:picChg>
        <pc:picChg chg="add mod ord">
          <ac:chgData name="Darren Xu" userId="cfb4fb605d03e3ae" providerId="LiveId" clId="{984319F5-3A48-4522-AEF5-B5CDC51E77EA}" dt="2023-02-16T02:50:02.117" v="1479" actId="1076"/>
          <ac:picMkLst>
            <pc:docMk/>
            <pc:sldMk cId="1257459122" sldId="4787"/>
            <ac:picMk id="6" creationId="{BDA74EA3-E3D8-8495-F963-820AB0352096}"/>
          </ac:picMkLst>
        </pc:picChg>
      </pc:sldChg>
      <pc:sldChg chg="modSp new del mod">
        <pc:chgData name="Darren Xu" userId="cfb4fb605d03e3ae" providerId="LiveId" clId="{984319F5-3A48-4522-AEF5-B5CDC51E77EA}" dt="2023-02-16T03:38:55.231" v="1874" actId="2696"/>
        <pc:sldMkLst>
          <pc:docMk/>
          <pc:sldMk cId="106400528" sldId="4788"/>
        </pc:sldMkLst>
        <pc:spChg chg="mod">
          <ac:chgData name="Darren Xu" userId="cfb4fb605d03e3ae" providerId="LiveId" clId="{984319F5-3A48-4522-AEF5-B5CDC51E77EA}" dt="2023-02-16T03:38:52.258" v="1873" actId="20577"/>
          <ac:spMkLst>
            <pc:docMk/>
            <pc:sldMk cId="106400528" sldId="4788"/>
            <ac:spMk id="2" creationId="{F33330A2-21DF-3DD1-867C-FE3787C2CC3B}"/>
          </ac:spMkLst>
        </pc:spChg>
      </pc:sldChg>
      <pc:sldChg chg="addSp modSp new del mod">
        <pc:chgData name="Darren Xu" userId="cfb4fb605d03e3ae" providerId="LiveId" clId="{984319F5-3A48-4522-AEF5-B5CDC51E77EA}" dt="2023-02-16T02:58:33.337" v="1850" actId="2696"/>
        <pc:sldMkLst>
          <pc:docMk/>
          <pc:sldMk cId="1001584482" sldId="4788"/>
        </pc:sldMkLst>
        <pc:picChg chg="add mod">
          <ac:chgData name="Darren Xu" userId="cfb4fb605d03e3ae" providerId="LiveId" clId="{984319F5-3A48-4522-AEF5-B5CDC51E77EA}" dt="2023-02-16T02:57:32.355" v="1849" actId="1076"/>
          <ac:picMkLst>
            <pc:docMk/>
            <pc:sldMk cId="1001584482" sldId="4788"/>
            <ac:picMk id="4" creationId="{607076B2-F406-903F-C737-1B6DFE5ECE68}"/>
          </ac:picMkLst>
        </pc:picChg>
      </pc:sldChg>
      <pc:sldChg chg="addSp modSp new mod">
        <pc:chgData name="Darren Xu" userId="cfb4fb605d03e3ae" providerId="LiveId" clId="{984319F5-3A48-4522-AEF5-B5CDC51E77EA}" dt="2023-02-16T05:34:37.290" v="5456" actId="20577"/>
        <pc:sldMkLst>
          <pc:docMk/>
          <pc:sldMk cId="3734068377" sldId="4788"/>
        </pc:sldMkLst>
        <pc:spChg chg="mod">
          <ac:chgData name="Darren Xu" userId="cfb4fb605d03e3ae" providerId="LiveId" clId="{984319F5-3A48-4522-AEF5-B5CDC51E77EA}" dt="2023-02-16T03:50:40.604" v="2303" actId="20577"/>
          <ac:spMkLst>
            <pc:docMk/>
            <pc:sldMk cId="3734068377" sldId="4788"/>
            <ac:spMk id="2" creationId="{3D1BEED2-E02B-7CB2-34DE-E672FAB30571}"/>
          </ac:spMkLst>
        </pc:spChg>
        <pc:spChg chg="add mod">
          <ac:chgData name="Darren Xu" userId="cfb4fb605d03e3ae" providerId="LiveId" clId="{984319F5-3A48-4522-AEF5-B5CDC51E77EA}" dt="2023-02-16T05:34:37.290" v="5456" actId="20577"/>
          <ac:spMkLst>
            <pc:docMk/>
            <pc:sldMk cId="3734068377" sldId="4788"/>
            <ac:spMk id="5" creationId="{D9A5E44E-A5B9-CD0B-F13C-62D5DE4091EC}"/>
          </ac:spMkLst>
        </pc:spChg>
        <pc:picChg chg="add mod">
          <ac:chgData name="Darren Xu" userId="cfb4fb605d03e3ae" providerId="LiveId" clId="{984319F5-3A48-4522-AEF5-B5CDC51E77EA}" dt="2023-02-16T03:51:01.060" v="2306" actId="1076"/>
          <ac:picMkLst>
            <pc:docMk/>
            <pc:sldMk cId="3734068377" sldId="4788"/>
            <ac:picMk id="4" creationId="{862C7367-ABC7-8622-7CB9-D4FD2D0B0C6F}"/>
          </ac:picMkLst>
        </pc:picChg>
      </pc:sldChg>
      <pc:sldChg chg="addSp delSp modSp new mod">
        <pc:chgData name="Darren Xu" userId="cfb4fb605d03e3ae" providerId="LiveId" clId="{984319F5-3A48-4522-AEF5-B5CDC51E77EA}" dt="2023-02-16T04:19:53.950" v="2667" actId="20577"/>
        <pc:sldMkLst>
          <pc:docMk/>
          <pc:sldMk cId="2710648874" sldId="4789"/>
        </pc:sldMkLst>
        <pc:spChg chg="mod">
          <ac:chgData name="Darren Xu" userId="cfb4fb605d03e3ae" providerId="LiveId" clId="{984319F5-3A48-4522-AEF5-B5CDC51E77EA}" dt="2023-02-16T04:19:53.950" v="2667" actId="20577"/>
          <ac:spMkLst>
            <pc:docMk/>
            <pc:sldMk cId="2710648874" sldId="4789"/>
            <ac:spMk id="2" creationId="{1C8DD9C2-B6B2-F01F-72F3-58423397B903}"/>
          </ac:spMkLst>
        </pc:spChg>
        <pc:spChg chg="add del mod">
          <ac:chgData name="Darren Xu" userId="cfb4fb605d03e3ae" providerId="LiveId" clId="{984319F5-3A48-4522-AEF5-B5CDC51E77EA}" dt="2023-02-16T04:09:41.333" v="2504" actId="478"/>
          <ac:spMkLst>
            <pc:docMk/>
            <pc:sldMk cId="2710648874" sldId="4789"/>
            <ac:spMk id="6" creationId="{7F56767E-317F-2890-7699-D45873EFAE5F}"/>
          </ac:spMkLst>
        </pc:spChg>
        <pc:spChg chg="add mod">
          <ac:chgData name="Darren Xu" userId="cfb4fb605d03e3ae" providerId="LiveId" clId="{984319F5-3A48-4522-AEF5-B5CDC51E77EA}" dt="2023-02-16T04:19:34.954" v="2645" actId="1076"/>
          <ac:spMkLst>
            <pc:docMk/>
            <pc:sldMk cId="2710648874" sldId="4789"/>
            <ac:spMk id="7" creationId="{5966D4EB-8036-FC84-6FFD-E221F99680D8}"/>
          </ac:spMkLst>
        </pc:spChg>
        <pc:picChg chg="add mod ord">
          <ac:chgData name="Darren Xu" userId="cfb4fb605d03e3ae" providerId="LiveId" clId="{984319F5-3A48-4522-AEF5-B5CDC51E77EA}" dt="2023-02-16T04:13:33.615" v="2511" actId="14100"/>
          <ac:picMkLst>
            <pc:docMk/>
            <pc:sldMk cId="2710648874" sldId="4789"/>
            <ac:picMk id="4" creationId="{0F3A5B5A-E734-5137-F25D-8630563C9B77}"/>
          </ac:picMkLst>
        </pc:picChg>
      </pc:sldChg>
      <pc:sldChg chg="addSp delSp modSp new mod">
        <pc:chgData name="Darren Xu" userId="cfb4fb605d03e3ae" providerId="LiveId" clId="{984319F5-3A48-4522-AEF5-B5CDC51E77EA}" dt="2023-02-16T05:34:52.869" v="5460" actId="20577"/>
        <pc:sldMkLst>
          <pc:docMk/>
          <pc:sldMk cId="2972622690" sldId="4790"/>
        </pc:sldMkLst>
        <pc:spChg chg="mod">
          <ac:chgData name="Darren Xu" userId="cfb4fb605d03e3ae" providerId="LiveId" clId="{984319F5-3A48-4522-AEF5-B5CDC51E77EA}" dt="2023-02-16T04:25:39.864" v="2814" actId="20577"/>
          <ac:spMkLst>
            <pc:docMk/>
            <pc:sldMk cId="2972622690" sldId="4790"/>
            <ac:spMk id="2" creationId="{DE76AEEF-D004-A42B-448B-053EDF7355FD}"/>
          </ac:spMkLst>
        </pc:spChg>
        <pc:spChg chg="add del mod">
          <ac:chgData name="Darren Xu" userId="cfb4fb605d03e3ae" providerId="LiveId" clId="{984319F5-3A48-4522-AEF5-B5CDC51E77EA}" dt="2023-02-16T04:30:59.350" v="2823" actId="478"/>
          <ac:spMkLst>
            <pc:docMk/>
            <pc:sldMk cId="2972622690" sldId="4790"/>
            <ac:spMk id="3" creationId="{5303BBA8-97BD-FE00-9EE0-D475A29AF1A7}"/>
          </ac:spMkLst>
        </pc:spChg>
        <pc:graphicFrameChg chg="add mod modGraphic">
          <ac:chgData name="Darren Xu" userId="cfb4fb605d03e3ae" providerId="LiveId" clId="{984319F5-3A48-4522-AEF5-B5CDC51E77EA}" dt="2023-02-16T05:34:52.869" v="5460" actId="20577"/>
          <ac:graphicFrameMkLst>
            <pc:docMk/>
            <pc:sldMk cId="2972622690" sldId="4790"/>
            <ac:graphicFrameMk id="4" creationId="{969AD348-6E9B-9562-6D3B-474BC16453D8}"/>
          </ac:graphicFrameMkLst>
        </pc:graphicFrameChg>
      </pc:sldChg>
      <pc:sldChg chg="addSp modSp new mod">
        <pc:chgData name="Darren Xu" userId="cfb4fb605d03e3ae" providerId="LiveId" clId="{984319F5-3A48-4522-AEF5-B5CDC51E77EA}" dt="2023-02-16T05:33:27.332" v="5454" actId="20577"/>
        <pc:sldMkLst>
          <pc:docMk/>
          <pc:sldMk cId="2005619538" sldId="4791"/>
        </pc:sldMkLst>
        <pc:spChg chg="mod">
          <ac:chgData name="Darren Xu" userId="cfb4fb605d03e3ae" providerId="LiveId" clId="{984319F5-3A48-4522-AEF5-B5CDC51E77EA}" dt="2023-02-16T04:49:43.180" v="3202" actId="20577"/>
          <ac:spMkLst>
            <pc:docMk/>
            <pc:sldMk cId="2005619538" sldId="4791"/>
            <ac:spMk id="2" creationId="{93A78982-EDA9-99EC-4D13-CBA987A41C23}"/>
          </ac:spMkLst>
        </pc:spChg>
        <pc:graphicFrameChg chg="add mod modGraphic">
          <ac:chgData name="Darren Xu" userId="cfb4fb605d03e3ae" providerId="LiveId" clId="{984319F5-3A48-4522-AEF5-B5CDC51E77EA}" dt="2023-02-16T05:33:27.332" v="5454" actId="20577"/>
          <ac:graphicFrameMkLst>
            <pc:docMk/>
            <pc:sldMk cId="2005619538" sldId="4791"/>
            <ac:graphicFrameMk id="3" creationId="{F609B6C3-F69E-14C6-2EF7-E4D96695DA04}"/>
          </ac:graphicFrameMkLst>
        </pc:graphicFrameChg>
      </pc:sldChg>
      <pc:sldChg chg="addSp delSp modSp new mod">
        <pc:chgData name="Darren Xu" userId="cfb4fb605d03e3ae" providerId="LiveId" clId="{984319F5-3A48-4522-AEF5-B5CDC51E77EA}" dt="2023-02-16T05:03:10.802" v="4089" actId="1076"/>
        <pc:sldMkLst>
          <pc:docMk/>
          <pc:sldMk cId="3259056933" sldId="4792"/>
        </pc:sldMkLst>
        <pc:spChg chg="mod">
          <ac:chgData name="Darren Xu" userId="cfb4fb605d03e3ae" providerId="LiveId" clId="{984319F5-3A48-4522-AEF5-B5CDC51E77EA}" dt="2023-02-16T05:02:47.053" v="4043" actId="20577"/>
          <ac:spMkLst>
            <pc:docMk/>
            <pc:sldMk cId="3259056933" sldId="4792"/>
            <ac:spMk id="2" creationId="{21B6CE99-F71D-9980-195F-55C5A30102B7}"/>
          </ac:spMkLst>
        </pc:spChg>
        <pc:spChg chg="add mod">
          <ac:chgData name="Darren Xu" userId="cfb4fb605d03e3ae" providerId="LiveId" clId="{984319F5-3A48-4522-AEF5-B5CDC51E77EA}" dt="2023-02-16T05:03:10.802" v="4089" actId="1076"/>
          <ac:spMkLst>
            <pc:docMk/>
            <pc:sldMk cId="3259056933" sldId="4792"/>
            <ac:spMk id="7" creationId="{C7B81CCD-8BC5-7947-A772-BB348668D81F}"/>
          </ac:spMkLst>
        </pc:spChg>
        <pc:picChg chg="add mod">
          <ac:chgData name="Darren Xu" userId="cfb4fb605d03e3ae" providerId="LiveId" clId="{984319F5-3A48-4522-AEF5-B5CDC51E77EA}" dt="2023-02-16T05:02:00.108" v="3856" actId="1076"/>
          <ac:picMkLst>
            <pc:docMk/>
            <pc:sldMk cId="3259056933" sldId="4792"/>
            <ac:picMk id="4" creationId="{4EDB7574-561C-B663-BE42-6CF8E2F6E83A}"/>
          </ac:picMkLst>
        </pc:picChg>
        <pc:picChg chg="add del mod">
          <ac:chgData name="Darren Xu" userId="cfb4fb605d03e3ae" providerId="LiveId" clId="{984319F5-3A48-4522-AEF5-B5CDC51E77EA}" dt="2023-02-16T05:01:14.052" v="3753" actId="478"/>
          <ac:picMkLst>
            <pc:docMk/>
            <pc:sldMk cId="3259056933" sldId="4792"/>
            <ac:picMk id="6" creationId="{F4947D9C-EFC5-E16A-6162-57E65E425F69}"/>
          </ac:picMkLst>
        </pc:picChg>
      </pc:sldChg>
      <pc:sldChg chg="addSp delSp modSp new mod">
        <pc:chgData name="Darren Xu" userId="cfb4fb605d03e3ae" providerId="LiveId" clId="{984319F5-3A48-4522-AEF5-B5CDC51E77EA}" dt="2023-02-16T05:05:21.450" v="4206" actId="20577"/>
        <pc:sldMkLst>
          <pc:docMk/>
          <pc:sldMk cId="2294240982" sldId="4793"/>
        </pc:sldMkLst>
        <pc:spChg chg="mod">
          <ac:chgData name="Darren Xu" userId="cfb4fb605d03e3ae" providerId="LiveId" clId="{984319F5-3A48-4522-AEF5-B5CDC51E77EA}" dt="2023-02-16T05:03:48.356" v="4157" actId="20577"/>
          <ac:spMkLst>
            <pc:docMk/>
            <pc:sldMk cId="2294240982" sldId="4793"/>
            <ac:spMk id="2" creationId="{BE9781DD-C55D-C0C1-00DB-9FA3718C1F17}"/>
          </ac:spMkLst>
        </pc:spChg>
        <pc:spChg chg="add del mod">
          <ac:chgData name="Darren Xu" userId="cfb4fb605d03e3ae" providerId="LiveId" clId="{984319F5-3A48-4522-AEF5-B5CDC51E77EA}" dt="2023-02-16T05:04:03.332" v="4165" actId="478"/>
          <ac:spMkLst>
            <pc:docMk/>
            <pc:sldMk cId="2294240982" sldId="4793"/>
            <ac:spMk id="6" creationId="{83513CD5-8E41-E3C5-0603-4E55472456C7}"/>
          </ac:spMkLst>
        </pc:spChg>
        <pc:spChg chg="add mod">
          <ac:chgData name="Darren Xu" userId="cfb4fb605d03e3ae" providerId="LiveId" clId="{984319F5-3A48-4522-AEF5-B5CDC51E77EA}" dt="2023-02-16T05:05:21.450" v="4206" actId="20577"/>
          <ac:spMkLst>
            <pc:docMk/>
            <pc:sldMk cId="2294240982" sldId="4793"/>
            <ac:spMk id="7" creationId="{EB0FFBCF-7609-D604-C357-73A4E3C43C37}"/>
          </ac:spMkLst>
        </pc:spChg>
        <pc:picChg chg="add mod">
          <ac:chgData name="Darren Xu" userId="cfb4fb605d03e3ae" providerId="LiveId" clId="{984319F5-3A48-4522-AEF5-B5CDC51E77EA}" dt="2023-02-16T05:04:45.960" v="4173" actId="14100"/>
          <ac:picMkLst>
            <pc:docMk/>
            <pc:sldMk cId="2294240982" sldId="4793"/>
            <ac:picMk id="4" creationId="{B4273DE5-DFEE-1A57-4502-3ADF9C799A5E}"/>
          </ac:picMkLst>
        </pc:picChg>
      </pc:sldChg>
      <pc:sldChg chg="addSp modSp new mod">
        <pc:chgData name="Darren Xu" userId="cfb4fb605d03e3ae" providerId="LiveId" clId="{984319F5-3A48-4522-AEF5-B5CDC51E77EA}" dt="2023-02-16T05:08:51.007" v="4423" actId="20577"/>
        <pc:sldMkLst>
          <pc:docMk/>
          <pc:sldMk cId="839765404" sldId="4794"/>
        </pc:sldMkLst>
        <pc:spChg chg="mod">
          <ac:chgData name="Darren Xu" userId="cfb4fb605d03e3ae" providerId="LiveId" clId="{984319F5-3A48-4522-AEF5-B5CDC51E77EA}" dt="2023-02-16T05:07:37.622" v="4307" actId="20577"/>
          <ac:spMkLst>
            <pc:docMk/>
            <pc:sldMk cId="839765404" sldId="4794"/>
            <ac:spMk id="2" creationId="{182FF4EF-E4B4-BAC3-42C1-BB9A911B0A3A}"/>
          </ac:spMkLst>
        </pc:spChg>
        <pc:spChg chg="add mod">
          <ac:chgData name="Darren Xu" userId="cfb4fb605d03e3ae" providerId="LiveId" clId="{984319F5-3A48-4522-AEF5-B5CDC51E77EA}" dt="2023-02-16T05:08:51.007" v="4423" actId="20577"/>
          <ac:spMkLst>
            <pc:docMk/>
            <pc:sldMk cId="839765404" sldId="4794"/>
            <ac:spMk id="5" creationId="{9DA6251B-31CC-0AE1-BC58-5C5DD3269422}"/>
          </ac:spMkLst>
        </pc:spChg>
        <pc:picChg chg="add mod">
          <ac:chgData name="Darren Xu" userId="cfb4fb605d03e3ae" providerId="LiveId" clId="{984319F5-3A48-4522-AEF5-B5CDC51E77EA}" dt="2023-02-16T05:08:40.003" v="4399" actId="14100"/>
          <ac:picMkLst>
            <pc:docMk/>
            <pc:sldMk cId="839765404" sldId="4794"/>
            <ac:picMk id="4" creationId="{36E2901D-0B94-8BE5-F20F-3339F385822A}"/>
          </ac:picMkLst>
        </pc:picChg>
      </pc:sldChg>
      <pc:sldChg chg="addSp modSp add mod">
        <pc:chgData name="Darren Xu" userId="cfb4fb605d03e3ae" providerId="LiveId" clId="{984319F5-3A48-4522-AEF5-B5CDC51E77EA}" dt="2023-02-16T05:24:43.493" v="5408" actId="1076"/>
        <pc:sldMkLst>
          <pc:docMk/>
          <pc:sldMk cId="3547053456" sldId="4795"/>
        </pc:sldMkLst>
        <pc:spChg chg="add mod">
          <ac:chgData name="Darren Xu" userId="cfb4fb605d03e3ae" providerId="LiveId" clId="{984319F5-3A48-4522-AEF5-B5CDC51E77EA}" dt="2023-02-16T05:24:43.493" v="5408" actId="1076"/>
          <ac:spMkLst>
            <pc:docMk/>
            <pc:sldMk cId="3547053456" sldId="4795"/>
            <ac:spMk id="3" creationId="{6B35042F-3B8D-A82C-9FF2-174290BF2C26}"/>
          </ac:spMkLst>
        </pc:spChg>
        <pc:spChg chg="mod">
          <ac:chgData name="Darren Xu" userId="cfb4fb605d03e3ae" providerId="LiveId" clId="{984319F5-3A48-4522-AEF5-B5CDC51E77EA}" dt="2023-02-16T05:16:15.027" v="4992" actId="20577"/>
          <ac:spMkLst>
            <pc:docMk/>
            <pc:sldMk cId="3547053456" sldId="4795"/>
            <ac:spMk id="4" creationId="{AE016588-9575-44B2-BAA3-5937B6A9EDA0}"/>
          </ac:spMkLst>
        </pc:spChg>
        <pc:picChg chg="add mod">
          <ac:chgData name="Darren Xu" userId="cfb4fb605d03e3ae" providerId="LiveId" clId="{984319F5-3A48-4522-AEF5-B5CDC51E77EA}" dt="2023-02-16T05:23:03.797" v="5265" actId="1076"/>
          <ac:picMkLst>
            <pc:docMk/>
            <pc:sldMk cId="3547053456" sldId="4795"/>
            <ac:picMk id="6" creationId="{89DFFF89-F0E8-E602-DC25-4F753C952EF8}"/>
          </ac:picMkLst>
        </pc:picChg>
        <pc:picChg chg="add mod">
          <ac:chgData name="Darren Xu" userId="cfb4fb605d03e3ae" providerId="LiveId" clId="{984319F5-3A48-4522-AEF5-B5CDC51E77EA}" dt="2023-02-16T05:22:56.947" v="5262" actId="1076"/>
          <ac:picMkLst>
            <pc:docMk/>
            <pc:sldMk cId="3547053456" sldId="4795"/>
            <ac:picMk id="8" creationId="{9701D51B-639E-1462-BE10-086806EC9FBB}"/>
          </ac:picMkLst>
        </pc:picChg>
      </pc:sldChg>
      <pc:sldChg chg="addSp modSp add mod">
        <pc:chgData name="Darren Xu" userId="cfb4fb605d03e3ae" providerId="LiveId" clId="{984319F5-3A48-4522-AEF5-B5CDC51E77EA}" dt="2023-02-16T05:22:20.576" v="5254" actId="20577"/>
        <pc:sldMkLst>
          <pc:docMk/>
          <pc:sldMk cId="962945277" sldId="4796"/>
        </pc:sldMkLst>
        <pc:spChg chg="add mod">
          <ac:chgData name="Darren Xu" userId="cfb4fb605d03e3ae" providerId="LiveId" clId="{984319F5-3A48-4522-AEF5-B5CDC51E77EA}" dt="2023-02-16T05:22:20.576" v="5254" actId="20577"/>
          <ac:spMkLst>
            <pc:docMk/>
            <pc:sldMk cId="962945277" sldId="4796"/>
            <ac:spMk id="3" creationId="{9E0BA416-F325-E039-8037-78B0968F6996}"/>
          </ac:spMkLst>
        </pc:spChg>
        <pc:spChg chg="mod">
          <ac:chgData name="Darren Xu" userId="cfb4fb605d03e3ae" providerId="LiveId" clId="{984319F5-3A48-4522-AEF5-B5CDC51E77EA}" dt="2023-02-16T05:16:13.406" v="4990" actId="20577"/>
          <ac:spMkLst>
            <pc:docMk/>
            <pc:sldMk cId="962945277" sldId="4796"/>
            <ac:spMk id="4" creationId="{AE016588-9575-44B2-BAA3-5937B6A9EDA0}"/>
          </ac:spMkLst>
        </pc:spChg>
        <pc:picChg chg="add mod">
          <ac:chgData name="Darren Xu" userId="cfb4fb605d03e3ae" providerId="LiveId" clId="{984319F5-3A48-4522-AEF5-B5CDC51E77EA}" dt="2023-02-16T05:22:01.027" v="5246" actId="14100"/>
          <ac:picMkLst>
            <pc:docMk/>
            <pc:sldMk cId="962945277" sldId="4796"/>
            <ac:picMk id="6" creationId="{3EA231DD-85FF-9CF3-6487-6FF4BCA87152}"/>
          </ac:picMkLst>
        </pc:picChg>
        <pc:picChg chg="add mod">
          <ac:chgData name="Darren Xu" userId="cfb4fb605d03e3ae" providerId="LiveId" clId="{984319F5-3A48-4522-AEF5-B5CDC51E77EA}" dt="2023-02-16T05:22:02.854" v="5247" actId="14100"/>
          <ac:picMkLst>
            <pc:docMk/>
            <pc:sldMk cId="962945277" sldId="4796"/>
            <ac:picMk id="8" creationId="{AB17586E-2BCF-C537-E73B-D1EC39882335}"/>
          </ac:picMkLst>
        </pc:picChg>
      </pc:sldChg>
      <pc:sldChg chg="addSp modSp new mod">
        <pc:chgData name="Darren Xu" userId="cfb4fb605d03e3ae" providerId="LiveId" clId="{984319F5-3A48-4522-AEF5-B5CDC51E77EA}" dt="2023-02-16T05:27:13.399" v="5426" actId="20577"/>
        <pc:sldMkLst>
          <pc:docMk/>
          <pc:sldMk cId="2274046469" sldId="4797"/>
        </pc:sldMkLst>
        <pc:spChg chg="mod">
          <ac:chgData name="Darren Xu" userId="cfb4fb605d03e3ae" providerId="LiveId" clId="{984319F5-3A48-4522-AEF5-B5CDC51E77EA}" dt="2023-02-16T05:16:26.164" v="5003" actId="20577"/>
          <ac:spMkLst>
            <pc:docMk/>
            <pc:sldMk cId="2274046469" sldId="4797"/>
            <ac:spMk id="2" creationId="{3C0F7B40-123D-C675-47FC-D8577633995F}"/>
          </ac:spMkLst>
        </pc:spChg>
        <pc:spChg chg="add mod">
          <ac:chgData name="Darren Xu" userId="cfb4fb605d03e3ae" providerId="LiveId" clId="{984319F5-3A48-4522-AEF5-B5CDC51E77EA}" dt="2023-02-16T05:27:13.399" v="5426" actId="20577"/>
          <ac:spMkLst>
            <pc:docMk/>
            <pc:sldMk cId="2274046469" sldId="4797"/>
            <ac:spMk id="3" creationId="{3A96120A-0094-1976-292E-FEB3DE5A40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16/02/2023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February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3A5B5A-E734-5137-F25D-8630563C9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45" y="593123"/>
            <a:ext cx="9811266" cy="5498757"/>
          </a:xfrm>
          <a:prstGeom prst="rect">
            <a:avLst/>
          </a:prstGeom>
        </p:spPr>
      </p:pic>
      <p:sp>
        <p:nvSpPr>
          <p:cNvPr id="2" name="Text Placeholder 1">
            <a:extLst>
              <a:ext uri="{FF2B5EF4-FFF2-40B4-BE49-F238E27FC236}">
                <a16:creationId xmlns:a16="http://schemas.microsoft.com/office/drawing/2014/main" id="{1C8DD9C2-B6B2-F01F-72F3-58423397B903}"/>
              </a:ext>
            </a:extLst>
          </p:cNvPr>
          <p:cNvSpPr>
            <a:spLocks noGrp="1"/>
          </p:cNvSpPr>
          <p:nvPr>
            <p:ph type="body" sz="quarter" idx="10"/>
          </p:nvPr>
        </p:nvSpPr>
        <p:spPr/>
        <p:txBody>
          <a:bodyPr/>
          <a:lstStyle/>
          <a:p>
            <a:r>
              <a:rPr lang="en-AU" dirty="0"/>
              <a:t>Overview: Total Sales per Brand per Size</a:t>
            </a:r>
          </a:p>
          <a:p>
            <a:endParaRPr lang="en-AU" dirty="0"/>
          </a:p>
        </p:txBody>
      </p:sp>
      <p:sp>
        <p:nvSpPr>
          <p:cNvPr id="7" name="TextBox 6">
            <a:extLst>
              <a:ext uri="{FF2B5EF4-FFF2-40B4-BE49-F238E27FC236}">
                <a16:creationId xmlns:a16="http://schemas.microsoft.com/office/drawing/2014/main" id="{5966D4EB-8036-FC84-6FFD-E221F99680D8}"/>
              </a:ext>
            </a:extLst>
          </p:cNvPr>
          <p:cNvSpPr txBox="1"/>
          <p:nvPr/>
        </p:nvSpPr>
        <p:spPr>
          <a:xfrm>
            <a:off x="9971902" y="3206577"/>
            <a:ext cx="1950305" cy="956496"/>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Brands </a:t>
            </a:r>
            <a:r>
              <a:rPr lang="en-AU" sz="1200" dirty="0">
                <a:latin typeface="Roboto Light" panose="02000000000000000000" pitchFamily="2" charset="0"/>
                <a:ea typeface="Roboto Light" panose="02000000000000000000" pitchFamily="2" charset="0"/>
              </a:rPr>
              <a:t>with less available sizes sell more, e.g. </a:t>
            </a:r>
            <a:r>
              <a:rPr lang="en-AU" sz="1200" b="1" dirty="0">
                <a:latin typeface="Roboto Light" panose="02000000000000000000" pitchFamily="2" charset="0"/>
                <a:ea typeface="Roboto Light" panose="02000000000000000000" pitchFamily="2" charset="0"/>
              </a:rPr>
              <a:t>Pringles</a:t>
            </a:r>
            <a:r>
              <a:rPr lang="en-AU" sz="1200" dirty="0">
                <a:latin typeface="Roboto Light" panose="02000000000000000000" pitchFamily="2" charset="0"/>
                <a:ea typeface="Roboto Light" panose="02000000000000000000" pitchFamily="2" charset="0"/>
              </a:rPr>
              <a:t> has the 2</a:t>
            </a:r>
            <a:r>
              <a:rPr lang="en-AU" sz="1200" baseline="30000" dirty="0">
                <a:latin typeface="Roboto Light" panose="02000000000000000000" pitchFamily="2" charset="0"/>
                <a:ea typeface="Roboto Light" panose="02000000000000000000" pitchFamily="2" charset="0"/>
              </a:rPr>
              <a:t>nd</a:t>
            </a:r>
            <a:r>
              <a:rPr lang="en-AU" sz="1200" dirty="0">
                <a:latin typeface="Roboto Light" panose="02000000000000000000" pitchFamily="2" charset="0"/>
                <a:ea typeface="Roboto Light" panose="02000000000000000000" pitchFamily="2" charset="0"/>
              </a:rPr>
              <a:t> highest sales with only one size available (</a:t>
            </a:r>
            <a:r>
              <a:rPr lang="en-AU" sz="1200" b="1" dirty="0">
                <a:latin typeface="Roboto Light" panose="02000000000000000000" pitchFamily="2" charset="0"/>
                <a:ea typeface="Roboto Light" panose="02000000000000000000" pitchFamily="2" charset="0"/>
              </a:rPr>
              <a:t>134g</a:t>
            </a:r>
            <a:r>
              <a:rPr lang="en-AU" sz="1200" dirty="0">
                <a:latin typeface="Roboto Light" panose="02000000000000000000" pitchFamily="2" charset="0"/>
                <a:ea typeface="Roboto Light" panose="02000000000000000000" pitchFamily="2" charset="0"/>
              </a:rPr>
              <a:t>).</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1064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2FF4EF-E4B4-BAC3-42C1-BB9A911B0A3A}"/>
              </a:ext>
            </a:extLst>
          </p:cNvPr>
          <p:cNvSpPr>
            <a:spLocks noGrp="1"/>
          </p:cNvSpPr>
          <p:nvPr>
            <p:ph type="body" sz="quarter" idx="10"/>
          </p:nvPr>
        </p:nvSpPr>
        <p:spPr/>
        <p:txBody>
          <a:bodyPr/>
          <a:lstStyle/>
          <a:p>
            <a:r>
              <a:rPr lang="en-AU" dirty="0"/>
              <a:t>Overview: Total Sales</a:t>
            </a:r>
          </a:p>
        </p:txBody>
      </p:sp>
      <p:pic>
        <p:nvPicPr>
          <p:cNvPr id="4" name="Picture 3">
            <a:extLst>
              <a:ext uri="{FF2B5EF4-FFF2-40B4-BE49-F238E27FC236}">
                <a16:creationId xmlns:a16="http://schemas.microsoft.com/office/drawing/2014/main" id="{36E2901D-0B94-8BE5-F20F-3339F3858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664" y="1042993"/>
            <a:ext cx="8266671" cy="4085061"/>
          </a:xfrm>
          <a:prstGeom prst="rect">
            <a:avLst/>
          </a:prstGeom>
        </p:spPr>
      </p:pic>
      <p:sp>
        <p:nvSpPr>
          <p:cNvPr id="5" name="TextBox 4">
            <a:extLst>
              <a:ext uri="{FF2B5EF4-FFF2-40B4-BE49-F238E27FC236}">
                <a16:creationId xmlns:a16="http://schemas.microsoft.com/office/drawing/2014/main" id="{9DA6251B-31CC-0AE1-BC58-5C5DD3269422}"/>
              </a:ext>
            </a:extLst>
          </p:cNvPr>
          <p:cNvSpPr txBox="1"/>
          <p:nvPr/>
        </p:nvSpPr>
        <p:spPr>
          <a:xfrm>
            <a:off x="4138354" y="5257551"/>
            <a:ext cx="4596842" cy="385985"/>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Consistent</a:t>
            </a:r>
            <a:r>
              <a:rPr lang="en-AU" sz="1200" b="1" dirty="0">
                <a:latin typeface="Roboto Light" panose="02000000000000000000" pitchFamily="2" charset="0"/>
                <a:ea typeface="Roboto Light" panose="02000000000000000000" pitchFamily="2" charset="0"/>
              </a:rPr>
              <a:t> </a:t>
            </a:r>
            <a:r>
              <a:rPr lang="en-AU" sz="1200" dirty="0">
                <a:latin typeface="Roboto Light" panose="02000000000000000000" pitchFamily="2" charset="0"/>
                <a:ea typeface="Roboto Light" panose="02000000000000000000" pitchFamily="2" charset="0"/>
              </a:rPr>
              <a:t>data seen for the entire period, but a significant drop after the holiday season.</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3976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6CE99-F71D-9980-195F-55C5A30102B7}"/>
              </a:ext>
            </a:extLst>
          </p:cNvPr>
          <p:cNvSpPr>
            <a:spLocks noGrp="1"/>
          </p:cNvSpPr>
          <p:nvPr>
            <p:ph type="body" sz="quarter" idx="10"/>
          </p:nvPr>
        </p:nvSpPr>
        <p:spPr>
          <a:xfrm>
            <a:off x="1196975" y="453371"/>
            <a:ext cx="10739652" cy="824400"/>
          </a:xfrm>
        </p:spPr>
        <p:txBody>
          <a:bodyPr/>
          <a:lstStyle/>
          <a:p>
            <a:r>
              <a:rPr lang="en-AU" dirty="0"/>
              <a:t>Overview: Favoured Brands (Does not include Kettle, Pringles, Smiths)</a:t>
            </a:r>
          </a:p>
        </p:txBody>
      </p:sp>
      <p:pic>
        <p:nvPicPr>
          <p:cNvPr id="4" name="Picture 3">
            <a:extLst>
              <a:ext uri="{FF2B5EF4-FFF2-40B4-BE49-F238E27FC236}">
                <a16:creationId xmlns:a16="http://schemas.microsoft.com/office/drawing/2014/main" id="{4EDB7574-561C-B663-BE42-6CF8E2F6E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060" y="865571"/>
            <a:ext cx="7463481" cy="4336624"/>
          </a:xfrm>
          <a:prstGeom prst="rect">
            <a:avLst/>
          </a:prstGeom>
        </p:spPr>
      </p:pic>
      <p:sp>
        <p:nvSpPr>
          <p:cNvPr id="7" name="TextBox 6">
            <a:extLst>
              <a:ext uri="{FF2B5EF4-FFF2-40B4-BE49-F238E27FC236}">
                <a16:creationId xmlns:a16="http://schemas.microsoft.com/office/drawing/2014/main" id="{C7B81CCD-8BC5-7947-A772-BB348668D81F}"/>
              </a:ext>
            </a:extLst>
          </p:cNvPr>
          <p:cNvSpPr txBox="1"/>
          <p:nvPr/>
        </p:nvSpPr>
        <p:spPr>
          <a:xfrm>
            <a:off x="3304616" y="5312808"/>
            <a:ext cx="6524367" cy="691978"/>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Excluding the popular brands (</a:t>
            </a:r>
            <a:r>
              <a:rPr lang="en-AU" sz="1200" b="1" dirty="0">
                <a:latin typeface="Roboto Light" panose="02000000000000000000" pitchFamily="2" charset="0"/>
                <a:ea typeface="Roboto Light" panose="02000000000000000000" pitchFamily="2" charset="0"/>
              </a:rPr>
              <a:t>Kettle</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Pringles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Smiths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Red</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Rock</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Deli</a:t>
            </a:r>
            <a:r>
              <a:rPr lang="en-AU" sz="1200" dirty="0">
                <a:latin typeface="Roboto Light" panose="02000000000000000000" pitchFamily="2" charset="0"/>
                <a:ea typeface="Roboto Light" panose="02000000000000000000" pitchFamily="2" charset="0"/>
              </a:rPr>
              <a:t> chips are the most popular, followed by </a:t>
            </a:r>
            <a:r>
              <a:rPr lang="en-AU" sz="1200" b="1" dirty="0">
                <a:latin typeface="Roboto Light" panose="02000000000000000000" pitchFamily="2" charset="0"/>
                <a:ea typeface="Roboto Light" panose="02000000000000000000" pitchFamily="2" charset="0"/>
              </a:rPr>
              <a:t>Infuzions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Doritos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Thins</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Woolworths</a:t>
            </a:r>
            <a:r>
              <a:rPr lang="en-AU" sz="1200" dirty="0">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325905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781DD-C55D-C0C1-00DB-9FA3718C1F17}"/>
              </a:ext>
            </a:extLst>
          </p:cNvPr>
          <p:cNvSpPr>
            <a:spLocks noGrp="1"/>
          </p:cNvSpPr>
          <p:nvPr>
            <p:ph type="body" sz="quarter" idx="10"/>
          </p:nvPr>
        </p:nvSpPr>
        <p:spPr/>
        <p:txBody>
          <a:bodyPr/>
          <a:lstStyle/>
          <a:p>
            <a:r>
              <a:rPr lang="en-AU" dirty="0"/>
              <a:t>Overview: Distribution of Loyalty Card Number Transactions</a:t>
            </a:r>
          </a:p>
        </p:txBody>
      </p:sp>
      <p:pic>
        <p:nvPicPr>
          <p:cNvPr id="4" name="Picture 3">
            <a:extLst>
              <a:ext uri="{FF2B5EF4-FFF2-40B4-BE49-F238E27FC236}">
                <a16:creationId xmlns:a16="http://schemas.microsoft.com/office/drawing/2014/main" id="{B4273DE5-DFEE-1A57-4502-3ADF9C79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48" y="865571"/>
            <a:ext cx="8143103" cy="4324267"/>
          </a:xfrm>
          <a:prstGeom prst="rect">
            <a:avLst/>
          </a:prstGeom>
        </p:spPr>
      </p:pic>
      <p:sp>
        <p:nvSpPr>
          <p:cNvPr id="7" name="TextBox 6">
            <a:extLst>
              <a:ext uri="{FF2B5EF4-FFF2-40B4-BE49-F238E27FC236}">
                <a16:creationId xmlns:a16="http://schemas.microsoft.com/office/drawing/2014/main" id="{EB0FFBCF-7609-D604-C357-73A4E3C43C37}"/>
              </a:ext>
            </a:extLst>
          </p:cNvPr>
          <p:cNvSpPr txBox="1"/>
          <p:nvPr/>
        </p:nvSpPr>
        <p:spPr>
          <a:xfrm>
            <a:off x="3006262" y="5300451"/>
            <a:ext cx="6179474" cy="301587"/>
          </a:xfrm>
          <a:prstGeom prst="rect">
            <a:avLst/>
          </a:prstGeom>
          <a:noFill/>
        </p:spPr>
        <p:txBody>
          <a:bodyPr wrap="square" lIns="0" tIns="0" rIns="0" bIns="0" rtlCol="0" anchor="t">
            <a:noAutofit/>
          </a:bodyPr>
          <a:lstStyle/>
          <a:p>
            <a:pPr algn="l"/>
            <a:r>
              <a:rPr lang="en-US" sz="1200" dirty="0"/>
              <a:t>Customers who have only purchased </a:t>
            </a:r>
            <a:r>
              <a:rPr lang="en-US" sz="1200" b="1" dirty="0"/>
              <a:t>once</a:t>
            </a:r>
            <a:r>
              <a:rPr lang="en-US" sz="1200" dirty="0"/>
              <a:t> over the entire date range are the most common in the data.</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9424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76AEEF-D004-A42B-448B-053EDF7355FD}"/>
              </a:ext>
            </a:extLst>
          </p:cNvPr>
          <p:cNvSpPr>
            <a:spLocks noGrp="1"/>
          </p:cNvSpPr>
          <p:nvPr>
            <p:ph type="body" sz="quarter" idx="10"/>
          </p:nvPr>
        </p:nvSpPr>
        <p:spPr/>
        <p:txBody>
          <a:bodyPr/>
          <a:lstStyle/>
          <a:p>
            <a:r>
              <a:rPr lang="en-AU" dirty="0"/>
              <a:t>Effects on consumer buying for the category of chips</a:t>
            </a:r>
          </a:p>
        </p:txBody>
      </p:sp>
      <p:graphicFrame>
        <p:nvGraphicFramePr>
          <p:cNvPr id="4" name="Table 4">
            <a:extLst>
              <a:ext uri="{FF2B5EF4-FFF2-40B4-BE49-F238E27FC236}">
                <a16:creationId xmlns:a16="http://schemas.microsoft.com/office/drawing/2014/main" id="{969AD348-6E9B-9562-6D3B-474BC16453D8}"/>
              </a:ext>
            </a:extLst>
          </p:cNvPr>
          <p:cNvGraphicFramePr>
            <a:graphicFrameLocks noGrp="1"/>
          </p:cNvGraphicFramePr>
          <p:nvPr>
            <p:extLst>
              <p:ext uri="{D42A27DB-BD31-4B8C-83A1-F6EECF244321}">
                <p14:modId xmlns:p14="http://schemas.microsoft.com/office/powerpoint/2010/main" val="2012088259"/>
              </p:ext>
            </p:extLst>
          </p:nvPr>
        </p:nvGraphicFramePr>
        <p:xfrm>
          <a:off x="1196975" y="1314387"/>
          <a:ext cx="10479600" cy="4229226"/>
        </p:xfrm>
        <a:graphic>
          <a:graphicData uri="http://schemas.openxmlformats.org/drawingml/2006/table">
            <a:tbl>
              <a:tblPr bandRow="1">
                <a:tableStyleId>{5C22544A-7EE6-4342-B048-85BDC9FD1C3A}</a:tableStyleId>
              </a:tblPr>
              <a:tblGrid>
                <a:gridCol w="10479600">
                  <a:extLst>
                    <a:ext uri="{9D8B030D-6E8A-4147-A177-3AD203B41FA5}">
                      <a16:colId xmlns:a16="http://schemas.microsoft.com/office/drawing/2014/main" val="2325308952"/>
                    </a:ext>
                  </a:extLst>
                </a:gridCol>
              </a:tblGrid>
              <a:tr h="542252">
                <a:tc>
                  <a:txBody>
                    <a:bodyPr/>
                    <a:lstStyle/>
                    <a:p>
                      <a:r>
                        <a:rPr lang="en-US" sz="1400" dirty="0"/>
                        <a:t>The most popular </a:t>
                      </a:r>
                      <a:r>
                        <a:rPr lang="en-US" sz="1400" b="0" dirty="0"/>
                        <a:t>brands</a:t>
                      </a:r>
                      <a:r>
                        <a:rPr lang="en-US" sz="1400" dirty="0"/>
                        <a:t> by sales and quantity sold are </a:t>
                      </a:r>
                      <a:r>
                        <a:rPr lang="en-US" sz="1400" b="1" dirty="0"/>
                        <a:t>Kettle</a:t>
                      </a:r>
                      <a:r>
                        <a:rPr lang="en-US" sz="1400" dirty="0"/>
                        <a:t>, </a:t>
                      </a:r>
                      <a:r>
                        <a:rPr lang="en-US" sz="1400" b="1" dirty="0"/>
                        <a:t>Smiths</a:t>
                      </a:r>
                      <a:r>
                        <a:rPr lang="en-US" sz="1400" dirty="0"/>
                        <a:t>, </a:t>
                      </a:r>
                      <a:r>
                        <a:rPr lang="en-US" sz="1400" b="1" dirty="0"/>
                        <a:t>Doritos</a:t>
                      </a:r>
                      <a:r>
                        <a:rPr lang="en-US" sz="1400" dirty="0"/>
                        <a:t> and </a:t>
                      </a:r>
                      <a:r>
                        <a:rPr lang="en-US" sz="1400" b="1" dirty="0"/>
                        <a:t>Pringles</a:t>
                      </a:r>
                      <a:r>
                        <a:rPr lang="en-US" sz="1400" dirty="0"/>
                        <a:t>. These brands have the highest figures by a significant amount.</a:t>
                      </a:r>
                      <a:endParaRPr lang="en-AU" sz="1400" dirty="0"/>
                    </a:p>
                  </a:txBody>
                  <a:tcPr anchor="ctr"/>
                </a:tc>
                <a:extLst>
                  <a:ext uri="{0D108BD9-81ED-4DB2-BD59-A6C34878D82A}">
                    <a16:rowId xmlns:a16="http://schemas.microsoft.com/office/drawing/2014/main" val="2402582679"/>
                  </a:ext>
                </a:extLst>
              </a:tr>
              <a:tr h="494270">
                <a:tc>
                  <a:txBody>
                    <a:bodyPr/>
                    <a:lstStyle/>
                    <a:p>
                      <a:r>
                        <a:rPr lang="en-US" sz="1400" b="1" dirty="0"/>
                        <a:t>175g</a:t>
                      </a:r>
                      <a:r>
                        <a:rPr lang="en-US" sz="1400" dirty="0"/>
                        <a:t>, </a:t>
                      </a:r>
                      <a:r>
                        <a:rPr lang="en-US" sz="1400" b="1" dirty="0"/>
                        <a:t>150g</a:t>
                      </a:r>
                      <a:r>
                        <a:rPr lang="en-US" sz="1400" dirty="0"/>
                        <a:t> and </a:t>
                      </a:r>
                      <a:r>
                        <a:rPr lang="en-US" sz="1400" b="1" dirty="0"/>
                        <a:t>134g</a:t>
                      </a:r>
                      <a:r>
                        <a:rPr lang="en-US" sz="1400" dirty="0"/>
                        <a:t> packet sizes are the most popular sizes purchased, with </a:t>
                      </a:r>
                      <a:r>
                        <a:rPr lang="en-US" sz="1400" b="1" dirty="0"/>
                        <a:t>175g</a:t>
                      </a:r>
                      <a:r>
                        <a:rPr lang="en-US" sz="1400" dirty="0"/>
                        <a:t> packets being the most popular by a large margin.</a:t>
                      </a:r>
                      <a:endParaRPr lang="en-AU" sz="1400" dirty="0"/>
                    </a:p>
                  </a:txBody>
                  <a:tcPr anchor="ctr"/>
                </a:tc>
                <a:extLst>
                  <a:ext uri="{0D108BD9-81ED-4DB2-BD59-A6C34878D82A}">
                    <a16:rowId xmlns:a16="http://schemas.microsoft.com/office/drawing/2014/main" val="1619782118"/>
                  </a:ext>
                </a:extLst>
              </a:tr>
              <a:tr h="569980">
                <a:tc>
                  <a:txBody>
                    <a:bodyPr/>
                    <a:lstStyle/>
                    <a:p>
                      <a:r>
                        <a:rPr lang="en-US" sz="1400" b="1" dirty="0"/>
                        <a:t>Older Singles/Couples </a:t>
                      </a:r>
                      <a:r>
                        <a:rPr lang="en-US" sz="1400" dirty="0"/>
                        <a:t>have the highest sales, followed by </a:t>
                      </a:r>
                      <a:r>
                        <a:rPr lang="en-US" sz="1400" b="1" dirty="0"/>
                        <a:t>Retirees</a:t>
                      </a:r>
                      <a:r>
                        <a:rPr lang="en-US" sz="1400" dirty="0"/>
                        <a:t>, </a:t>
                      </a:r>
                      <a:r>
                        <a:rPr lang="en-US" sz="1400" b="1" dirty="0"/>
                        <a:t>Older</a:t>
                      </a:r>
                      <a:r>
                        <a:rPr lang="en-US" sz="1400" dirty="0"/>
                        <a:t> </a:t>
                      </a:r>
                      <a:r>
                        <a:rPr lang="en-US" sz="1400" b="1" dirty="0"/>
                        <a:t>Families</a:t>
                      </a:r>
                      <a:r>
                        <a:rPr lang="en-US" sz="1400" dirty="0"/>
                        <a:t>, </a:t>
                      </a:r>
                      <a:r>
                        <a:rPr lang="en-US" sz="1400" b="1" dirty="0"/>
                        <a:t>Young</a:t>
                      </a:r>
                      <a:r>
                        <a:rPr lang="en-US" sz="1400" dirty="0"/>
                        <a:t> </a:t>
                      </a:r>
                      <a:r>
                        <a:rPr lang="en-US" sz="1400" b="1" dirty="0"/>
                        <a:t>Families</a:t>
                      </a:r>
                      <a:r>
                        <a:rPr lang="en-US" sz="1400" dirty="0"/>
                        <a:t>, </a:t>
                      </a:r>
                      <a:r>
                        <a:rPr lang="en-US" sz="1400" b="1" dirty="0"/>
                        <a:t>Young</a:t>
                      </a:r>
                      <a:r>
                        <a:rPr lang="en-US" sz="1400" dirty="0"/>
                        <a:t> </a:t>
                      </a:r>
                      <a:r>
                        <a:rPr lang="en-US" sz="1400" b="1" dirty="0"/>
                        <a:t>Singles/Couples</a:t>
                      </a:r>
                      <a:r>
                        <a:rPr lang="en-US" sz="1400" dirty="0"/>
                        <a:t>, </a:t>
                      </a:r>
                      <a:r>
                        <a:rPr lang="en-US" sz="1400" b="1" dirty="0"/>
                        <a:t>Midage</a:t>
                      </a:r>
                      <a:r>
                        <a:rPr lang="en-US" sz="1400" dirty="0"/>
                        <a:t> </a:t>
                      </a:r>
                      <a:r>
                        <a:rPr lang="en-US" sz="1400" b="1" dirty="0"/>
                        <a:t>Singles/Couples </a:t>
                      </a:r>
                      <a:r>
                        <a:rPr lang="en-US" sz="1400" dirty="0"/>
                        <a:t>and </a:t>
                      </a:r>
                      <a:r>
                        <a:rPr lang="en-US" sz="1400" b="1" dirty="0"/>
                        <a:t>New Families</a:t>
                      </a:r>
                      <a:r>
                        <a:rPr lang="en-US" sz="1400" dirty="0"/>
                        <a:t>.</a:t>
                      </a:r>
                      <a:endParaRPr lang="en-AU" sz="1400" dirty="0"/>
                    </a:p>
                  </a:txBody>
                  <a:tcPr anchor="ctr"/>
                </a:tc>
                <a:extLst>
                  <a:ext uri="{0D108BD9-81ED-4DB2-BD59-A6C34878D82A}">
                    <a16:rowId xmlns:a16="http://schemas.microsoft.com/office/drawing/2014/main" val="2014030228"/>
                  </a:ext>
                </a:extLst>
              </a:tr>
              <a:tr h="348118">
                <a:tc>
                  <a:txBody>
                    <a:bodyPr/>
                    <a:lstStyle/>
                    <a:p>
                      <a:r>
                        <a:rPr lang="en-US" sz="1400" dirty="0"/>
                        <a:t>Brands that offer </a:t>
                      </a:r>
                      <a:r>
                        <a:rPr lang="en-US" sz="1400" b="0" dirty="0"/>
                        <a:t>1 - 2 packet </a:t>
                      </a:r>
                      <a:r>
                        <a:rPr lang="en-US" sz="1400" dirty="0"/>
                        <a:t>sizes sell more.</a:t>
                      </a:r>
                      <a:endParaRPr lang="en-AU" sz="1400" dirty="0"/>
                    </a:p>
                  </a:txBody>
                  <a:tcPr anchor="ctr"/>
                </a:tc>
                <a:extLst>
                  <a:ext uri="{0D108BD9-81ED-4DB2-BD59-A6C34878D82A}">
                    <a16:rowId xmlns:a16="http://schemas.microsoft.com/office/drawing/2014/main" val="4129646298"/>
                  </a:ext>
                </a:extLst>
              </a:tr>
              <a:tr h="34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Mainstream</a:t>
                      </a:r>
                      <a:r>
                        <a:rPr lang="en-US" sz="1400" dirty="0"/>
                        <a:t> customers have the highest sales followed by </a:t>
                      </a:r>
                      <a:r>
                        <a:rPr lang="en-US" sz="1400" b="1" dirty="0"/>
                        <a:t>Budget</a:t>
                      </a:r>
                      <a:r>
                        <a:rPr lang="en-US" sz="1400" dirty="0"/>
                        <a:t> and then </a:t>
                      </a:r>
                      <a:r>
                        <a:rPr lang="en-US" sz="1400" b="1" dirty="0"/>
                        <a:t>Premium </a:t>
                      </a:r>
                      <a:r>
                        <a:rPr lang="en-US" sz="1400" b="0" dirty="0"/>
                        <a:t>customers</a:t>
                      </a:r>
                      <a:r>
                        <a:rPr lang="en-US" sz="1400" dirty="0"/>
                        <a:t>.</a:t>
                      </a:r>
                    </a:p>
                  </a:txBody>
                  <a:tcPr anchor="ctr"/>
                </a:tc>
                <a:extLst>
                  <a:ext uri="{0D108BD9-81ED-4DB2-BD59-A6C34878D82A}">
                    <a16:rowId xmlns:a16="http://schemas.microsoft.com/office/drawing/2014/main" val="3545754026"/>
                  </a:ext>
                </a:extLst>
              </a:tr>
              <a:tr h="348118">
                <a:tc>
                  <a:txBody>
                    <a:bodyPr/>
                    <a:lstStyle/>
                    <a:p>
                      <a:r>
                        <a:rPr lang="en-US" sz="1400" dirty="0"/>
                        <a:t>The average sales and quantity purchased amount by life stage split by customer type is similar for all life stages.</a:t>
                      </a:r>
                      <a:endParaRPr lang="en-AU" sz="1400" dirty="0"/>
                    </a:p>
                  </a:txBody>
                  <a:tcPr anchor="ctr"/>
                </a:tc>
                <a:extLst>
                  <a:ext uri="{0D108BD9-81ED-4DB2-BD59-A6C34878D82A}">
                    <a16:rowId xmlns:a16="http://schemas.microsoft.com/office/drawing/2014/main" val="3258689291"/>
                  </a:ext>
                </a:extLst>
              </a:tr>
              <a:tr h="348118">
                <a:tc>
                  <a:txBody>
                    <a:bodyPr/>
                    <a:lstStyle/>
                    <a:p>
                      <a:r>
                        <a:rPr lang="en-US" sz="1400" dirty="0"/>
                        <a:t>Customer segments with the lowest sales reflect upon their low population sizes. Hence, sales and quantity bought is proportional to population.</a:t>
                      </a:r>
                      <a:endParaRPr lang="en-AU" sz="1400" dirty="0"/>
                    </a:p>
                  </a:txBody>
                  <a:tcPr anchor="ctr"/>
                </a:tc>
                <a:extLst>
                  <a:ext uri="{0D108BD9-81ED-4DB2-BD59-A6C34878D82A}">
                    <a16:rowId xmlns:a16="http://schemas.microsoft.com/office/drawing/2014/main" val="205485191"/>
                  </a:ext>
                </a:extLst>
              </a:tr>
              <a:tr h="348118">
                <a:tc>
                  <a:txBody>
                    <a:bodyPr/>
                    <a:lstStyle/>
                    <a:p>
                      <a:r>
                        <a:rPr lang="en-US" sz="1400" dirty="0"/>
                        <a:t>Customers who purchase less than 6 times over the entire timeframe for the data make up a significant proportion of the transactions.</a:t>
                      </a:r>
                      <a:endParaRPr lang="en-AU" sz="1400" dirty="0"/>
                    </a:p>
                  </a:txBody>
                  <a:tcPr anchor="ctr"/>
                </a:tc>
                <a:extLst>
                  <a:ext uri="{0D108BD9-81ED-4DB2-BD59-A6C34878D82A}">
                    <a16:rowId xmlns:a16="http://schemas.microsoft.com/office/drawing/2014/main" val="494483968"/>
                  </a:ext>
                </a:extLst>
              </a:tr>
              <a:tr h="348118">
                <a:tc>
                  <a:txBody>
                    <a:bodyPr/>
                    <a:lstStyle/>
                    <a:p>
                      <a:r>
                        <a:rPr lang="en-US" sz="1400" b="1" dirty="0"/>
                        <a:t>Red Rock Deli</a:t>
                      </a:r>
                      <a:r>
                        <a:rPr lang="en-US" sz="1400" dirty="0"/>
                        <a:t>, </a:t>
                      </a:r>
                      <a:r>
                        <a:rPr lang="en-US" sz="1400" b="1" dirty="0"/>
                        <a:t>Infuzions</a:t>
                      </a:r>
                      <a:r>
                        <a:rPr lang="en-US" sz="1400" dirty="0"/>
                        <a:t> and </a:t>
                      </a:r>
                      <a:r>
                        <a:rPr lang="en-US" sz="1400" b="1" dirty="0"/>
                        <a:t>Doritos</a:t>
                      </a:r>
                      <a:r>
                        <a:rPr lang="en-US" sz="1400" dirty="0"/>
                        <a:t> are the second most preferred and bought chips, followed by </a:t>
                      </a:r>
                      <a:r>
                        <a:rPr lang="en-US" sz="1400" b="1" dirty="0"/>
                        <a:t>Thins</a:t>
                      </a:r>
                      <a:r>
                        <a:rPr lang="en-US" sz="1400" dirty="0"/>
                        <a:t> and </a:t>
                      </a:r>
                      <a:r>
                        <a:rPr lang="en-US" sz="1400" b="1" dirty="0"/>
                        <a:t>Woolworths</a:t>
                      </a:r>
                      <a:r>
                        <a:rPr lang="en-US" sz="1400" dirty="0"/>
                        <a:t> chips (excluding </a:t>
                      </a:r>
                      <a:r>
                        <a:rPr lang="en-US" sz="1400" b="1" dirty="0"/>
                        <a:t>Smiths</a:t>
                      </a:r>
                      <a:r>
                        <a:rPr lang="en-US" sz="1400" dirty="0"/>
                        <a:t>, </a:t>
                      </a:r>
                      <a:r>
                        <a:rPr lang="en-US" sz="1400" b="1" dirty="0"/>
                        <a:t>Pringles</a:t>
                      </a:r>
                      <a:r>
                        <a:rPr lang="en-US" sz="1400" dirty="0"/>
                        <a:t> and </a:t>
                      </a:r>
                      <a:r>
                        <a:rPr lang="en-US" sz="1400" b="1" dirty="0"/>
                        <a:t>Kettle</a:t>
                      </a:r>
                      <a:r>
                        <a:rPr lang="en-US" sz="1400" dirty="0"/>
                        <a:t>).</a:t>
                      </a:r>
                      <a:endParaRPr lang="en-AU" sz="1400" dirty="0"/>
                    </a:p>
                  </a:txBody>
                  <a:tcPr anchor="ctr"/>
                </a:tc>
                <a:extLst>
                  <a:ext uri="{0D108BD9-81ED-4DB2-BD59-A6C34878D82A}">
                    <a16:rowId xmlns:a16="http://schemas.microsoft.com/office/drawing/2014/main" val="3543954356"/>
                  </a:ext>
                </a:extLst>
              </a:tr>
            </a:tbl>
          </a:graphicData>
        </a:graphic>
      </p:graphicFrame>
    </p:spTree>
    <p:extLst>
      <p:ext uri="{BB962C8B-B14F-4D97-AF65-F5344CB8AC3E}">
        <p14:creationId xmlns:p14="http://schemas.microsoft.com/office/powerpoint/2010/main" val="297262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78982-EDA9-99EC-4D13-CBA987A41C23}"/>
              </a:ext>
            </a:extLst>
          </p:cNvPr>
          <p:cNvSpPr>
            <a:spLocks noGrp="1"/>
          </p:cNvSpPr>
          <p:nvPr>
            <p:ph type="body" sz="quarter" idx="10"/>
          </p:nvPr>
        </p:nvSpPr>
        <p:spPr/>
        <p:txBody>
          <a:bodyPr/>
          <a:lstStyle/>
          <a:p>
            <a:r>
              <a:rPr lang="en-AU" dirty="0"/>
              <a:t>Recommendations  </a:t>
            </a:r>
          </a:p>
        </p:txBody>
      </p:sp>
      <p:graphicFrame>
        <p:nvGraphicFramePr>
          <p:cNvPr id="3" name="Table 4">
            <a:extLst>
              <a:ext uri="{FF2B5EF4-FFF2-40B4-BE49-F238E27FC236}">
                <a16:creationId xmlns:a16="http://schemas.microsoft.com/office/drawing/2014/main" id="{F609B6C3-F69E-14C6-2EF7-E4D96695DA04}"/>
              </a:ext>
            </a:extLst>
          </p:cNvPr>
          <p:cNvGraphicFramePr>
            <a:graphicFrameLocks noGrp="1"/>
          </p:cNvGraphicFramePr>
          <p:nvPr>
            <p:extLst>
              <p:ext uri="{D42A27DB-BD31-4B8C-83A1-F6EECF244321}">
                <p14:modId xmlns:p14="http://schemas.microsoft.com/office/powerpoint/2010/main" val="1897231433"/>
              </p:ext>
            </p:extLst>
          </p:nvPr>
        </p:nvGraphicFramePr>
        <p:xfrm>
          <a:off x="1196975" y="1393711"/>
          <a:ext cx="10479600" cy="4070578"/>
        </p:xfrm>
        <a:graphic>
          <a:graphicData uri="http://schemas.openxmlformats.org/drawingml/2006/table">
            <a:tbl>
              <a:tblPr bandRow="1">
                <a:tableStyleId>{5C22544A-7EE6-4342-B048-85BDC9FD1C3A}</a:tableStyleId>
              </a:tblPr>
              <a:tblGrid>
                <a:gridCol w="1064311">
                  <a:extLst>
                    <a:ext uri="{9D8B030D-6E8A-4147-A177-3AD203B41FA5}">
                      <a16:colId xmlns:a16="http://schemas.microsoft.com/office/drawing/2014/main" val="1633683943"/>
                    </a:ext>
                  </a:extLst>
                </a:gridCol>
                <a:gridCol w="9415289">
                  <a:extLst>
                    <a:ext uri="{9D8B030D-6E8A-4147-A177-3AD203B41FA5}">
                      <a16:colId xmlns:a16="http://schemas.microsoft.com/office/drawing/2014/main" val="2325308952"/>
                    </a:ext>
                  </a:extLst>
                </a:gridCol>
              </a:tblGrid>
              <a:tr h="542252">
                <a:tc>
                  <a:txBody>
                    <a:bodyPr/>
                    <a:lstStyle/>
                    <a:p>
                      <a:pPr algn="ctr"/>
                      <a:r>
                        <a:rPr lang="en-AU" sz="1400" b="1" dirty="0"/>
                        <a:t>1</a:t>
                      </a:r>
                    </a:p>
                  </a:txBody>
                  <a:tcPr anchor="ctr"/>
                </a:tc>
                <a:tc>
                  <a:txBody>
                    <a:bodyPr/>
                    <a:lstStyle/>
                    <a:p>
                      <a:r>
                        <a:rPr lang="en-US" sz="1400" dirty="0"/>
                        <a:t>Run advertisements and promotions that cater towards the </a:t>
                      </a:r>
                      <a:r>
                        <a:rPr lang="en-US" sz="1400" b="1" dirty="0"/>
                        <a:t>Mainstream</a:t>
                      </a:r>
                      <a:r>
                        <a:rPr lang="en-US" sz="1400" dirty="0"/>
                        <a:t> group of customers in order to retain and advance sales.</a:t>
                      </a:r>
                      <a:endParaRPr lang="en-AU" sz="1400" dirty="0"/>
                    </a:p>
                  </a:txBody>
                  <a:tcPr anchor="ctr"/>
                </a:tc>
                <a:extLst>
                  <a:ext uri="{0D108BD9-81ED-4DB2-BD59-A6C34878D82A}">
                    <a16:rowId xmlns:a16="http://schemas.microsoft.com/office/drawing/2014/main" val="2402582679"/>
                  </a:ext>
                </a:extLst>
              </a:tr>
              <a:tr h="494270">
                <a:tc>
                  <a:txBody>
                    <a:bodyPr/>
                    <a:lstStyle/>
                    <a:p>
                      <a:pPr algn="ctr"/>
                      <a:r>
                        <a:rPr lang="en-AU" sz="1400" b="1" dirty="0"/>
                        <a:t>2</a:t>
                      </a:r>
                    </a:p>
                  </a:txBody>
                  <a:tcPr anchor="ctr"/>
                </a:tc>
                <a:tc>
                  <a:txBody>
                    <a:bodyPr/>
                    <a:lstStyle/>
                    <a:p>
                      <a:r>
                        <a:rPr lang="en-US" sz="1400" dirty="0"/>
                        <a:t>Market regularly towards </a:t>
                      </a:r>
                      <a:r>
                        <a:rPr lang="en-US" sz="1400" b="1" dirty="0"/>
                        <a:t>Families</a:t>
                      </a:r>
                      <a:r>
                        <a:rPr lang="en-US" sz="1400" dirty="0"/>
                        <a:t> and </a:t>
                      </a:r>
                      <a:r>
                        <a:rPr lang="en-US" sz="1400" b="1" dirty="0"/>
                        <a:t>Older</a:t>
                      </a:r>
                      <a:r>
                        <a:rPr lang="en-US" sz="1400" dirty="0"/>
                        <a:t> customers. </a:t>
                      </a:r>
                      <a:endParaRPr lang="en-AU" sz="1400" dirty="0"/>
                    </a:p>
                  </a:txBody>
                  <a:tcPr anchor="ctr"/>
                </a:tc>
                <a:extLst>
                  <a:ext uri="{0D108BD9-81ED-4DB2-BD59-A6C34878D82A}">
                    <a16:rowId xmlns:a16="http://schemas.microsoft.com/office/drawing/2014/main" val="1619782118"/>
                  </a:ext>
                </a:extLst>
              </a:tr>
              <a:tr h="569980">
                <a:tc>
                  <a:txBody>
                    <a:bodyPr/>
                    <a:lstStyle/>
                    <a:p>
                      <a:pPr algn="ctr"/>
                      <a:r>
                        <a:rPr lang="en-AU" sz="1400" b="1" dirty="0"/>
                        <a:t>3</a:t>
                      </a:r>
                    </a:p>
                  </a:txBody>
                  <a:tcPr anchor="ctr"/>
                </a:tc>
                <a:tc>
                  <a:txBody>
                    <a:bodyPr/>
                    <a:lstStyle/>
                    <a:p>
                      <a:r>
                        <a:rPr lang="en-US" sz="1400" dirty="0"/>
                        <a:t>Introduce loyalty programs/spend-for-rewards initiatives to encourage consistent spending.</a:t>
                      </a:r>
                      <a:endParaRPr lang="en-AU" sz="1400" dirty="0"/>
                    </a:p>
                  </a:txBody>
                  <a:tcPr anchor="ctr"/>
                </a:tc>
                <a:extLst>
                  <a:ext uri="{0D108BD9-81ED-4DB2-BD59-A6C34878D82A}">
                    <a16:rowId xmlns:a16="http://schemas.microsoft.com/office/drawing/2014/main" val="2014030228"/>
                  </a:ext>
                </a:extLst>
              </a:tr>
              <a:tr h="348118">
                <a:tc>
                  <a:txBody>
                    <a:bodyPr/>
                    <a:lstStyle/>
                    <a:p>
                      <a:pPr algn="ctr"/>
                      <a:r>
                        <a:rPr lang="en-AU" sz="1400" b="1" dirty="0"/>
                        <a:t>4</a:t>
                      </a:r>
                    </a:p>
                  </a:txBody>
                  <a:tcPr anchor="ctr"/>
                </a:tc>
                <a:tc>
                  <a:txBody>
                    <a:bodyPr/>
                    <a:lstStyle/>
                    <a:p>
                      <a:r>
                        <a:rPr lang="en-US" sz="1400" dirty="0"/>
                        <a:t>Promotions should be more catered for </a:t>
                      </a:r>
                      <a:r>
                        <a:rPr lang="en-US" sz="1400" b="1" dirty="0"/>
                        <a:t>Mainstream</a:t>
                      </a:r>
                      <a:r>
                        <a:rPr lang="en-US" sz="1400" dirty="0"/>
                        <a:t> and </a:t>
                      </a:r>
                      <a:r>
                        <a:rPr lang="en-US" sz="1400" b="1" dirty="0"/>
                        <a:t>Budget</a:t>
                      </a:r>
                      <a:r>
                        <a:rPr lang="en-US" sz="1400" dirty="0"/>
                        <a:t> customers.</a:t>
                      </a:r>
                      <a:endParaRPr lang="en-AU" sz="1400" dirty="0"/>
                    </a:p>
                  </a:txBody>
                  <a:tcPr anchor="ctr"/>
                </a:tc>
                <a:extLst>
                  <a:ext uri="{0D108BD9-81ED-4DB2-BD59-A6C34878D82A}">
                    <a16:rowId xmlns:a16="http://schemas.microsoft.com/office/drawing/2014/main" val="4129646298"/>
                  </a:ext>
                </a:extLst>
              </a:tr>
              <a:tr h="348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Try new initiatives to increase figures for the </a:t>
                      </a:r>
                      <a:r>
                        <a:rPr lang="en-US" sz="1400" b="1" dirty="0"/>
                        <a:t>Premium </a:t>
                      </a:r>
                      <a:r>
                        <a:rPr lang="en-US" sz="1400" b="0" dirty="0"/>
                        <a:t>customers</a:t>
                      </a:r>
                      <a:r>
                        <a:rPr lang="en-US" sz="1400" dirty="0"/>
                        <a:t>.</a:t>
                      </a:r>
                    </a:p>
                  </a:txBody>
                  <a:tcPr anchor="ctr"/>
                </a:tc>
                <a:extLst>
                  <a:ext uri="{0D108BD9-81ED-4DB2-BD59-A6C34878D82A}">
                    <a16:rowId xmlns:a16="http://schemas.microsoft.com/office/drawing/2014/main" val="3545754026"/>
                  </a:ext>
                </a:extLst>
              </a:tr>
              <a:tr h="348118">
                <a:tc>
                  <a:txBody>
                    <a:bodyPr/>
                    <a:lstStyle/>
                    <a:p>
                      <a:pPr algn="ctr"/>
                      <a:r>
                        <a:rPr lang="en-AU" sz="1400" b="1" dirty="0"/>
                        <a:t>6</a:t>
                      </a:r>
                    </a:p>
                  </a:txBody>
                  <a:tcPr anchor="ctr"/>
                </a:tc>
                <a:tc>
                  <a:txBody>
                    <a:bodyPr/>
                    <a:lstStyle/>
                    <a:p>
                      <a:r>
                        <a:rPr lang="en-US" sz="1400" dirty="0"/>
                        <a:t>Research unique selling points and promotions to cater towards products like </a:t>
                      </a:r>
                      <a:r>
                        <a:rPr lang="en-US" sz="1400" b="1" dirty="0"/>
                        <a:t>Pringles </a:t>
                      </a:r>
                      <a:r>
                        <a:rPr lang="en-US" sz="1400" b="0" dirty="0"/>
                        <a:t>and </a:t>
                      </a:r>
                      <a:r>
                        <a:rPr lang="en-US" sz="1400" b="1" dirty="0"/>
                        <a:t>Doritos</a:t>
                      </a:r>
                      <a:r>
                        <a:rPr lang="en-US" sz="1400" dirty="0"/>
                        <a:t>. These products are popular among </a:t>
                      </a:r>
                      <a:r>
                        <a:rPr lang="en-US" sz="1400" b="1" dirty="0"/>
                        <a:t>Families</a:t>
                      </a:r>
                      <a:r>
                        <a:rPr lang="en-US" sz="1400" dirty="0"/>
                        <a:t> and </a:t>
                      </a:r>
                      <a:r>
                        <a:rPr lang="en-US" sz="1400" b="1" dirty="0"/>
                        <a:t>Young</a:t>
                      </a:r>
                      <a:r>
                        <a:rPr lang="en-US" sz="1400" dirty="0"/>
                        <a:t> customers and should be marketed with products and concepts known to these demographics.</a:t>
                      </a:r>
                      <a:endParaRPr lang="en-AU" sz="1400" dirty="0"/>
                    </a:p>
                  </a:txBody>
                  <a:tcPr anchor="ctr"/>
                </a:tc>
                <a:extLst>
                  <a:ext uri="{0D108BD9-81ED-4DB2-BD59-A6C34878D82A}">
                    <a16:rowId xmlns:a16="http://schemas.microsoft.com/office/drawing/2014/main" val="3258689291"/>
                  </a:ext>
                </a:extLst>
              </a:tr>
              <a:tr h="348118">
                <a:tc>
                  <a:txBody>
                    <a:bodyPr/>
                    <a:lstStyle/>
                    <a:p>
                      <a:pPr algn="ctr"/>
                      <a:r>
                        <a:rPr lang="en-AU" sz="1400" b="1" dirty="0"/>
                        <a:t>7</a:t>
                      </a:r>
                    </a:p>
                  </a:txBody>
                  <a:tcPr anchor="ctr"/>
                </a:tc>
                <a:tc>
                  <a:txBody>
                    <a:bodyPr/>
                    <a:lstStyle/>
                    <a:p>
                      <a:r>
                        <a:rPr lang="en-US" sz="1400" dirty="0"/>
                        <a:t>Ensure </a:t>
                      </a:r>
                      <a:r>
                        <a:rPr lang="en-US" sz="1400" b="1" dirty="0"/>
                        <a:t>175g</a:t>
                      </a:r>
                      <a:r>
                        <a:rPr lang="en-US" sz="1400" dirty="0"/>
                        <a:t> packet sizes and </a:t>
                      </a:r>
                      <a:r>
                        <a:rPr lang="en-US" sz="1400" b="1" dirty="0"/>
                        <a:t>Kettle</a:t>
                      </a:r>
                      <a:r>
                        <a:rPr lang="en-US" sz="1400" dirty="0"/>
                        <a:t> chips are always exposed to customers but put more effort in other brands like </a:t>
                      </a:r>
                      <a:r>
                        <a:rPr lang="en-US" sz="1400" b="1" dirty="0"/>
                        <a:t>Thins</a:t>
                      </a:r>
                      <a:r>
                        <a:rPr lang="en-US" sz="1400" dirty="0"/>
                        <a:t> and </a:t>
                      </a:r>
                      <a:r>
                        <a:rPr lang="en-US" sz="1400" b="1" dirty="0"/>
                        <a:t>Woolworths</a:t>
                      </a:r>
                      <a:r>
                        <a:rPr lang="en-US" sz="1400" dirty="0"/>
                        <a:t> to increase total sales.</a:t>
                      </a:r>
                      <a:endParaRPr lang="en-AU" sz="1400" dirty="0"/>
                    </a:p>
                  </a:txBody>
                  <a:tcPr anchor="ctr"/>
                </a:tc>
                <a:extLst>
                  <a:ext uri="{0D108BD9-81ED-4DB2-BD59-A6C34878D82A}">
                    <a16:rowId xmlns:a16="http://schemas.microsoft.com/office/drawing/2014/main" val="205485191"/>
                  </a:ext>
                </a:extLst>
              </a:tr>
              <a:tr h="348118">
                <a:tc>
                  <a:txBody>
                    <a:bodyPr/>
                    <a:lstStyle/>
                    <a:p>
                      <a:pPr algn="ctr"/>
                      <a:r>
                        <a:rPr lang="en-AU" sz="1400" b="1" dirty="0"/>
                        <a:t>8</a:t>
                      </a:r>
                    </a:p>
                  </a:txBody>
                  <a:tcPr anchor="ctr"/>
                </a:tc>
                <a:tc>
                  <a:txBody>
                    <a:bodyPr/>
                    <a:lstStyle/>
                    <a:p>
                      <a:r>
                        <a:rPr lang="en-US" sz="1400" dirty="0"/>
                        <a:t>Offer many promotions during the month after holiday events in order to avoid big drops in sales after traditional heavy spending periods.</a:t>
                      </a:r>
                      <a:endParaRPr lang="en-AU" sz="1400" dirty="0"/>
                    </a:p>
                  </a:txBody>
                  <a:tcPr anchor="ctr"/>
                </a:tc>
                <a:extLst>
                  <a:ext uri="{0D108BD9-81ED-4DB2-BD59-A6C34878D82A}">
                    <a16:rowId xmlns:a16="http://schemas.microsoft.com/office/drawing/2014/main" val="1877703748"/>
                  </a:ext>
                </a:extLst>
              </a:tr>
            </a:tbl>
          </a:graphicData>
        </a:graphic>
      </p:graphicFrame>
    </p:spTree>
    <p:extLst>
      <p:ext uri="{BB962C8B-B14F-4D97-AF65-F5344CB8AC3E}">
        <p14:creationId xmlns:p14="http://schemas.microsoft.com/office/powerpoint/2010/main" val="200561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314BA825-B4A2-C3B8-96C1-60BBAAA7B89D}"/>
              </a:ext>
            </a:extLst>
          </p:cNvPr>
          <p:cNvSpPr txBox="1"/>
          <p:nvPr/>
        </p:nvSpPr>
        <p:spPr>
          <a:xfrm>
            <a:off x="1196975" y="1277771"/>
            <a:ext cx="10220668" cy="2515753"/>
          </a:xfrm>
          <a:prstGeom prst="rect">
            <a:avLst/>
          </a:prstGeom>
          <a:noFill/>
        </p:spPr>
        <p:txBody>
          <a:bodyPr wrap="square" lIns="0" tIns="0" rIns="0" bIns="0" rtlCol="0" anchor="t">
            <a:noAutofit/>
          </a:bodyPr>
          <a:lstStyle/>
          <a:p>
            <a:pPr algn="l"/>
            <a:r>
              <a:rPr lang="en-AU" sz="1400" dirty="0">
                <a:latin typeface="Roboto Light" panose="02000000000000000000" pitchFamily="2" charset="0"/>
                <a:ea typeface="Roboto Light" panose="02000000000000000000" pitchFamily="2" charset="0"/>
              </a:rPr>
              <a:t>The Trial stores are </a:t>
            </a:r>
            <a:r>
              <a:rPr lang="en-AU" sz="1400" b="1" dirty="0">
                <a:latin typeface="Roboto Light" panose="02000000000000000000" pitchFamily="2" charset="0"/>
                <a:ea typeface="Roboto Light" panose="02000000000000000000" pitchFamily="2" charset="0"/>
              </a:rPr>
              <a:t>77</a:t>
            </a:r>
            <a:r>
              <a:rPr lang="en-AU" sz="1400" dirty="0">
                <a:latin typeface="Roboto Light" panose="02000000000000000000" pitchFamily="2" charset="0"/>
                <a:ea typeface="Roboto Light" panose="02000000000000000000" pitchFamily="2" charset="0"/>
              </a:rPr>
              <a:t>, </a:t>
            </a:r>
            <a:r>
              <a:rPr lang="en-AU" sz="1400" b="1" dirty="0">
                <a:latin typeface="Roboto Light" panose="02000000000000000000" pitchFamily="2" charset="0"/>
                <a:ea typeface="Roboto Light" panose="02000000000000000000" pitchFamily="2" charset="0"/>
              </a:rPr>
              <a:t>86</a:t>
            </a:r>
            <a:r>
              <a:rPr lang="en-AU" sz="1400" dirty="0">
                <a:latin typeface="Roboto Light" panose="02000000000000000000" pitchFamily="2" charset="0"/>
                <a:ea typeface="Roboto Light" panose="02000000000000000000" pitchFamily="2" charset="0"/>
              </a:rPr>
              <a:t> and </a:t>
            </a:r>
            <a:r>
              <a:rPr lang="en-AU" sz="1400" b="1" dirty="0">
                <a:latin typeface="Roboto Light" panose="02000000000000000000" pitchFamily="2" charset="0"/>
                <a:ea typeface="Roboto Light" panose="02000000000000000000" pitchFamily="2" charset="0"/>
              </a:rPr>
              <a:t>88</a:t>
            </a:r>
            <a:r>
              <a:rPr lang="en-AU" sz="1400" dirty="0">
                <a:latin typeface="Roboto Light" panose="02000000000000000000" pitchFamily="2" charset="0"/>
                <a:ea typeface="Roboto Light" panose="02000000000000000000" pitchFamily="2" charset="0"/>
              </a:rPr>
              <a:t>.</a:t>
            </a:r>
          </a:p>
          <a:p>
            <a:pPr algn="l"/>
            <a:endParaRPr lang="en-AU" sz="1400" dirty="0">
              <a:latin typeface="Roboto Light" panose="02000000000000000000" pitchFamily="2" charset="0"/>
              <a:ea typeface="Roboto Light" panose="02000000000000000000" pitchFamily="2" charset="0"/>
            </a:endParaRPr>
          </a:p>
          <a:p>
            <a:pPr algn="l"/>
            <a:r>
              <a:rPr lang="en-AU" sz="1400" dirty="0">
                <a:latin typeface="Roboto Light" panose="02000000000000000000" pitchFamily="2" charset="0"/>
                <a:ea typeface="Roboto Light" panose="02000000000000000000" pitchFamily="2" charset="0"/>
              </a:rPr>
              <a:t>The trial period was from February 2019 to April 2019. </a:t>
            </a:r>
          </a:p>
          <a:p>
            <a:pPr algn="l"/>
            <a:endParaRPr lang="en-AU" sz="1400" dirty="0">
              <a:latin typeface="Roboto Light" panose="02000000000000000000" pitchFamily="2" charset="0"/>
              <a:ea typeface="Roboto Light" panose="02000000000000000000" pitchFamily="2" charset="0"/>
            </a:endParaRPr>
          </a:p>
          <a:p>
            <a:pPr algn="l"/>
            <a:r>
              <a:rPr lang="en-AU" sz="1400" dirty="0">
                <a:latin typeface="Roboto Light" panose="02000000000000000000" pitchFamily="2" charset="0"/>
                <a:ea typeface="Roboto Light" panose="02000000000000000000" pitchFamily="2" charset="0"/>
              </a:rPr>
              <a:t>The Control stores were chosen based on the following metrics:</a:t>
            </a:r>
          </a:p>
          <a:p>
            <a:pPr algn="l"/>
            <a:endParaRPr lang="en-AU" sz="1400" dirty="0">
              <a:latin typeface="Roboto Light" panose="02000000000000000000" pitchFamily="2" charset="0"/>
              <a:ea typeface="Roboto Light" panose="02000000000000000000" pitchFamily="2" charset="0"/>
            </a:endParaRP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Total Sales </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Total Number of Customers </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Average Number of Transactions per Customer</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Correlation Score based on store performance</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Magnitude Difference based on store performance </a:t>
            </a:r>
          </a:p>
          <a:p>
            <a:pPr marL="628650" lvl="1"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lvl="1"/>
            <a:endParaRPr lang="en-AU" sz="1200" dirty="0">
              <a:latin typeface="Roboto Light" panose="02000000000000000000" pitchFamily="2" charset="0"/>
              <a:ea typeface="Roboto Light" panose="02000000000000000000" pitchFamily="2" charset="0"/>
            </a:endParaRPr>
          </a:p>
        </p:txBody>
      </p:sp>
      <p:graphicFrame>
        <p:nvGraphicFramePr>
          <p:cNvPr id="5" name="Table 5">
            <a:extLst>
              <a:ext uri="{FF2B5EF4-FFF2-40B4-BE49-F238E27FC236}">
                <a16:creationId xmlns:a16="http://schemas.microsoft.com/office/drawing/2014/main" id="{DAF9008C-F31F-DA30-D03E-DAD275D0E34E}"/>
              </a:ext>
            </a:extLst>
          </p:cNvPr>
          <p:cNvGraphicFramePr>
            <a:graphicFrameLocks noGrp="1"/>
          </p:cNvGraphicFramePr>
          <p:nvPr>
            <p:extLst>
              <p:ext uri="{D42A27DB-BD31-4B8C-83A1-F6EECF244321}">
                <p14:modId xmlns:p14="http://schemas.microsoft.com/office/powerpoint/2010/main" val="3844988116"/>
              </p:ext>
            </p:extLst>
          </p:nvPr>
        </p:nvGraphicFramePr>
        <p:xfrm>
          <a:off x="1196975" y="399420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92593324"/>
                    </a:ext>
                  </a:extLst>
                </a:gridCol>
                <a:gridCol w="4064000">
                  <a:extLst>
                    <a:ext uri="{9D8B030D-6E8A-4147-A177-3AD203B41FA5}">
                      <a16:colId xmlns:a16="http://schemas.microsoft.com/office/drawing/2014/main" val="1070037091"/>
                    </a:ext>
                  </a:extLst>
                </a:gridCol>
              </a:tblGrid>
              <a:tr h="370840">
                <a:tc>
                  <a:txBody>
                    <a:bodyPr/>
                    <a:lstStyle/>
                    <a:p>
                      <a:pPr algn="ctr"/>
                      <a:r>
                        <a:rPr lang="en-AU" sz="1600" dirty="0">
                          <a:solidFill>
                            <a:schemeClr val="tx1"/>
                          </a:solidFill>
                        </a:rPr>
                        <a:t>Trial Store</a:t>
                      </a:r>
                    </a:p>
                  </a:txBody>
                  <a:tcPr/>
                </a:tc>
                <a:tc>
                  <a:txBody>
                    <a:bodyPr/>
                    <a:lstStyle/>
                    <a:p>
                      <a:pPr algn="ctr"/>
                      <a:r>
                        <a:rPr lang="en-AU" sz="1600" dirty="0">
                          <a:solidFill>
                            <a:schemeClr val="tx1"/>
                          </a:solidFill>
                        </a:rPr>
                        <a:t>Control Store</a:t>
                      </a:r>
                    </a:p>
                  </a:txBody>
                  <a:tcPr/>
                </a:tc>
                <a:extLst>
                  <a:ext uri="{0D108BD9-81ED-4DB2-BD59-A6C34878D82A}">
                    <a16:rowId xmlns:a16="http://schemas.microsoft.com/office/drawing/2014/main" val="3803192295"/>
                  </a:ext>
                </a:extLst>
              </a:tr>
              <a:tr h="370840">
                <a:tc>
                  <a:txBody>
                    <a:bodyPr/>
                    <a:lstStyle/>
                    <a:p>
                      <a:pPr algn="ctr"/>
                      <a:r>
                        <a:rPr lang="en-AU" sz="1600" dirty="0"/>
                        <a:t>77</a:t>
                      </a:r>
                    </a:p>
                  </a:txBody>
                  <a:tcPr/>
                </a:tc>
                <a:tc>
                  <a:txBody>
                    <a:bodyPr/>
                    <a:lstStyle/>
                    <a:p>
                      <a:pPr algn="ctr"/>
                      <a:r>
                        <a:rPr lang="en-AU" sz="1600" dirty="0"/>
                        <a:t>233</a:t>
                      </a:r>
                    </a:p>
                  </a:txBody>
                  <a:tcPr/>
                </a:tc>
                <a:extLst>
                  <a:ext uri="{0D108BD9-81ED-4DB2-BD59-A6C34878D82A}">
                    <a16:rowId xmlns:a16="http://schemas.microsoft.com/office/drawing/2014/main" val="1611428081"/>
                  </a:ext>
                </a:extLst>
              </a:tr>
              <a:tr h="370840">
                <a:tc>
                  <a:txBody>
                    <a:bodyPr/>
                    <a:lstStyle/>
                    <a:p>
                      <a:pPr algn="ctr"/>
                      <a:r>
                        <a:rPr lang="en-AU" sz="1600" dirty="0"/>
                        <a:t>86</a:t>
                      </a:r>
                    </a:p>
                  </a:txBody>
                  <a:tcPr/>
                </a:tc>
                <a:tc>
                  <a:txBody>
                    <a:bodyPr/>
                    <a:lstStyle/>
                    <a:p>
                      <a:pPr algn="ctr"/>
                      <a:r>
                        <a:rPr lang="en-AU" sz="1600" dirty="0"/>
                        <a:t>155</a:t>
                      </a:r>
                    </a:p>
                  </a:txBody>
                  <a:tcPr/>
                </a:tc>
                <a:extLst>
                  <a:ext uri="{0D108BD9-81ED-4DB2-BD59-A6C34878D82A}">
                    <a16:rowId xmlns:a16="http://schemas.microsoft.com/office/drawing/2014/main" val="3500022768"/>
                  </a:ext>
                </a:extLst>
              </a:tr>
              <a:tr h="370840">
                <a:tc>
                  <a:txBody>
                    <a:bodyPr/>
                    <a:lstStyle/>
                    <a:p>
                      <a:pPr algn="ctr"/>
                      <a:r>
                        <a:rPr lang="en-AU" sz="1600" dirty="0"/>
                        <a:t>88</a:t>
                      </a:r>
                    </a:p>
                  </a:txBody>
                  <a:tcPr/>
                </a:tc>
                <a:tc>
                  <a:txBody>
                    <a:bodyPr/>
                    <a:lstStyle/>
                    <a:p>
                      <a:pPr algn="ctr"/>
                      <a:r>
                        <a:rPr lang="en-AU" sz="1600" dirty="0"/>
                        <a:t>237</a:t>
                      </a:r>
                    </a:p>
                  </a:txBody>
                  <a:tcPr/>
                </a:tc>
                <a:extLst>
                  <a:ext uri="{0D108BD9-81ED-4DB2-BD59-A6C34878D82A}">
                    <a16:rowId xmlns:a16="http://schemas.microsoft.com/office/drawing/2014/main" val="3330213782"/>
                  </a:ext>
                </a:extLst>
              </a:tr>
            </a:tbl>
          </a:graphicData>
        </a:graphic>
      </p:graphicFrame>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925DB0-CAE0-F148-6BBC-8DF0C0AFB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589" y="1002879"/>
            <a:ext cx="6254220" cy="4236386"/>
          </a:xfrm>
          <a:prstGeom prst="rect">
            <a:avLst/>
          </a:prstGeom>
        </p:spPr>
      </p:pic>
      <p:pic>
        <p:nvPicPr>
          <p:cNvPr id="7" name="Picture 6">
            <a:extLst>
              <a:ext uri="{FF2B5EF4-FFF2-40B4-BE49-F238E27FC236}">
                <a16:creationId xmlns:a16="http://schemas.microsoft.com/office/drawing/2014/main" id="{DA5DFD54-3A8E-71EC-0F09-15C6F4EEC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73" y="1002879"/>
            <a:ext cx="6031799" cy="4236386"/>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77</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4"/>
          <a:stretch>
            <a:fillRect/>
          </a:stretch>
        </p:blipFill>
        <p:spPr>
          <a:xfrm>
            <a:off x="12305518" y="0"/>
            <a:ext cx="1993565" cy="2005758"/>
          </a:xfrm>
          <a:prstGeom prst="rect">
            <a:avLst/>
          </a:prstGeom>
        </p:spPr>
      </p:pic>
      <p:sp>
        <p:nvSpPr>
          <p:cNvPr id="8" name="TextBox 7">
            <a:extLst>
              <a:ext uri="{FF2B5EF4-FFF2-40B4-BE49-F238E27FC236}">
                <a16:creationId xmlns:a16="http://schemas.microsoft.com/office/drawing/2014/main" id="{7E88C73F-8DE6-9A95-536C-EF51A2FEEA93}"/>
              </a:ext>
            </a:extLst>
          </p:cNvPr>
          <p:cNvSpPr txBox="1"/>
          <p:nvPr/>
        </p:nvSpPr>
        <p:spPr>
          <a:xfrm>
            <a:off x="3006263" y="5300451"/>
            <a:ext cx="6179474" cy="488322"/>
          </a:xfrm>
          <a:prstGeom prst="rect">
            <a:avLst/>
          </a:prstGeom>
          <a:noFill/>
        </p:spPr>
        <p:txBody>
          <a:bodyPr wrap="square" lIns="0" tIns="0" rIns="0" bIns="0" rtlCol="0" anchor="t">
            <a:noAutofit/>
          </a:bodyPr>
          <a:lstStyle/>
          <a:p>
            <a:pPr algn="l"/>
            <a:r>
              <a:rPr lang="en-US" sz="1200" b="1" dirty="0"/>
              <a:t>Store 77 </a:t>
            </a:r>
            <a:r>
              <a:rPr lang="en-US" sz="1200" dirty="0"/>
              <a:t>(</a:t>
            </a:r>
            <a:r>
              <a:rPr lang="en-US" sz="1200" b="1" dirty="0"/>
              <a:t>Trial</a:t>
            </a:r>
            <a:r>
              <a:rPr lang="en-US" sz="1200" dirty="0"/>
              <a:t>) is significantly different than </a:t>
            </a:r>
            <a:r>
              <a:rPr lang="en-US" sz="1200" b="1" dirty="0"/>
              <a:t>Store</a:t>
            </a:r>
            <a:r>
              <a:rPr lang="en-US" sz="1200" dirty="0"/>
              <a:t> </a:t>
            </a:r>
            <a:r>
              <a:rPr lang="en-US" sz="1200" b="1" dirty="0"/>
              <a:t>233</a:t>
            </a:r>
            <a:r>
              <a:rPr lang="en-US" sz="1200" dirty="0"/>
              <a:t> (</a:t>
            </a:r>
            <a:r>
              <a:rPr lang="en-US" sz="1200" b="1" dirty="0"/>
              <a:t>Control</a:t>
            </a:r>
            <a:r>
              <a:rPr lang="en-US" sz="1200" dirty="0"/>
              <a:t>). It performed better in 2 of the 3 months of the trial period.</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86</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6B35042F-3B8D-A82C-9FF2-174290BF2C26}"/>
              </a:ext>
            </a:extLst>
          </p:cNvPr>
          <p:cNvSpPr txBox="1"/>
          <p:nvPr/>
        </p:nvSpPr>
        <p:spPr>
          <a:xfrm>
            <a:off x="3006263" y="5291430"/>
            <a:ext cx="6179474" cy="417197"/>
          </a:xfrm>
          <a:prstGeom prst="rect">
            <a:avLst/>
          </a:prstGeom>
          <a:noFill/>
        </p:spPr>
        <p:txBody>
          <a:bodyPr wrap="square" lIns="0" tIns="0" rIns="0" bIns="0" rtlCol="0" anchor="t">
            <a:noAutofit/>
          </a:bodyPr>
          <a:lstStyle/>
          <a:p>
            <a:pPr algn="l"/>
            <a:r>
              <a:rPr lang="en-US" sz="1200" b="1" dirty="0"/>
              <a:t>Store 86 </a:t>
            </a:r>
            <a:r>
              <a:rPr lang="en-US" sz="1200" dirty="0"/>
              <a:t>(</a:t>
            </a:r>
            <a:r>
              <a:rPr lang="en-US" sz="1200" b="1" dirty="0"/>
              <a:t>Trial</a:t>
            </a:r>
            <a:r>
              <a:rPr lang="en-US" sz="1200" dirty="0"/>
              <a:t>) is fairly significantly different than </a:t>
            </a:r>
            <a:r>
              <a:rPr lang="en-US" sz="1200" b="1" dirty="0"/>
              <a:t>Store</a:t>
            </a:r>
            <a:r>
              <a:rPr lang="en-US" sz="1200" dirty="0"/>
              <a:t> </a:t>
            </a:r>
            <a:r>
              <a:rPr lang="en-US" sz="1200" b="1" dirty="0"/>
              <a:t>155</a:t>
            </a:r>
            <a:r>
              <a:rPr lang="en-US" sz="1200" dirty="0"/>
              <a:t> (</a:t>
            </a:r>
            <a:r>
              <a:rPr lang="en-US" sz="1200" b="1" dirty="0"/>
              <a:t>Control</a:t>
            </a:r>
            <a:r>
              <a:rPr lang="en-US" sz="1200" dirty="0"/>
              <a:t>). It only performed better in 1 of the 3 months of the trial period for sales but performed better in all months of the trial for customer count.</a:t>
            </a:r>
            <a:endParaRPr lang="en-AU" sz="1200" dirty="0">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89DFFF89-F0E8-E602-DC25-4F753C95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775" y="1171781"/>
            <a:ext cx="6179474" cy="4119649"/>
          </a:xfrm>
          <a:prstGeom prst="rect">
            <a:avLst/>
          </a:prstGeom>
        </p:spPr>
      </p:pic>
      <p:pic>
        <p:nvPicPr>
          <p:cNvPr id="8" name="Picture 7">
            <a:extLst>
              <a:ext uri="{FF2B5EF4-FFF2-40B4-BE49-F238E27FC236}">
                <a16:creationId xmlns:a16="http://schemas.microsoft.com/office/drawing/2014/main" id="{9701D51B-639E-1462-BE10-086806EC9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83" y="1171781"/>
            <a:ext cx="6179474" cy="4119649"/>
          </a:xfrm>
          <a:prstGeom prst="rect">
            <a:avLst/>
          </a:prstGeom>
        </p:spPr>
      </p:pic>
    </p:spTree>
    <p:extLst>
      <p:ext uri="{BB962C8B-B14F-4D97-AF65-F5344CB8AC3E}">
        <p14:creationId xmlns:p14="http://schemas.microsoft.com/office/powerpoint/2010/main" val="354705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88</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9E0BA416-F325-E039-8037-78B0968F6996}"/>
              </a:ext>
            </a:extLst>
          </p:cNvPr>
          <p:cNvSpPr txBox="1"/>
          <p:nvPr/>
        </p:nvSpPr>
        <p:spPr>
          <a:xfrm>
            <a:off x="3006263" y="5288447"/>
            <a:ext cx="6179474" cy="301587"/>
          </a:xfrm>
          <a:prstGeom prst="rect">
            <a:avLst/>
          </a:prstGeom>
          <a:noFill/>
        </p:spPr>
        <p:txBody>
          <a:bodyPr wrap="square" lIns="0" tIns="0" rIns="0" bIns="0" rtlCol="0" anchor="t">
            <a:noAutofit/>
          </a:bodyPr>
          <a:lstStyle/>
          <a:p>
            <a:pPr algn="l"/>
            <a:r>
              <a:rPr lang="en-US" sz="1200" b="1" dirty="0"/>
              <a:t>Store 88 </a:t>
            </a:r>
            <a:r>
              <a:rPr lang="en-US" sz="1200" dirty="0"/>
              <a:t>(</a:t>
            </a:r>
            <a:r>
              <a:rPr lang="en-US" sz="1200" b="1" dirty="0"/>
              <a:t>Trial</a:t>
            </a:r>
            <a:r>
              <a:rPr lang="en-US" sz="1200" dirty="0"/>
              <a:t>) is significantly different than </a:t>
            </a:r>
            <a:r>
              <a:rPr lang="en-US" sz="1200" b="1" dirty="0"/>
              <a:t>Store</a:t>
            </a:r>
            <a:r>
              <a:rPr lang="en-US" sz="1200" dirty="0"/>
              <a:t> </a:t>
            </a:r>
            <a:r>
              <a:rPr lang="en-US" sz="1200" b="1" dirty="0"/>
              <a:t>237</a:t>
            </a:r>
            <a:r>
              <a:rPr lang="en-US" sz="1200" dirty="0"/>
              <a:t> (</a:t>
            </a:r>
            <a:r>
              <a:rPr lang="en-US" sz="1200" b="1" dirty="0"/>
              <a:t>Control</a:t>
            </a:r>
            <a:r>
              <a:rPr lang="en-US" sz="1200" dirty="0"/>
              <a:t>). It performed better in 2 of the 3 months of the trial period.</a:t>
            </a:r>
            <a:endParaRPr lang="en-AU" sz="1200" dirty="0">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3EA231DD-85FF-9CF3-6487-6FF4BCA87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4" y="1045897"/>
            <a:ext cx="6179474" cy="4113932"/>
          </a:xfrm>
          <a:prstGeom prst="rect">
            <a:avLst/>
          </a:prstGeom>
        </p:spPr>
      </p:pic>
      <p:pic>
        <p:nvPicPr>
          <p:cNvPr id="8" name="Picture 7">
            <a:extLst>
              <a:ext uri="{FF2B5EF4-FFF2-40B4-BE49-F238E27FC236}">
                <a16:creationId xmlns:a16="http://schemas.microsoft.com/office/drawing/2014/main" id="{AB17586E-2BCF-C537-E73B-D1EC398823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994" y="1076211"/>
            <a:ext cx="6179474" cy="4083618"/>
          </a:xfrm>
          <a:prstGeom prst="rect">
            <a:avLst/>
          </a:prstGeom>
        </p:spPr>
      </p:pic>
    </p:spTree>
    <p:extLst>
      <p:ext uri="{BB962C8B-B14F-4D97-AF65-F5344CB8AC3E}">
        <p14:creationId xmlns:p14="http://schemas.microsoft.com/office/powerpoint/2010/main" val="962945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F7B40-123D-C675-47FC-D8577633995F}"/>
              </a:ext>
            </a:extLst>
          </p:cNvPr>
          <p:cNvSpPr>
            <a:spLocks noGrp="1"/>
          </p:cNvSpPr>
          <p:nvPr>
            <p:ph type="body" sz="quarter" idx="10"/>
          </p:nvPr>
        </p:nvSpPr>
        <p:spPr/>
        <p:txBody>
          <a:bodyPr/>
          <a:lstStyle/>
          <a:p>
            <a:r>
              <a:rPr lang="en-AU" dirty="0"/>
              <a:t>Conclusion</a:t>
            </a:r>
          </a:p>
        </p:txBody>
      </p:sp>
      <p:sp>
        <p:nvSpPr>
          <p:cNvPr id="3" name="TextBox 2">
            <a:extLst>
              <a:ext uri="{FF2B5EF4-FFF2-40B4-BE49-F238E27FC236}">
                <a16:creationId xmlns:a16="http://schemas.microsoft.com/office/drawing/2014/main" id="{3A96120A-0094-1976-292E-FEB3DE5A40C5}"/>
              </a:ext>
            </a:extLst>
          </p:cNvPr>
          <p:cNvSpPr txBox="1"/>
          <p:nvPr/>
        </p:nvSpPr>
        <p:spPr>
          <a:xfrm>
            <a:off x="1196975" y="1277771"/>
            <a:ext cx="10220668" cy="2515753"/>
          </a:xfrm>
          <a:prstGeom prst="rect">
            <a:avLst/>
          </a:prstGeom>
          <a:noFill/>
        </p:spPr>
        <p:txBody>
          <a:bodyPr wrap="square" lIns="0" tIns="0" rIns="0" bIns="0" rtlCol="0" anchor="t">
            <a:noAutofit/>
          </a:bodyPr>
          <a:lstStyle/>
          <a:p>
            <a:r>
              <a:rPr lang="en-US" sz="1600" dirty="0"/>
              <a:t>There was a significant increase in total sales and total customers for Store 77 and Store 88 during March 2019 and April 2019 for the trial period which goes from February 2019 to April 2019. Both total sales and total customers exceeded their respective control stores.</a:t>
            </a:r>
          </a:p>
          <a:p>
            <a:endParaRPr lang="en-US" sz="1600" dirty="0"/>
          </a:p>
          <a:p>
            <a:r>
              <a:rPr lang="en-US" sz="1600" dirty="0"/>
              <a:t>However, Store 86 needs a further investigation given that it only had a significant increase in total sales for March 2019 but had a significant increase for all trial months in total customers.</a:t>
            </a:r>
          </a:p>
          <a:p>
            <a:endParaRPr lang="en-US" sz="1600" dirty="0"/>
          </a:p>
          <a:p>
            <a:endParaRPr lang="en-US" sz="1600" dirty="0"/>
          </a:p>
          <a:p>
            <a:r>
              <a:rPr lang="en-US" sz="1600" dirty="0"/>
              <a:t>Overall, the trials performed were </a:t>
            </a:r>
            <a:r>
              <a:rPr lang="en-US" sz="1600" b="1" dirty="0"/>
              <a:t>successful</a:t>
            </a:r>
            <a:r>
              <a:rPr lang="en-US" sz="1600" dirty="0"/>
              <a:t> and were </a:t>
            </a:r>
            <a:r>
              <a:rPr lang="en-US" sz="1600" b="1" dirty="0"/>
              <a:t>positively</a:t>
            </a:r>
            <a:r>
              <a:rPr lang="en-US" sz="1600" dirty="0"/>
              <a:t> </a:t>
            </a:r>
            <a:r>
              <a:rPr lang="en-US" sz="1600" b="1" dirty="0"/>
              <a:t>significant</a:t>
            </a:r>
            <a:r>
              <a:rPr lang="en-US" sz="1600" dirty="0"/>
              <a:t> due to increased total sales and total customers.</a:t>
            </a:r>
          </a:p>
          <a:p>
            <a:pPr lvl="1"/>
            <a:endParaRPr lang="en-AU" sz="1200" dirty="0">
              <a:latin typeface="Roboto Light" panose="02000000000000000000" pitchFamily="2" charset="0"/>
              <a:ea typeface="Roboto Light" panose="02000000000000000000" pitchFamily="2" charset="0"/>
            </a:endParaRPr>
          </a:p>
          <a:p>
            <a:pPr lvl="1"/>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7404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most popular brands are Kettle, Smiths, Doritos and Pringles and the most popular sizes are 175g, 150g and 134g.</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customers spend the most, followed by Budget and Premium customers. </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Older customers spend more than younger customers and Families purchase more than other customer life stages.</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Sales are primarily driven by population sizes of each customer segment.</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88 had a positive significant difference compared to their respective control stores for two of the three months in the trial period. </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86 did not replicate the performance seen in trial stores 77 and 88.</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Overall, </a:t>
            </a:r>
            <a:r>
              <a:rPr lang="en-US" sz="1200" dirty="0"/>
              <a:t>the trials performed were successful and were positively significant due to increased total sales and total customers.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7A87DF-8F7F-4804-FFAC-6B251A0AB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857" y="1277771"/>
            <a:ext cx="6387926" cy="3664027"/>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Distribution of the Customer Base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pic>
        <p:nvPicPr>
          <p:cNvPr id="9" name="Picture 8">
            <a:extLst>
              <a:ext uri="{FF2B5EF4-FFF2-40B4-BE49-F238E27FC236}">
                <a16:creationId xmlns:a16="http://schemas.microsoft.com/office/drawing/2014/main" id="{140F3589-9882-158C-5545-BA23213CA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358" y="1457069"/>
            <a:ext cx="5540542" cy="3484729"/>
          </a:xfrm>
          <a:prstGeom prst="rect">
            <a:avLst/>
          </a:prstGeom>
        </p:spPr>
      </p:pic>
      <p:sp>
        <p:nvSpPr>
          <p:cNvPr id="12" name="TextBox 11">
            <a:extLst>
              <a:ext uri="{FF2B5EF4-FFF2-40B4-BE49-F238E27FC236}">
                <a16:creationId xmlns:a16="http://schemas.microsoft.com/office/drawing/2014/main" id="{52289F32-81F4-2399-7D23-C13F734FA1F0}"/>
              </a:ext>
            </a:extLst>
          </p:cNvPr>
          <p:cNvSpPr txBox="1"/>
          <p:nvPr/>
        </p:nvSpPr>
        <p:spPr>
          <a:xfrm>
            <a:off x="2659181" y="5325227"/>
            <a:ext cx="7555187" cy="440971"/>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Retirees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Older Singles/Couples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Young Singles/Couples </a:t>
            </a:r>
            <a:r>
              <a:rPr lang="en-AU" sz="1200" dirty="0">
                <a:latin typeface="Roboto Light" panose="02000000000000000000" pitchFamily="2" charset="0"/>
                <a:ea typeface="Roboto Light" panose="02000000000000000000" pitchFamily="2" charset="0"/>
              </a:rPr>
              <a:t>make up the majority of the customer base.</a:t>
            </a:r>
          </a:p>
          <a:p>
            <a:pPr algn="l"/>
            <a:r>
              <a:rPr lang="en-AU" sz="1200" b="1" dirty="0">
                <a:latin typeface="Roboto Light" panose="02000000000000000000" pitchFamily="2" charset="0"/>
                <a:ea typeface="Roboto Light" panose="02000000000000000000" pitchFamily="2" charset="0"/>
              </a:rPr>
              <a:t>Mainstream</a:t>
            </a:r>
            <a:r>
              <a:rPr lang="en-AU" sz="1200" dirty="0">
                <a:latin typeface="Roboto Light" panose="02000000000000000000" pitchFamily="2" charset="0"/>
                <a:ea typeface="Roboto Light" panose="02000000000000000000" pitchFamily="2" charset="0"/>
              </a:rPr>
              <a:t> customers make up the majority of the customer base, followed by </a:t>
            </a:r>
            <a:r>
              <a:rPr lang="en-AU" sz="1200" b="1" dirty="0">
                <a:latin typeface="Roboto Light" panose="02000000000000000000" pitchFamily="2" charset="0"/>
                <a:ea typeface="Roboto Light" panose="02000000000000000000" pitchFamily="2" charset="0"/>
              </a:rPr>
              <a:t>Budget</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Premium</a:t>
            </a:r>
            <a:r>
              <a:rPr lang="en-AU" sz="1200" dirty="0">
                <a:latin typeface="Roboto Light" panose="02000000000000000000" pitchFamily="2" charset="0"/>
                <a:ea typeface="Roboto Light" panose="02000000000000000000" pitchFamily="2" charset="0"/>
              </a:rPr>
              <a:t> customers. </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Total Sales for Each Chip Brand &amp; Size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77AB2AA5-1744-9C29-67E4-25A5D04B3AA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77125" y="1112670"/>
            <a:ext cx="5815742" cy="3877161"/>
          </a:xfrm>
          <a:prstGeom prst="rect">
            <a:avLst/>
          </a:prstGeom>
        </p:spPr>
      </p:pic>
      <p:pic>
        <p:nvPicPr>
          <p:cNvPr id="6" name="Picture 5">
            <a:extLst>
              <a:ext uri="{FF2B5EF4-FFF2-40B4-BE49-F238E27FC236}">
                <a16:creationId xmlns:a16="http://schemas.microsoft.com/office/drawing/2014/main" id="{2902C6D0-8BB5-6720-F0D2-A516C1226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683" y="1112669"/>
            <a:ext cx="5815742" cy="3877161"/>
          </a:xfrm>
          <a:prstGeom prst="rect">
            <a:avLst/>
          </a:prstGeom>
        </p:spPr>
      </p:pic>
      <p:sp>
        <p:nvSpPr>
          <p:cNvPr id="8" name="TextBox 7">
            <a:extLst>
              <a:ext uri="{FF2B5EF4-FFF2-40B4-BE49-F238E27FC236}">
                <a16:creationId xmlns:a16="http://schemas.microsoft.com/office/drawing/2014/main" id="{4C102E8E-43F6-2075-9E2C-BE7B1801044B}"/>
              </a:ext>
            </a:extLst>
          </p:cNvPr>
          <p:cNvSpPr txBox="1"/>
          <p:nvPr/>
        </p:nvSpPr>
        <p:spPr>
          <a:xfrm>
            <a:off x="4407387" y="5251186"/>
            <a:ext cx="3546591" cy="397942"/>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The top selling Brands are </a:t>
            </a:r>
            <a:r>
              <a:rPr lang="en-AU" sz="1200" b="1" dirty="0">
                <a:latin typeface="Roboto Light" panose="02000000000000000000" pitchFamily="2" charset="0"/>
                <a:ea typeface="Roboto Light" panose="02000000000000000000" pitchFamily="2" charset="0"/>
              </a:rPr>
              <a:t>Kettle</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Smiths</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Doritos</a:t>
            </a:r>
            <a:r>
              <a:rPr lang="en-AU" sz="1200" dirty="0">
                <a:latin typeface="Roboto Light" panose="02000000000000000000" pitchFamily="2" charset="0"/>
                <a:ea typeface="Roboto Light" panose="02000000000000000000" pitchFamily="2" charset="0"/>
              </a:rPr>
              <a:t>.</a:t>
            </a:r>
          </a:p>
          <a:p>
            <a:pPr algn="ctr"/>
            <a:r>
              <a:rPr lang="en-AU" sz="1200" dirty="0">
                <a:latin typeface="Roboto Light" panose="02000000000000000000" pitchFamily="2" charset="0"/>
                <a:ea typeface="Roboto Light" panose="02000000000000000000" pitchFamily="2" charset="0"/>
              </a:rPr>
              <a:t>The top selling Sizes are </a:t>
            </a:r>
            <a:r>
              <a:rPr lang="en-AU" sz="1200" b="1" dirty="0">
                <a:latin typeface="Roboto Light" panose="02000000000000000000" pitchFamily="2" charset="0"/>
                <a:ea typeface="Roboto Light" panose="02000000000000000000" pitchFamily="2" charset="0"/>
              </a:rPr>
              <a:t>175g</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150g</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134g</a:t>
            </a:r>
            <a:r>
              <a:rPr lang="en-AU" sz="1200" dirty="0">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A74EA3-E3D8-8495-F963-820AB0352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100" y="991399"/>
            <a:ext cx="5763778" cy="4016086"/>
          </a:xfrm>
          <a:prstGeom prst="rect">
            <a:avLst/>
          </a:prstGeom>
        </p:spPr>
      </p:pic>
      <p:sp>
        <p:nvSpPr>
          <p:cNvPr id="2" name="Text Placeholder 1">
            <a:extLst>
              <a:ext uri="{FF2B5EF4-FFF2-40B4-BE49-F238E27FC236}">
                <a16:creationId xmlns:a16="http://schemas.microsoft.com/office/drawing/2014/main" id="{BB3D8D10-E1F3-943C-DC99-C0A13FE4EDE6}"/>
              </a:ext>
            </a:extLst>
          </p:cNvPr>
          <p:cNvSpPr>
            <a:spLocks noGrp="1"/>
          </p:cNvSpPr>
          <p:nvPr>
            <p:ph type="body" sz="quarter" idx="10"/>
          </p:nvPr>
        </p:nvSpPr>
        <p:spPr/>
        <p:txBody>
          <a:bodyPr/>
          <a:lstStyle/>
          <a:p>
            <a:r>
              <a:rPr lang="en-AU" dirty="0"/>
              <a:t>Overview: Total Sales by Customer Type by Lifestage </a:t>
            </a:r>
          </a:p>
        </p:txBody>
      </p:sp>
      <p:pic>
        <p:nvPicPr>
          <p:cNvPr id="4" name="Picture 3">
            <a:extLst>
              <a:ext uri="{FF2B5EF4-FFF2-40B4-BE49-F238E27FC236}">
                <a16:creationId xmlns:a16="http://schemas.microsoft.com/office/drawing/2014/main" id="{2F4B716A-8B7B-D794-EDF3-2C225393D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25" y="1277771"/>
            <a:ext cx="6321425" cy="3729714"/>
          </a:xfrm>
          <a:prstGeom prst="rect">
            <a:avLst/>
          </a:prstGeom>
        </p:spPr>
      </p:pic>
      <p:sp>
        <p:nvSpPr>
          <p:cNvPr id="7" name="TextBox 6">
            <a:extLst>
              <a:ext uri="{FF2B5EF4-FFF2-40B4-BE49-F238E27FC236}">
                <a16:creationId xmlns:a16="http://schemas.microsoft.com/office/drawing/2014/main" id="{9EBDEEE9-5D19-08C0-AFD9-46E84C2133D8}"/>
              </a:ext>
            </a:extLst>
          </p:cNvPr>
          <p:cNvSpPr txBox="1"/>
          <p:nvPr/>
        </p:nvSpPr>
        <p:spPr>
          <a:xfrm>
            <a:off x="4452317" y="5293857"/>
            <a:ext cx="3968915" cy="413428"/>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Older</a:t>
            </a:r>
            <a:r>
              <a:rPr lang="en-AU" sz="1200" dirty="0">
                <a:latin typeface="Roboto Light" panose="02000000000000000000" pitchFamily="2" charset="0"/>
                <a:ea typeface="Roboto Light" panose="02000000000000000000" pitchFamily="2" charset="0"/>
              </a:rPr>
              <a:t> customers spend more than </a:t>
            </a:r>
            <a:r>
              <a:rPr lang="en-AU" sz="1200" b="1" dirty="0">
                <a:latin typeface="Roboto Light" panose="02000000000000000000" pitchFamily="2" charset="0"/>
                <a:ea typeface="Roboto Light" panose="02000000000000000000" pitchFamily="2" charset="0"/>
              </a:rPr>
              <a:t>younger</a:t>
            </a:r>
            <a:r>
              <a:rPr lang="en-AU" sz="1200" dirty="0">
                <a:latin typeface="Roboto Light" panose="02000000000000000000" pitchFamily="2" charset="0"/>
                <a:ea typeface="Roboto Light" panose="02000000000000000000" pitchFamily="2" charset="0"/>
              </a:rPr>
              <a:t> customers and </a:t>
            </a:r>
          </a:p>
          <a:p>
            <a:pPr algn="l"/>
            <a:r>
              <a:rPr lang="en-AU" sz="1200" b="1" dirty="0">
                <a:latin typeface="Roboto Light" panose="02000000000000000000" pitchFamily="2" charset="0"/>
                <a:ea typeface="Roboto Light" panose="02000000000000000000" pitchFamily="2" charset="0"/>
              </a:rPr>
              <a:t>Mainstream</a:t>
            </a:r>
            <a:r>
              <a:rPr lang="en-AU" sz="1200" dirty="0">
                <a:latin typeface="Roboto Light" panose="02000000000000000000" pitchFamily="2" charset="0"/>
                <a:ea typeface="Roboto Light" panose="02000000000000000000" pitchFamily="2" charset="0"/>
              </a:rPr>
              <a:t> customers make up the most sales.</a:t>
            </a:r>
          </a:p>
        </p:txBody>
      </p:sp>
    </p:spTree>
    <p:extLst>
      <p:ext uri="{BB962C8B-B14F-4D97-AF65-F5344CB8AC3E}">
        <p14:creationId xmlns:p14="http://schemas.microsoft.com/office/powerpoint/2010/main" val="12574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Average Sales per Lifestage per Customer Type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0FFCEAA7-E67D-6C30-BFD6-061D07B18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274" y="1277771"/>
            <a:ext cx="7881002" cy="3892907"/>
          </a:xfrm>
          <a:prstGeom prst="rect">
            <a:avLst/>
          </a:prstGeom>
        </p:spPr>
      </p:pic>
      <p:sp>
        <p:nvSpPr>
          <p:cNvPr id="11" name="TextBox 10">
            <a:extLst>
              <a:ext uri="{FF2B5EF4-FFF2-40B4-BE49-F238E27FC236}">
                <a16:creationId xmlns:a16="http://schemas.microsoft.com/office/drawing/2014/main" id="{C32F2F96-1008-017D-5B3C-4FAD85FF5CA3}"/>
              </a:ext>
            </a:extLst>
          </p:cNvPr>
          <p:cNvSpPr txBox="1"/>
          <p:nvPr/>
        </p:nvSpPr>
        <p:spPr>
          <a:xfrm>
            <a:off x="2503640" y="5374798"/>
            <a:ext cx="7184719" cy="410862"/>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Mainstream Young Singles/Couples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Midage Singles/Couples </a:t>
            </a:r>
            <a:r>
              <a:rPr lang="en-AU" sz="1200" dirty="0">
                <a:latin typeface="Roboto Light" panose="02000000000000000000" pitchFamily="2" charset="0"/>
                <a:ea typeface="Roboto Light" panose="02000000000000000000" pitchFamily="2" charset="0"/>
              </a:rPr>
              <a:t>spend more per purchase than </a:t>
            </a:r>
            <a:r>
              <a:rPr lang="en-AU" sz="1200" b="1" dirty="0">
                <a:latin typeface="Roboto Light" panose="02000000000000000000" pitchFamily="2" charset="0"/>
                <a:ea typeface="Roboto Light" panose="02000000000000000000" pitchFamily="2" charset="0"/>
              </a:rPr>
              <a:t>Budget </a:t>
            </a:r>
            <a:r>
              <a:rPr lang="en-AU" sz="1200" dirty="0">
                <a:latin typeface="Roboto Light" panose="02000000000000000000" pitchFamily="2" charset="0"/>
                <a:ea typeface="Roboto Light" panose="02000000000000000000" pitchFamily="2" charset="0"/>
              </a:rPr>
              <a:t>and</a:t>
            </a:r>
            <a:r>
              <a:rPr lang="en-AU" sz="1200" b="1" dirty="0">
                <a:latin typeface="Roboto Light" panose="02000000000000000000" pitchFamily="2" charset="0"/>
                <a:ea typeface="Roboto Light" panose="02000000000000000000" pitchFamily="2" charset="0"/>
              </a:rPr>
              <a:t> Premium Young Singles/Couples </a:t>
            </a:r>
            <a:r>
              <a:rPr lang="en-AU" sz="1200" dirty="0">
                <a:latin typeface="Roboto Light" panose="02000000000000000000" pitchFamily="2" charset="0"/>
                <a:ea typeface="Roboto Light" panose="02000000000000000000" pitchFamily="2" charset="0"/>
              </a:rPr>
              <a:t>and</a:t>
            </a:r>
            <a:r>
              <a:rPr lang="en-AU" sz="1200" b="1" dirty="0">
                <a:latin typeface="Roboto Light" panose="02000000000000000000" pitchFamily="2" charset="0"/>
                <a:ea typeface="Roboto Light" panose="02000000000000000000" pitchFamily="2" charset="0"/>
              </a:rPr>
              <a:t> Midage Singles/Couples</a:t>
            </a:r>
            <a:r>
              <a:rPr lang="en-AU" sz="1200" dirty="0">
                <a:latin typeface="Roboto Light" panose="02000000000000000000" pitchFamily="2" charset="0"/>
                <a:ea typeface="Roboto Light" panose="02000000000000000000" pitchFamily="2" charset="0"/>
              </a:rPr>
              <a:t>.</a:t>
            </a:r>
          </a:p>
          <a:p>
            <a:pPr algn="l"/>
            <a:endParaRPr lang="en-AU" sz="1200" b="1"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1BEED2-E02B-7CB2-34DE-E672FAB30571}"/>
              </a:ext>
            </a:extLst>
          </p:cNvPr>
          <p:cNvSpPr>
            <a:spLocks noGrp="1"/>
          </p:cNvSpPr>
          <p:nvPr>
            <p:ph type="body" sz="quarter" idx="10"/>
          </p:nvPr>
        </p:nvSpPr>
        <p:spPr/>
        <p:txBody>
          <a:bodyPr/>
          <a:lstStyle/>
          <a:p>
            <a:r>
              <a:rPr lang="en-AU" dirty="0"/>
              <a:t>Overview: Average Quantity Bought per Lifestage per Customer Type</a:t>
            </a:r>
          </a:p>
        </p:txBody>
      </p:sp>
      <p:pic>
        <p:nvPicPr>
          <p:cNvPr id="4" name="Picture 3">
            <a:extLst>
              <a:ext uri="{FF2B5EF4-FFF2-40B4-BE49-F238E27FC236}">
                <a16:creationId xmlns:a16="http://schemas.microsoft.com/office/drawing/2014/main" id="{862C7367-ABC7-8622-7CB9-D4FD2D0B0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773" y="1277771"/>
            <a:ext cx="7412004" cy="3961494"/>
          </a:xfrm>
          <a:prstGeom prst="rect">
            <a:avLst/>
          </a:prstGeom>
        </p:spPr>
      </p:pic>
      <p:sp>
        <p:nvSpPr>
          <p:cNvPr id="5" name="TextBox 4">
            <a:extLst>
              <a:ext uri="{FF2B5EF4-FFF2-40B4-BE49-F238E27FC236}">
                <a16:creationId xmlns:a16="http://schemas.microsoft.com/office/drawing/2014/main" id="{D9A5E44E-A5B9-CD0B-F13C-62D5DE4091EC}"/>
              </a:ext>
            </a:extLst>
          </p:cNvPr>
          <p:cNvSpPr txBox="1"/>
          <p:nvPr/>
        </p:nvSpPr>
        <p:spPr>
          <a:xfrm>
            <a:off x="2792499" y="5580229"/>
            <a:ext cx="7288552" cy="385985"/>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Young Families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Older Families </a:t>
            </a:r>
            <a:r>
              <a:rPr lang="en-AU" sz="1200" dirty="0">
                <a:latin typeface="Roboto Light" panose="02000000000000000000" pitchFamily="2" charset="0"/>
                <a:ea typeface="Roboto Light" panose="02000000000000000000" pitchFamily="2" charset="0"/>
              </a:rPr>
              <a:t>(</a:t>
            </a:r>
            <a:r>
              <a:rPr lang="en-AU" sz="1200" b="1" dirty="0">
                <a:latin typeface="Roboto Light" panose="02000000000000000000" pitchFamily="2" charset="0"/>
                <a:ea typeface="Roboto Light" panose="02000000000000000000" pitchFamily="2" charset="0"/>
              </a:rPr>
              <a:t>Families</a:t>
            </a:r>
            <a:r>
              <a:rPr lang="en-AU" sz="1200" dirty="0">
                <a:latin typeface="Roboto Light" panose="02000000000000000000" pitchFamily="2" charset="0"/>
                <a:ea typeface="Roboto Light" panose="02000000000000000000" pitchFamily="2" charset="0"/>
              </a:rPr>
              <a:t>) purchase more packets of chips on average compared to the other customer segments</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34068377"/>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6685</TotalTime>
  <Words>1367</Words>
  <Application>Microsoft Office PowerPoint</Application>
  <PresentationFormat>Widescreen</PresentationFormat>
  <Paragraphs>122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Light</vt:lpstr>
      <vt:lpstr>Calibri</vt:lpstr>
      <vt:lpstr>Arial</vt:lpstr>
      <vt:lpstr>Roboto Medium</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Darren Xu</cp:lastModifiedBy>
  <cp:revision>464</cp:revision>
  <dcterms:created xsi:type="dcterms:W3CDTF">2018-02-07T23:23:24Z</dcterms:created>
  <dcterms:modified xsi:type="dcterms:W3CDTF">2023-02-16T05:35:59Z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