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NHANESDataExploration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AA2E315-C434-4C31-9557-03C990057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Non-Activity Visualizations</a:t>
            </a: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74F412D-9B49-4C94-A934-E07413CA9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5/23/2025 8:25:24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IMS Story4">
            <a:extLst>
              <a:ext uri="{FF2B5EF4-FFF2-40B4-BE49-F238E27FC236}">
                <a16:creationId xmlns:a16="http://schemas.microsoft.com/office/drawing/2014/main" id="{5D9CC0EE-BBDA-4300-A370-2B05B6DB3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9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13">
            <a:extLst>
              <a:ext uri="{FF2B5EF4-FFF2-40B4-BE49-F238E27FC236}">
                <a16:creationId xmlns:a16="http://schemas.microsoft.com/office/drawing/2014/main" id="{051E0AED-47F3-45A9-A15D-6CAFD5537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14">
            <a:extLst>
              <a:ext uri="{FF2B5EF4-FFF2-40B4-BE49-F238E27FC236}">
                <a16:creationId xmlns:a16="http://schemas.microsoft.com/office/drawing/2014/main" id="{717AAD0A-2224-4B1A-96C4-141046A52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15">
            <a:extLst>
              <a:ext uri="{FF2B5EF4-FFF2-40B4-BE49-F238E27FC236}">
                <a16:creationId xmlns:a16="http://schemas.microsoft.com/office/drawing/2014/main" id="{4206692B-88E8-4DED-AD33-F9555420A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tory 16">
            <a:extLst>
              <a:ext uri="{FF2B5EF4-FFF2-40B4-BE49-F238E27FC236}">
                <a16:creationId xmlns:a16="http://schemas.microsoft.com/office/drawing/2014/main" id="{816A0879-9DA0-45A1-AD50-B0364E927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567CDCF-F618-4FA1-9559-E7ABCE7B9D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MIMS</a:t>
            </a:r>
            <a:r>
              <a:rPr lang="en-US" dirty="0"/>
              <a:t> activity visualizations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21F9757-AAEB-41AC-9A6C-783DAD95F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5/23/25 4:19:59 PM EDT</a:t>
            </a:r>
          </a:p>
        </p:txBody>
      </p:sp>
    </p:spTree>
    <p:extLst>
      <p:ext uri="{BB962C8B-B14F-4D97-AF65-F5344CB8AC3E}">
        <p14:creationId xmlns:p14="http://schemas.microsoft.com/office/powerpoint/2010/main" val="71218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IMS Story1">
            <a:extLst>
              <a:ext uri="{FF2B5EF4-FFF2-40B4-BE49-F238E27FC236}">
                <a16:creationId xmlns:a16="http://schemas.microsoft.com/office/drawing/2014/main" id="{FCBA2060-AB70-4875-80BA-A65580126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7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IMS Story2">
            <a:extLst>
              <a:ext uri="{FF2B5EF4-FFF2-40B4-BE49-F238E27FC236}">
                <a16:creationId xmlns:a16="http://schemas.microsoft.com/office/drawing/2014/main" id="{84328DC4-629D-455C-BA2D-60C330D6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33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IMS Story3">
            <a:extLst>
              <a:ext uri="{FF2B5EF4-FFF2-40B4-BE49-F238E27FC236}">
                <a16:creationId xmlns:a16="http://schemas.microsoft.com/office/drawing/2014/main" id="{BE7C01C6-07CB-475E-905A-1CD2FAF1C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8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Macintosh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Non-Activity Visualizations</vt:lpstr>
      <vt:lpstr>PowerPoint Presentation</vt:lpstr>
      <vt:lpstr>PowerPoint Presentation</vt:lpstr>
      <vt:lpstr>PowerPoint Presentation</vt:lpstr>
      <vt:lpstr>PowerPoint Presentation</vt:lpstr>
      <vt:lpstr>MIMS activity visualizations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Darren Summerlee</cp:lastModifiedBy>
  <cp:revision>1</cp:revision>
  <dcterms:created xsi:type="dcterms:W3CDTF">2025-05-23T20:25:25Z</dcterms:created>
  <dcterms:modified xsi:type="dcterms:W3CDTF">2025-05-23T20:29:19Z</dcterms:modified>
</cp:coreProperties>
</file>