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D5F-E4F5-43CD-9317-F3AA459EB0F0}" type="datetimeFigureOut">
              <a:rPr lang="zh-TW" altLang="en-US" smtClean="0"/>
              <a:t>2016/2/26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934-3669-42EA-8489-5AE2C2988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72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D5F-E4F5-43CD-9317-F3AA459EB0F0}" type="datetimeFigureOut">
              <a:rPr lang="zh-TW" altLang="en-US" smtClean="0"/>
              <a:t>2016/2/26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934-3669-42EA-8489-5AE2C2988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16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D5F-E4F5-43CD-9317-F3AA459EB0F0}" type="datetimeFigureOut">
              <a:rPr lang="zh-TW" altLang="en-US" smtClean="0"/>
              <a:t>2016/2/26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934-3669-42EA-8489-5AE2C2988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42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D5F-E4F5-43CD-9317-F3AA459EB0F0}" type="datetimeFigureOut">
              <a:rPr lang="zh-TW" altLang="en-US" smtClean="0"/>
              <a:t>2016/2/26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934-3669-42EA-8489-5AE2C2988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79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D5F-E4F5-43CD-9317-F3AA459EB0F0}" type="datetimeFigureOut">
              <a:rPr lang="zh-TW" altLang="en-US" smtClean="0"/>
              <a:t>2016/2/26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934-3669-42EA-8489-5AE2C2988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6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D5F-E4F5-43CD-9317-F3AA459EB0F0}" type="datetimeFigureOut">
              <a:rPr lang="zh-TW" altLang="en-US" smtClean="0"/>
              <a:t>2016/2/26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934-3669-42EA-8489-5AE2C2988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3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D5F-E4F5-43CD-9317-F3AA459EB0F0}" type="datetimeFigureOut">
              <a:rPr lang="zh-TW" altLang="en-US" smtClean="0"/>
              <a:t>2016/2/26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934-3669-42EA-8489-5AE2C2988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97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D5F-E4F5-43CD-9317-F3AA459EB0F0}" type="datetimeFigureOut">
              <a:rPr lang="zh-TW" altLang="en-US" smtClean="0"/>
              <a:t>2016/2/26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934-3669-42EA-8489-5AE2C2988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22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D5F-E4F5-43CD-9317-F3AA459EB0F0}" type="datetimeFigureOut">
              <a:rPr lang="zh-TW" altLang="en-US" smtClean="0"/>
              <a:t>2016/2/26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934-3669-42EA-8489-5AE2C2988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7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D5F-E4F5-43CD-9317-F3AA459EB0F0}" type="datetimeFigureOut">
              <a:rPr lang="zh-TW" altLang="en-US" smtClean="0"/>
              <a:t>2016/2/26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934-3669-42EA-8489-5AE2C2988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81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D5F-E4F5-43CD-9317-F3AA459EB0F0}" type="datetimeFigureOut">
              <a:rPr lang="zh-TW" altLang="en-US" smtClean="0"/>
              <a:t>2016/2/26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934-3669-42EA-8489-5AE2C2988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3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2FD5F-E4F5-43CD-9317-F3AA459EB0F0}" type="datetimeFigureOut">
              <a:rPr lang="zh-TW" altLang="en-US" smtClean="0"/>
              <a:t>2016/2/26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6934-3669-42EA-8489-5AE2C2988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70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0.cs.ucl.ac.uk/staff/D.Silver/web/Teach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game.org/tags/pygame" TargetMode="External"/><Relationship Id="rId2" Type="http://schemas.openxmlformats.org/officeDocument/2006/relationships/hyperlink" Target="http://www.danielslater.net/2015/12/how-to-run-learning-agents-agains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Deep Reinforcement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598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時間</a:t>
            </a:r>
            <a:r>
              <a:rPr lang="zh-TW" altLang="en-US" dirty="0" smtClean="0"/>
              <a:t>：週五下午 </a:t>
            </a:r>
            <a:r>
              <a:rPr lang="en-US" altLang="zh-TW" dirty="0" smtClean="0"/>
              <a:t>3:30</a:t>
            </a:r>
            <a:r>
              <a:rPr lang="en-US" altLang="zh-TW" dirty="0" smtClean="0"/>
              <a:t>~</a:t>
            </a:r>
          </a:p>
          <a:p>
            <a:r>
              <a:rPr lang="zh-TW" altLang="en-US" dirty="0" smtClean="0"/>
              <a:t>地點：博理 </a:t>
            </a:r>
            <a:r>
              <a:rPr lang="en-US" altLang="zh-TW" dirty="0" smtClean="0"/>
              <a:t>216</a:t>
            </a:r>
          </a:p>
          <a:p>
            <a:r>
              <a:rPr lang="en-US" altLang="zh-TW" dirty="0" smtClean="0"/>
              <a:t>FB</a:t>
            </a:r>
            <a:r>
              <a:rPr lang="zh-TW" altLang="en-US" dirty="0" smtClean="0"/>
              <a:t>社團：</a:t>
            </a:r>
            <a:r>
              <a:rPr lang="en-US" altLang="zh-TW" dirty="0" smtClean="0"/>
              <a:t>”[</a:t>
            </a:r>
            <a:r>
              <a:rPr lang="en-US" altLang="zh-TW" dirty="0"/>
              <a:t>AMLDS] Deep Reinforcement </a:t>
            </a:r>
            <a:r>
              <a:rPr lang="en-US" altLang="zh-TW" dirty="0" smtClean="0"/>
              <a:t>Learning”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800" dirty="0" smtClean="0"/>
              <a:t>Lecture Video: </a:t>
            </a:r>
            <a:r>
              <a:rPr lang="en-US" altLang="zh-TW" sz="2800" dirty="0" smtClean="0">
                <a:hlinkClick r:id="rId2"/>
              </a:rPr>
              <a:t>http</a:t>
            </a:r>
            <a:r>
              <a:rPr lang="en-US" altLang="zh-TW" sz="2800" dirty="0">
                <a:hlinkClick r:id="rId2"/>
              </a:rPr>
              <a:t>://</a:t>
            </a:r>
            <a:r>
              <a:rPr lang="en-US" altLang="zh-TW" sz="2800" dirty="0" smtClean="0">
                <a:hlinkClick r:id="rId2"/>
              </a:rPr>
              <a:t>www0.cs.ucl.ac.uk/staff/D.Silver/web/Teaching.html</a:t>
            </a:r>
            <a:endParaRPr lang="en-US" altLang="zh-TW" sz="2800" dirty="0" smtClean="0"/>
          </a:p>
          <a:p>
            <a:pPr marL="685800" lvl="2">
              <a:spcBef>
                <a:spcPts val="1000"/>
              </a:spcBef>
            </a:pPr>
            <a:r>
              <a:rPr lang="en-US" altLang="zh-TW" sz="2800" dirty="0" smtClean="0"/>
              <a:t>Homework: 5 questions about Easy21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800" dirty="0" smtClean="0"/>
              <a:t>Submission deadline to be determines</a:t>
            </a:r>
          </a:p>
          <a:p>
            <a:pPr marL="1143000" lvl="3">
              <a:spcBef>
                <a:spcPts val="1000"/>
              </a:spcBef>
            </a:pPr>
            <a:r>
              <a:rPr lang="zh-TW" altLang="en-US" sz="2600" dirty="0" smtClean="0"/>
              <a:t>繳交方式：投影片報告</a:t>
            </a:r>
            <a:endParaRPr lang="en-US" altLang="zh-TW" sz="2600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8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2/26: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Lecture 1</a:t>
            </a:r>
            <a:endParaRPr lang="en-US" altLang="zh-TW" sz="2400" dirty="0"/>
          </a:p>
          <a:p>
            <a:r>
              <a:rPr lang="en-US" altLang="zh-TW" sz="2400" dirty="0" smtClean="0"/>
              <a:t>3/4: </a:t>
            </a:r>
            <a:r>
              <a:rPr lang="en-US" altLang="zh-TW" sz="2400" dirty="0"/>
              <a:t>Lecture </a:t>
            </a:r>
            <a:r>
              <a:rPr lang="en-US" altLang="zh-TW" sz="2400" dirty="0" smtClean="0"/>
              <a:t>2</a:t>
            </a:r>
            <a:endParaRPr lang="en-US" altLang="zh-TW" sz="2400" dirty="0"/>
          </a:p>
          <a:p>
            <a:r>
              <a:rPr lang="en-US" altLang="zh-TW" sz="2400" dirty="0" smtClean="0"/>
              <a:t>3/11: </a:t>
            </a:r>
            <a:r>
              <a:rPr lang="en-US" altLang="zh-TW" sz="2400" dirty="0"/>
              <a:t>Lecture 3</a:t>
            </a:r>
          </a:p>
          <a:p>
            <a:r>
              <a:rPr lang="en-US" altLang="zh-TW" sz="2400" dirty="0" smtClean="0"/>
              <a:t>3/18: Lecture 4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(SWS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- </a:t>
            </a:r>
            <a:r>
              <a:rPr lang="zh-TW" altLang="en-US" sz="2400" dirty="0"/>
              <a:t>老師整天不在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3/25: Lecture 5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(ICASSP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- </a:t>
            </a:r>
            <a:r>
              <a:rPr lang="zh-TW" altLang="en-US" sz="2400" dirty="0" smtClean="0"/>
              <a:t>老師整天不在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4/1: </a:t>
            </a:r>
            <a:r>
              <a:rPr lang="zh-TW" altLang="en-US" sz="2400" dirty="0" smtClean="0"/>
              <a:t>溫書假</a:t>
            </a:r>
            <a:endParaRPr lang="zh-TW" altLang="en-US" sz="2400" dirty="0"/>
          </a:p>
          <a:p>
            <a:r>
              <a:rPr lang="en-US" altLang="zh-TW" sz="2400" dirty="0" smtClean="0"/>
              <a:t>4/8: </a:t>
            </a:r>
            <a:r>
              <a:rPr lang="en-US" altLang="zh-TW" sz="2400" dirty="0"/>
              <a:t>Lecture 6</a:t>
            </a:r>
          </a:p>
          <a:p>
            <a:r>
              <a:rPr lang="en-US" altLang="zh-TW" sz="2400" dirty="0" smtClean="0"/>
              <a:t>4/15: Lecture 7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老師下午不在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4/22: Lecture 8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老師下午不在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smtClean="0"/>
              <a:t>4/29: Lecture 9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老師下午不在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957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5/6: Lecture 10 </a:t>
            </a:r>
            <a:r>
              <a:rPr lang="en-US" altLang="zh-TW" sz="2400" dirty="0" smtClean="0">
                <a:solidFill>
                  <a:srgbClr val="FF0000"/>
                </a:solidFill>
              </a:rPr>
              <a:t>(A</a:t>
            </a:r>
            <a:r>
              <a:rPr lang="zh-TW" altLang="en-US" sz="2400" dirty="0" smtClean="0">
                <a:solidFill>
                  <a:srgbClr val="FF0000"/>
                </a:solidFill>
              </a:rPr>
              <a:t>組 </a:t>
            </a:r>
            <a:r>
              <a:rPr lang="en-US" altLang="zh-TW" sz="2400" dirty="0" smtClean="0">
                <a:solidFill>
                  <a:srgbClr val="FF0000"/>
                </a:solidFill>
              </a:rPr>
              <a:t>HW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deadline)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5/13: Deep Reinforcement </a:t>
            </a:r>
            <a:r>
              <a:rPr lang="en-US" altLang="zh-TW" sz="2400" dirty="0" smtClean="0"/>
              <a:t>Learning </a:t>
            </a:r>
            <a:r>
              <a:rPr lang="en-US" altLang="zh-TW" sz="2400" dirty="0" smtClean="0">
                <a:solidFill>
                  <a:srgbClr val="FF0000"/>
                </a:solidFill>
              </a:rPr>
              <a:t>(B</a:t>
            </a:r>
            <a:r>
              <a:rPr lang="zh-TW" altLang="en-US" sz="2400" dirty="0" smtClean="0">
                <a:solidFill>
                  <a:srgbClr val="FF0000"/>
                </a:solidFill>
              </a:rPr>
              <a:t>組 </a:t>
            </a:r>
            <a:r>
              <a:rPr lang="en-US" altLang="zh-TW" sz="2400" dirty="0">
                <a:solidFill>
                  <a:srgbClr val="FF0000"/>
                </a:solidFill>
              </a:rPr>
              <a:t>HW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deadline)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5/20 A </a:t>
            </a:r>
            <a:r>
              <a:rPr lang="zh-TW" altLang="en-US" sz="2400" dirty="0" smtClean="0"/>
              <a:t>組報告</a:t>
            </a:r>
            <a:endParaRPr lang="en-US" altLang="zh-TW" sz="2400" dirty="0"/>
          </a:p>
          <a:p>
            <a:r>
              <a:rPr lang="en-US" altLang="zh-TW" sz="2400" dirty="0" smtClean="0"/>
              <a:t>5/27 B</a:t>
            </a:r>
            <a:r>
              <a:rPr lang="zh-TW" altLang="en-US" sz="2400" dirty="0" smtClean="0"/>
              <a:t> 組</a:t>
            </a:r>
            <a:r>
              <a:rPr lang="zh-TW" altLang="en-US" sz="2400" dirty="0"/>
              <a:t>報告</a:t>
            </a:r>
            <a:endParaRPr lang="en-US" altLang="zh-TW" sz="2400" dirty="0"/>
          </a:p>
          <a:p>
            <a:r>
              <a:rPr lang="en-US" altLang="zh-TW" sz="2400" dirty="0" smtClean="0"/>
              <a:t>6/03 A</a:t>
            </a:r>
            <a:r>
              <a:rPr lang="zh-TW" altLang="en-US" sz="2400" dirty="0" smtClean="0"/>
              <a:t> 組</a:t>
            </a:r>
            <a:r>
              <a:rPr lang="zh-TW" altLang="en-US" sz="2400" dirty="0"/>
              <a:t>報告</a:t>
            </a:r>
            <a:endParaRPr lang="en-US" altLang="zh-TW" sz="2400" dirty="0"/>
          </a:p>
          <a:p>
            <a:r>
              <a:rPr lang="en-US" altLang="zh-TW" sz="2400" dirty="0"/>
              <a:t>6/10 </a:t>
            </a:r>
            <a:r>
              <a:rPr lang="zh-TW" altLang="en-US" sz="2400" dirty="0"/>
              <a:t>端午節</a:t>
            </a:r>
          </a:p>
          <a:p>
            <a:r>
              <a:rPr lang="en-US" altLang="zh-TW" sz="2400" dirty="0" smtClean="0"/>
              <a:t>6/17 B</a:t>
            </a:r>
            <a:r>
              <a:rPr lang="zh-TW" altLang="en-US" sz="2400" dirty="0" smtClean="0"/>
              <a:t> 組</a:t>
            </a:r>
            <a:r>
              <a:rPr lang="zh-TW" altLang="en-US" sz="2400" dirty="0"/>
              <a:t>報告</a:t>
            </a:r>
            <a:endParaRPr lang="en-US" altLang="zh-TW" sz="2400" dirty="0"/>
          </a:p>
          <a:p>
            <a:r>
              <a:rPr lang="en-US" altLang="zh-TW" sz="2400" dirty="0"/>
              <a:t>6/24 (</a:t>
            </a:r>
            <a:r>
              <a:rPr lang="zh-TW" altLang="en-US" sz="2400" dirty="0"/>
              <a:t>期末考放假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7/1 </a:t>
            </a:r>
            <a:r>
              <a:rPr lang="zh-TW" altLang="en-US" sz="2400" dirty="0"/>
              <a:t>期末成果</a:t>
            </a:r>
            <a:r>
              <a:rPr lang="zh-TW" altLang="en-US" sz="2400" dirty="0" smtClean="0"/>
              <a:t>發表</a:t>
            </a:r>
            <a:endParaRPr lang="en-US" altLang="zh-TW" sz="2400" dirty="0" smtClean="0"/>
          </a:p>
          <a:p>
            <a:endParaRPr lang="zh-TW" altLang="en-US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81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 about Games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run learning agents against </a:t>
            </a:r>
            <a:r>
              <a:rPr lang="en-US" altLang="zh-TW" dirty="0" err="1"/>
              <a:t>PyGame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www.danielslater.net/2015/12/how-to-run-learning-agents-against.html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www.pygame.org/tags/pygame</a:t>
            </a:r>
            <a:endParaRPr lang="en-US" altLang="zh-TW" dirty="0" smtClean="0"/>
          </a:p>
          <a:p>
            <a:r>
              <a:rPr lang="en-US" altLang="zh-TW" dirty="0"/>
              <a:t>Little-Fighter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://github.com/YenChen-Wu/Little-Fighter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57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TBD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pPr lvl="1"/>
            <a:r>
              <a:rPr lang="zh-TW" altLang="en-US" dirty="0"/>
              <a:t>段逸林、</a:t>
            </a:r>
            <a:r>
              <a:rPr lang="zh-TW" altLang="en-US" dirty="0" smtClean="0"/>
              <a:t>邱子芸</a:t>
            </a:r>
            <a:endParaRPr lang="en-US" altLang="zh-TW" dirty="0" smtClean="0"/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為、</a:t>
            </a:r>
            <a:r>
              <a:rPr lang="zh-TW" altLang="en-US" dirty="0"/>
              <a:t>徐瑞陽</a:t>
            </a:r>
            <a:endParaRPr lang="en-US" altLang="zh-TW" dirty="0"/>
          </a:p>
          <a:p>
            <a:r>
              <a:rPr lang="en-US" altLang="zh-TW" dirty="0" smtClean="0"/>
              <a:t>B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吳元魁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黃凱祺</a:t>
            </a:r>
            <a:r>
              <a:rPr lang="zh-TW" altLang="en-US" dirty="0"/>
              <a:t>、</a:t>
            </a:r>
            <a:r>
              <a:rPr lang="zh-TW" altLang="en-US" dirty="0" smtClean="0"/>
              <a:t>茅</a:t>
            </a:r>
            <a:r>
              <a:rPr lang="zh-TW" altLang="en-US" dirty="0"/>
              <a:t>耀</a:t>
            </a:r>
            <a:r>
              <a:rPr lang="zh-TW" altLang="en-US" dirty="0" smtClean="0"/>
              <a:t>文</a:t>
            </a:r>
            <a:r>
              <a:rPr lang="zh-TW" altLang="en-US" dirty="0"/>
              <a:t>、</a:t>
            </a:r>
            <a:r>
              <a:rPr lang="zh-TW" altLang="en-US" dirty="0" smtClean="0"/>
              <a:t>江誠敏</a:t>
            </a:r>
            <a:endParaRPr lang="en-US" altLang="zh-TW" dirty="0" smtClean="0"/>
          </a:p>
          <a:p>
            <a:pPr lvl="1"/>
            <a:r>
              <a:rPr lang="zh-TW" altLang="en-US" dirty="0"/>
              <a:t>陳品</a:t>
            </a:r>
            <a:r>
              <a:rPr lang="zh-TW" altLang="en-US" dirty="0" smtClean="0"/>
              <a:t>融</a:t>
            </a:r>
            <a:r>
              <a:rPr lang="zh-TW" altLang="en-US" dirty="0"/>
              <a:t>、</a:t>
            </a:r>
            <a:r>
              <a:rPr lang="zh-TW" altLang="en-US" dirty="0" smtClean="0"/>
              <a:t>黃意堯</a:t>
            </a:r>
            <a:r>
              <a:rPr lang="zh-TW" altLang="en-US" dirty="0"/>
              <a:t>、</a:t>
            </a:r>
            <a:r>
              <a:rPr lang="zh-TW" altLang="en-US" dirty="0" smtClean="0"/>
              <a:t>許義宏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5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190</Words>
  <Application>Microsoft Office PowerPoint</Application>
  <PresentationFormat>如螢幕大小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Deep Reinforcement Learning</vt:lpstr>
      <vt:lpstr>課程資訊</vt:lpstr>
      <vt:lpstr>規劃</vt:lpstr>
      <vt:lpstr>規劃</vt:lpstr>
      <vt:lpstr>Link about Games</vt:lpstr>
      <vt:lpstr>TBD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Lee Hung-yi</cp:lastModifiedBy>
  <cp:revision>9</cp:revision>
  <dcterms:created xsi:type="dcterms:W3CDTF">2016-02-26T02:55:15Z</dcterms:created>
  <dcterms:modified xsi:type="dcterms:W3CDTF">2016-02-26T14:04:26Z</dcterms:modified>
</cp:coreProperties>
</file>