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2" r:id="rId4"/>
    <p:sldId id="291" r:id="rId5"/>
    <p:sldId id="290" r:id="rId6"/>
    <p:sldId id="289" r:id="rId7"/>
    <p:sldId id="288" r:id="rId8"/>
    <p:sldId id="287" r:id="rId9"/>
    <p:sldId id="286" r:id="rId10"/>
    <p:sldId id="293" r:id="rId11"/>
    <p:sldId id="294" r:id="rId12"/>
    <p:sldId id="302" r:id="rId13"/>
    <p:sldId id="301" r:id="rId14"/>
    <p:sldId id="300" r:id="rId15"/>
    <p:sldId id="306" r:id="rId16"/>
    <p:sldId id="305" r:id="rId17"/>
    <p:sldId id="304" r:id="rId18"/>
    <p:sldId id="284" r:id="rId19"/>
    <p:sldId id="28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952" autoAdjust="0"/>
  </p:normalViewPr>
  <p:slideViewPr>
    <p:cSldViewPr snapToObjects="1">
      <p:cViewPr varScale="1">
        <p:scale>
          <a:sx n="114" d="100"/>
          <a:sy n="114" d="100"/>
        </p:scale>
        <p:origin x="966" y="108"/>
      </p:cViewPr>
      <p:guideLst>
        <p:guide orient="horz" pos="709"/>
        <p:guide pos="294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2E7E-F743-4D55-994E-8BB82913138C}" type="datetimeFigureOut">
              <a:rPr lang="zh-CN" altLang="en-US" smtClean="0"/>
              <a:pPr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BE84-F1A6-4139-8822-B36B48C218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74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8CA-6162-46C1-A5ED-DBF130837183}" type="datetimeFigureOut">
              <a:rPr lang="zh-CN" altLang="en-US" smtClean="0"/>
              <a:pPr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884E-F87B-4686-8B9B-5A62EA8F5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982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4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6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6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1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48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7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8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1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8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6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5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/>
              <a:t>Shenzhen Baichuan Security Technology </a:t>
            </a:r>
            <a:r>
              <a:rPr lang="en-US" altLang="zh-CN" dirty="0" err="1"/>
              <a:t>Co.,Ltd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00192" y="4365104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57200" y="98072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2584" y="6288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www.sz-bcs.com</a:t>
            </a:r>
            <a:endParaRPr lang="zh-CN" altLang="en-US"/>
          </a:p>
        </p:txBody>
      </p:sp>
      <p:pic>
        <p:nvPicPr>
          <p:cNvPr id="6" name="图片 5" descr="Baichua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915150" y="484188"/>
            <a:ext cx="1771650" cy="419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17292" y="1988840"/>
            <a:ext cx="5355108" cy="15841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latin typeface="Calibri"/>
                <a:ea typeface="+mj-ea"/>
                <a:cs typeface="Calibri"/>
              </a:rPr>
              <a:t>Promise</a:t>
            </a:r>
            <a:r>
              <a:rPr lang="zh-CN" altLang="en-US" sz="3600" b="1" dirty="0">
                <a:latin typeface="Calibri"/>
                <a:ea typeface="+mj-ea"/>
                <a:cs typeface="Calibri"/>
              </a:rPr>
              <a:t>特性与实现</a:t>
            </a:r>
            <a:endParaRPr lang="en-US" altLang="zh-CN" sz="3600" b="1" dirty="0">
              <a:latin typeface="Calibri"/>
              <a:ea typeface="+mj-ea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3635732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Calibri"/>
              </a:rPr>
              <a:t> 部门：研发      讲师：周旺旺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7584" y="3388350"/>
            <a:ext cx="6788445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 descr="Baichu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30" y="2714620"/>
            <a:ext cx="1998662" cy="4728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类的实现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实例化时接受一个回调函数作为参数，且立即执行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状态改变</a:t>
            </a:r>
            <a:r>
              <a:rPr lang="en-US" altLang="zh-CN" sz="2000" dirty="0"/>
              <a:t>: pending -&gt; fulfilled</a:t>
            </a:r>
            <a:r>
              <a:rPr lang="zh-CN" altLang="en-US" sz="2000" dirty="0"/>
              <a:t>、</a:t>
            </a:r>
            <a:r>
              <a:rPr lang="en-US" altLang="zh-CN" sz="2000" dirty="0"/>
              <a:t>pending -&gt; rejected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内部方法</a:t>
            </a:r>
            <a:r>
              <a:rPr lang="en-US" altLang="zh-CN" sz="2000" dirty="0"/>
              <a:t>resolve()</a:t>
            </a:r>
            <a:r>
              <a:rPr lang="zh-CN" altLang="en-US" sz="2000" dirty="0"/>
              <a:t>、</a:t>
            </a:r>
            <a:r>
              <a:rPr lang="en-US" altLang="zh-CN" sz="2000" dirty="0"/>
              <a:t>reject()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实例方法</a:t>
            </a:r>
            <a:r>
              <a:rPr lang="en-US" altLang="zh-CN" sz="2000" dirty="0"/>
              <a:t>then(</a:t>
            </a:r>
            <a:r>
              <a:rPr lang="en-US" altLang="zh-CN" sz="2000" dirty="0" err="1"/>
              <a:t>onFullfilled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onRejected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pending</a:t>
            </a:r>
            <a:r>
              <a:rPr lang="zh-CN" altLang="en-US" sz="2000" dirty="0"/>
              <a:t>状态时的异步处理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then</a:t>
            </a:r>
            <a:r>
              <a:rPr lang="zh-CN" altLang="en-US" sz="2000" dirty="0"/>
              <a:t>方法链式调用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需要捕获</a:t>
            </a:r>
            <a:r>
              <a:rPr lang="en-US" altLang="zh-CN" sz="2000" dirty="0" err="1"/>
              <a:t>onFulfilled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onRejected</a:t>
            </a:r>
            <a:r>
              <a:rPr lang="zh-CN" altLang="en-US" sz="2000" dirty="0"/>
              <a:t>的错误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onFulfilled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onRejected</a:t>
            </a:r>
            <a:r>
              <a:rPr lang="zh-CN" altLang="en-US" sz="2000" dirty="0"/>
              <a:t>的返回值是</a:t>
            </a:r>
            <a:r>
              <a:rPr lang="en-US" altLang="zh-CN" sz="2000" dirty="0"/>
              <a:t>Promise</a:t>
            </a:r>
            <a:r>
              <a:rPr lang="zh-CN" altLang="en-US" sz="2000" dirty="0"/>
              <a:t>实例的情况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6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catch()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相对于</a:t>
            </a:r>
            <a:r>
              <a:rPr lang="en-US" altLang="zh-CN" sz="2000" dirty="0"/>
              <a:t>then</a:t>
            </a:r>
            <a:r>
              <a:rPr lang="zh-CN" altLang="en-US" sz="2000" dirty="0"/>
              <a:t>方法来说，只需要执行</a:t>
            </a:r>
            <a:r>
              <a:rPr lang="en-US" altLang="zh-CN" sz="2000" dirty="0" err="1"/>
              <a:t>onRejected</a:t>
            </a:r>
            <a:r>
              <a:rPr lang="zh-CN" altLang="en-US" sz="2000" dirty="0"/>
              <a:t>回调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链式调用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finally()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无论成功还是失败，都会执行</a:t>
            </a:r>
            <a:r>
              <a:rPr lang="en-US" altLang="zh-CN" sz="2000" dirty="0"/>
              <a:t>finally()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回调函数没有参数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链式调用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 err="1"/>
              <a:t>Promise.all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链式调用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等到所有</a:t>
            </a:r>
            <a:r>
              <a:rPr lang="en-US" altLang="zh-CN" sz="2000" dirty="0"/>
              <a:t>promise</a:t>
            </a:r>
            <a:r>
              <a:rPr lang="zh-CN" altLang="en-US" sz="2000" dirty="0"/>
              <a:t>实例都成功时结束，得到的结果是个数组，与传入的实例数组一一对应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若某一个</a:t>
            </a:r>
            <a:r>
              <a:rPr lang="en-US" altLang="zh-CN" sz="2000" dirty="0"/>
              <a:t>promise</a:t>
            </a:r>
            <a:r>
              <a:rPr lang="zh-CN" altLang="en-US" sz="2000" dirty="0"/>
              <a:t>实例失败且未被其自身的</a:t>
            </a:r>
            <a:r>
              <a:rPr lang="en-US" altLang="zh-CN" sz="2000" dirty="0"/>
              <a:t>catch</a:t>
            </a:r>
            <a:r>
              <a:rPr lang="zh-CN" altLang="en-US" sz="2000" dirty="0"/>
              <a:t>捕获时结束，触发</a:t>
            </a:r>
            <a:r>
              <a:rPr lang="en-US" altLang="zh-CN" sz="2000" dirty="0"/>
              <a:t>all()</a:t>
            </a:r>
            <a:r>
              <a:rPr lang="zh-CN" altLang="en-US" sz="2000" dirty="0"/>
              <a:t>的</a:t>
            </a:r>
            <a:r>
              <a:rPr lang="en-US" altLang="zh-CN" sz="2000" dirty="0"/>
              <a:t>catch</a:t>
            </a:r>
            <a:r>
              <a:rPr lang="zh-CN" altLang="en-US" sz="2000" dirty="0"/>
              <a:t>方法返回结果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9046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 err="1"/>
              <a:t>Promise.allSettled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链式调用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等到所有</a:t>
            </a:r>
            <a:r>
              <a:rPr lang="en-US" altLang="zh-CN" sz="2000" dirty="0"/>
              <a:t>promise</a:t>
            </a:r>
            <a:r>
              <a:rPr lang="zh-CN" altLang="en-US" sz="2000" dirty="0"/>
              <a:t>实例都返回结果时结束，得到的结果是个对象数组，与传入的实例数组一一对应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1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6120680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 err="1"/>
              <a:t>Promise.race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链式调用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只要有一个</a:t>
            </a:r>
            <a:r>
              <a:rPr lang="en-US" altLang="zh-CN" sz="2000" dirty="0"/>
              <a:t>promise</a:t>
            </a:r>
            <a:r>
              <a:rPr lang="zh-CN" altLang="en-US" sz="2000" dirty="0"/>
              <a:t>实例返回结果时就结束，该实例结果作为</a:t>
            </a:r>
            <a:r>
              <a:rPr lang="en-US" altLang="zh-CN" sz="2000" dirty="0"/>
              <a:t>race()</a:t>
            </a:r>
            <a:r>
              <a:rPr lang="zh-CN" altLang="en-US" sz="2000" dirty="0"/>
              <a:t>返回的结果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472608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 err="1"/>
              <a:t>Promise.resolve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返回状态为</a:t>
            </a:r>
            <a:r>
              <a:rPr lang="en-US" altLang="zh-CN" sz="2000" dirty="0"/>
              <a:t>fulfilled</a:t>
            </a:r>
            <a:r>
              <a:rPr lang="zh-CN" altLang="en-US" sz="2000" dirty="0"/>
              <a:t>的新</a:t>
            </a:r>
            <a:r>
              <a:rPr lang="en-US" altLang="zh-CN" sz="2000" dirty="0"/>
              <a:t>promise</a:t>
            </a:r>
            <a:r>
              <a:rPr lang="zh-CN" altLang="en-US" sz="2000" dirty="0"/>
              <a:t>对象，</a:t>
            </a:r>
            <a:r>
              <a:rPr lang="en-US" altLang="zh-CN" sz="2000" dirty="0"/>
              <a:t>resolve()</a:t>
            </a:r>
            <a:r>
              <a:rPr lang="zh-CN" altLang="en-US" sz="2000" dirty="0"/>
              <a:t>的参数作为新</a:t>
            </a:r>
            <a:r>
              <a:rPr lang="en-US" altLang="zh-CN" sz="2000" dirty="0"/>
              <a:t>promise</a:t>
            </a:r>
            <a:r>
              <a:rPr lang="zh-CN" altLang="en-US" sz="2000" dirty="0"/>
              <a:t>对象</a:t>
            </a:r>
            <a:r>
              <a:rPr lang="en-US" altLang="zh-CN" sz="2000" dirty="0"/>
              <a:t>then</a:t>
            </a:r>
            <a:r>
              <a:rPr lang="zh-CN" altLang="en-US" sz="2000" dirty="0"/>
              <a:t>方法中</a:t>
            </a:r>
            <a:r>
              <a:rPr lang="en-US" altLang="zh-CN" sz="2000" dirty="0" err="1"/>
              <a:t>onResolved</a:t>
            </a:r>
            <a:r>
              <a:rPr lang="zh-CN" altLang="en-US" sz="2000" dirty="0"/>
              <a:t>回调函数的参数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参数为</a:t>
            </a:r>
            <a:r>
              <a:rPr lang="en-US" altLang="zh-CN" sz="2000" dirty="0" err="1"/>
              <a:t>thenable</a:t>
            </a:r>
            <a:r>
              <a:rPr lang="zh-CN" altLang="en-US" sz="2000" dirty="0"/>
              <a:t>对象时，会立即执行其</a:t>
            </a:r>
            <a:r>
              <a:rPr lang="en-US" altLang="zh-CN" sz="2000" dirty="0"/>
              <a:t>then</a:t>
            </a:r>
            <a:r>
              <a:rPr lang="zh-CN" altLang="en-US" sz="2000" dirty="0"/>
              <a:t>方法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4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 err="1"/>
              <a:t>Promise.reject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返回状态为</a:t>
            </a:r>
            <a:r>
              <a:rPr lang="en-US" altLang="zh-CN" sz="2000" dirty="0"/>
              <a:t>rejected</a:t>
            </a:r>
            <a:r>
              <a:rPr lang="zh-CN" altLang="en-US" sz="2000" dirty="0"/>
              <a:t>的新</a:t>
            </a:r>
            <a:r>
              <a:rPr lang="en-US" altLang="zh-CN" sz="2000" dirty="0"/>
              <a:t>promise</a:t>
            </a:r>
            <a:r>
              <a:rPr lang="zh-CN" altLang="en-US" sz="2000" dirty="0"/>
              <a:t>对象，无论传入任何参数都将作为</a:t>
            </a:r>
            <a:r>
              <a:rPr lang="en-US" altLang="zh-CN" sz="2000" dirty="0"/>
              <a:t>reject()</a:t>
            </a:r>
            <a:r>
              <a:rPr lang="zh-CN" altLang="en-US" sz="2000" dirty="0"/>
              <a:t>的参数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8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3528" y="260648"/>
            <a:ext cx="5616624" cy="8572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>
                <a:latin typeface="+mj-lt"/>
                <a:ea typeface="+mj-ea"/>
                <a:cs typeface="+mj-cs"/>
              </a:rPr>
              <a:t>问题答疑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132856"/>
            <a:ext cx="3888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Q&amp;A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8" name="Picture 2" descr="C:\Documents and Settings\Administrator\Application Data\Tencent\Users\18915636\QQ\WinTemp\RichOle\84TG5~W(F[%{DHCX`17]4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50" y="3642301"/>
            <a:ext cx="2736304" cy="3011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765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112368"/>
            <a:ext cx="8229600" cy="96470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www.sz-bcs.com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Js</a:t>
            </a:r>
            <a:r>
              <a:rPr lang="zh-CN" altLang="en-US" sz="3600" b="1" dirty="0"/>
              <a:t>异步编程方法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560840" cy="4032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回调函数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setTimeout</a:t>
            </a:r>
            <a:r>
              <a:rPr lang="en-US" altLang="zh-CN" sz="1600" dirty="0"/>
              <a:t>(fn1)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事件监听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on(‘click’),     trigger(‘click’)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发布</a:t>
            </a:r>
            <a:r>
              <a:rPr lang="en-US" altLang="zh-CN" sz="2000" dirty="0"/>
              <a:t>/</a:t>
            </a:r>
            <a:r>
              <a:rPr lang="zh-CN" altLang="en-US" sz="2000" dirty="0"/>
              <a:t>订阅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subscribe(‘done’) ,   unsubscribe(‘done’),   publish(‘done’)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Promise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new Promise(</a:t>
            </a:r>
            <a:r>
              <a:rPr lang="en-US" altLang="zh-CN" sz="1600" dirty="0" err="1"/>
              <a:t>asyncFunc</a:t>
            </a:r>
            <a:r>
              <a:rPr lang="en-US" altLang="zh-CN" sz="1600" dirty="0"/>
              <a:t>).then(</a:t>
            </a:r>
            <a:r>
              <a:rPr lang="en-US" altLang="zh-CN" sz="1600" dirty="0" err="1"/>
              <a:t>succeedCallback</a:t>
            </a:r>
            <a:r>
              <a:rPr lang="en-US" altLang="zh-CN" sz="1600" dirty="0"/>
              <a:t>).catch(</a:t>
            </a:r>
            <a:r>
              <a:rPr lang="en-US" altLang="zh-CN" sz="1600" dirty="0" err="1"/>
              <a:t>errCallback</a:t>
            </a:r>
            <a:r>
              <a:rPr lang="en-US" altLang="zh-CN" sz="1600" dirty="0"/>
              <a:t>).finally(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632848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异步编程的一种解决方案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Promise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let promise = new Promise(  (resolve, reject)  =&gt; 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 if (true) { return  resolve(1); }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  return reject(2);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}  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reolve</a:t>
            </a:r>
            <a:r>
              <a:rPr lang="en-US" altLang="zh-CN" sz="1600" dirty="0"/>
              <a:t>(param)</a:t>
            </a:r>
            <a:r>
              <a:rPr lang="zh-CN" altLang="en-US" sz="1600" dirty="0"/>
              <a:t>的参数还可能是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对象实例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reject(param)</a:t>
            </a:r>
            <a:r>
              <a:rPr lang="zh-CN" altLang="en-US" sz="1600" dirty="0"/>
              <a:t>的参数通常是一个</a:t>
            </a:r>
            <a:r>
              <a:rPr lang="en-US" altLang="zh-CN" sz="1600" dirty="0"/>
              <a:t>Error</a:t>
            </a:r>
            <a:r>
              <a:rPr lang="zh-CN" altLang="en-US" sz="1600" dirty="0"/>
              <a:t>对象实例</a:t>
            </a:r>
            <a:endParaRPr lang="en-US" altLang="zh-CN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2232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对象的三种状态：</a:t>
            </a:r>
            <a:r>
              <a:rPr lang="en-US" altLang="zh-CN" sz="2000" dirty="0"/>
              <a:t>pending</a:t>
            </a:r>
            <a:r>
              <a:rPr lang="zh-CN" altLang="en-US" sz="2000" dirty="0"/>
              <a:t>、</a:t>
            </a:r>
            <a:r>
              <a:rPr lang="en-US" altLang="zh-CN" sz="2000" dirty="0"/>
              <a:t> fulfilled</a:t>
            </a:r>
            <a:r>
              <a:rPr lang="zh-CN" altLang="en-US" sz="2000" dirty="0"/>
              <a:t>、</a:t>
            </a:r>
            <a:r>
              <a:rPr lang="en-US" altLang="zh-CN" sz="2000" dirty="0"/>
              <a:t>rejected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对象的状态不受外界影响，只有异步操作的结果可以决定当前是哪一种状态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一旦状态改变，就不会再变，任何时候都可以得到这个结果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只有两种状态改变：</a:t>
            </a:r>
            <a:r>
              <a:rPr lang="en-US" altLang="zh-CN" sz="2000" dirty="0"/>
              <a:t>pending -&gt; fulfilled </a:t>
            </a:r>
            <a:r>
              <a:rPr lang="zh-CN" altLang="en-US" sz="2000" dirty="0"/>
              <a:t>和  </a:t>
            </a:r>
            <a:r>
              <a:rPr lang="en-US" altLang="zh-CN" sz="2000" dirty="0"/>
              <a:t>pending -&gt; rejected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0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对象的实例方法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2232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const promise2 = promise1.then( (data)</a:t>
            </a:r>
            <a:r>
              <a:rPr lang="zh-CN" altLang="en-US" sz="2000" dirty="0"/>
              <a:t> </a:t>
            </a:r>
            <a:r>
              <a:rPr lang="en-US" altLang="zh-CN" sz="2000" dirty="0"/>
              <a:t>=&gt; {</a:t>
            </a:r>
            <a:r>
              <a:rPr lang="en-US" altLang="zh-CN" sz="2000" dirty="0" err="1"/>
              <a:t>reurn</a:t>
            </a:r>
            <a:r>
              <a:rPr lang="en-US" altLang="zh-CN" sz="2000" dirty="0"/>
              <a:t> obj} [, (err) =&gt; {} ] ).then((obj)</a:t>
            </a:r>
            <a:r>
              <a:rPr lang="zh-CN" altLang="en-US" sz="2000" dirty="0"/>
              <a:t> </a:t>
            </a:r>
            <a:r>
              <a:rPr lang="en-US" altLang="zh-CN" sz="2000" dirty="0"/>
              <a:t>=&gt; {} [, (err) =&gt; {} ] 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const promise3 = promise2.catch( (err) =&gt; {} 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promise3.finally( () =&gt; {} 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不管</a:t>
            </a:r>
            <a:r>
              <a:rPr lang="en-US" altLang="zh-CN" sz="1600" dirty="0"/>
              <a:t>promise</a:t>
            </a:r>
            <a:r>
              <a:rPr lang="zh-CN" altLang="en-US" sz="1600" dirty="0"/>
              <a:t>状态如何，都会执行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对象的静态方法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262815"/>
            <a:ext cx="8280920" cy="50710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Promise.all</a:t>
            </a:r>
            <a:r>
              <a:rPr lang="en-US" altLang="zh-CN" sz="2000" dirty="0"/>
              <a:t>( [promise1, pomise2, ...] ).then( ([res1, res2, ...]) =&gt; {} 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只有等到所有参数实例都返回结果，才会返回整个结果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参数可以不是数组，但是必须有</a:t>
            </a:r>
            <a:r>
              <a:rPr lang="en-US" altLang="zh-CN" sz="1600" dirty="0"/>
              <a:t>Iterator</a:t>
            </a:r>
            <a:r>
              <a:rPr lang="zh-CN" altLang="en-US" sz="1600" dirty="0"/>
              <a:t>接口，且返回的每个成员都是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实例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参数中只要有一个实例触发 </a:t>
            </a:r>
            <a:r>
              <a:rPr lang="en-US" altLang="zh-CN" sz="1600" dirty="0"/>
              <a:t>rejected</a:t>
            </a:r>
            <a:r>
              <a:rPr lang="zh-CN" altLang="en-US" sz="1600" dirty="0"/>
              <a:t>，都会触发</a:t>
            </a:r>
            <a:r>
              <a:rPr lang="en-US" altLang="zh-CN" sz="1600" dirty="0" err="1"/>
              <a:t>Promise.all</a:t>
            </a:r>
            <a:r>
              <a:rPr lang="en-US" altLang="zh-CN" sz="1600" dirty="0"/>
              <a:t>()</a:t>
            </a:r>
            <a:r>
              <a:rPr lang="zh-CN" altLang="en-US" sz="1600" dirty="0"/>
              <a:t>方法返回的新实例的</a:t>
            </a:r>
            <a:r>
              <a:rPr lang="en-US" altLang="zh-CN" sz="1600" dirty="0"/>
              <a:t>catch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参数中某个实例调用了自身的</a:t>
            </a:r>
            <a:r>
              <a:rPr lang="en-US" altLang="zh-CN" sz="1600" dirty="0"/>
              <a:t>catch</a:t>
            </a:r>
            <a:r>
              <a:rPr lang="zh-CN" altLang="en-US" sz="1600" dirty="0"/>
              <a:t>方法，将不会触发</a:t>
            </a:r>
            <a:r>
              <a:rPr lang="en-US" altLang="zh-CN" sz="1600" dirty="0" err="1"/>
              <a:t>Promise.all</a:t>
            </a:r>
            <a:r>
              <a:rPr lang="en-US" altLang="zh-CN" sz="1600" dirty="0"/>
              <a:t>()</a:t>
            </a:r>
            <a:r>
              <a:rPr lang="zh-CN" altLang="en-US" sz="1600" dirty="0"/>
              <a:t>方法返回的新实例的</a:t>
            </a:r>
            <a:r>
              <a:rPr lang="en-US" altLang="zh-CN" sz="1600" dirty="0"/>
              <a:t>catch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Promise.allSettled</a:t>
            </a:r>
            <a:r>
              <a:rPr lang="en-US" altLang="zh-CN" sz="2000" dirty="0"/>
              <a:t>( [promise1, promise2, ...] ).                                     then( [ {status: ‘fulfilled’, value: res1}, {status: ‘rejected’, reason: rea2}, ... ] =&gt; {})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IE</a:t>
            </a:r>
            <a:r>
              <a:rPr lang="zh-CN" altLang="en-US" sz="1600" dirty="0"/>
              <a:t>不支持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Promise.race</a:t>
            </a:r>
            <a:r>
              <a:rPr lang="en-US" altLang="zh-CN" sz="2000" dirty="0"/>
              <a:t>( [promise1, promise2, ...] ).then( res =&gt; {} 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只要有一个参数实例率先改变状态，就会触发</a:t>
            </a:r>
            <a:r>
              <a:rPr lang="en-US" altLang="zh-CN" sz="1600" dirty="0" err="1"/>
              <a:t>Promise.race</a:t>
            </a:r>
            <a:r>
              <a:rPr lang="en-US" altLang="zh-CN" sz="1600" dirty="0"/>
              <a:t>()</a:t>
            </a:r>
            <a:r>
              <a:rPr lang="zh-CN" altLang="en-US" sz="1600" dirty="0"/>
              <a:t>方法返回的新实例的对应方法</a:t>
            </a:r>
            <a:endParaRPr lang="en-US" altLang="zh-CN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2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对象的静态方法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Promise.resolve</a:t>
            </a:r>
            <a:r>
              <a:rPr lang="en-US" altLang="zh-CN" sz="2000" dirty="0"/>
              <a:t>(obj)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返回一个新的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实例对象，状态为</a:t>
            </a:r>
            <a:r>
              <a:rPr lang="en-US" altLang="zh-CN" sz="1600" dirty="0"/>
              <a:t>fulfilled</a:t>
            </a:r>
            <a:r>
              <a:rPr lang="zh-CN" altLang="en-US" sz="1600" dirty="0"/>
              <a:t>，</a:t>
            </a:r>
            <a:r>
              <a:rPr lang="en-US" altLang="zh-CN" sz="1600" dirty="0"/>
              <a:t>obj</a:t>
            </a:r>
            <a:r>
              <a:rPr lang="zh-CN" altLang="en-US" sz="1600" dirty="0"/>
              <a:t>将作为新实例的</a:t>
            </a:r>
            <a:r>
              <a:rPr lang="en-US" altLang="zh-CN" sz="1600" dirty="0"/>
              <a:t>then</a:t>
            </a:r>
            <a:r>
              <a:rPr lang="zh-CN" altLang="en-US" sz="1600" dirty="0"/>
              <a:t>方法中</a:t>
            </a:r>
            <a:r>
              <a:rPr lang="en-US" altLang="zh-CN" sz="1600" dirty="0" err="1"/>
              <a:t>onResolved</a:t>
            </a:r>
            <a:r>
              <a:rPr lang="zh-CN" altLang="en-US" sz="1600" dirty="0"/>
              <a:t>回调函数的参数</a:t>
            </a:r>
            <a:r>
              <a:rPr lang="en-US" altLang="zh-CN" sz="1600" dirty="0"/>
              <a:t>: 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Promise.resolve</a:t>
            </a:r>
            <a:r>
              <a:rPr lang="en-US" altLang="zh-CN" sz="1600" dirty="0"/>
              <a:t>(obj).then(obj =&gt; {})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若</a:t>
            </a:r>
            <a:r>
              <a:rPr lang="en-US" altLang="zh-CN" sz="1600" dirty="0"/>
              <a:t>obj</a:t>
            </a:r>
            <a:r>
              <a:rPr lang="zh-CN" altLang="en-US" sz="1600" dirty="0"/>
              <a:t>为 </a:t>
            </a:r>
            <a:r>
              <a:rPr lang="en-US" altLang="zh-CN" sz="1600" dirty="0"/>
              <a:t>Promise</a:t>
            </a:r>
            <a:r>
              <a:rPr lang="zh-CN" altLang="en-US" sz="1600" dirty="0"/>
              <a:t>实例对象，则直接返回</a:t>
            </a:r>
            <a:r>
              <a:rPr lang="en-US" altLang="zh-CN" sz="1600" dirty="0"/>
              <a:t>obj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若</a:t>
            </a:r>
            <a:r>
              <a:rPr lang="en-US" altLang="zh-CN" sz="1600" dirty="0"/>
              <a:t>obj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thenable</a:t>
            </a:r>
            <a:r>
              <a:rPr lang="zh-CN" altLang="en-US" sz="1600" dirty="0"/>
              <a:t>对象，则将</a:t>
            </a:r>
            <a:r>
              <a:rPr lang="en-US" altLang="zh-CN" sz="1600" dirty="0"/>
              <a:t>obj</a:t>
            </a:r>
            <a:r>
              <a:rPr lang="zh-CN" altLang="en-US" sz="1600" dirty="0"/>
              <a:t>转为</a:t>
            </a:r>
            <a:r>
              <a:rPr lang="en-US" altLang="zh-CN" sz="1600" dirty="0"/>
              <a:t>Promise</a:t>
            </a:r>
            <a:r>
              <a:rPr lang="zh-CN" altLang="en-US" sz="1600" dirty="0"/>
              <a:t>实例对象并立即执行</a:t>
            </a:r>
            <a:r>
              <a:rPr lang="en-US" altLang="zh-CN" sz="1600" dirty="0"/>
              <a:t>then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若不传参数，</a:t>
            </a:r>
            <a:r>
              <a:rPr lang="en-US" altLang="zh-CN" sz="1600" dirty="0"/>
              <a:t>obj</a:t>
            </a:r>
            <a:r>
              <a:rPr lang="zh-CN" altLang="en-US" sz="1600" dirty="0"/>
              <a:t>默认为</a:t>
            </a:r>
            <a:r>
              <a:rPr lang="en-US" altLang="zh-CN" sz="1600" dirty="0"/>
              <a:t>undefined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Promise.reject</a:t>
            </a:r>
            <a:r>
              <a:rPr lang="en-US" altLang="zh-CN" sz="2000" dirty="0"/>
              <a:t>(any).catch(any =&gt; {})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返回一个状态为</a:t>
            </a:r>
            <a:r>
              <a:rPr lang="en-US" altLang="zh-CN" sz="1600" dirty="0"/>
              <a:t>rejected</a:t>
            </a:r>
            <a:r>
              <a:rPr lang="zh-CN" altLang="en-US" sz="1600" dirty="0"/>
              <a:t>的新</a:t>
            </a:r>
            <a:r>
              <a:rPr lang="en-US" altLang="zh-CN" sz="1600" dirty="0"/>
              <a:t>Promise</a:t>
            </a:r>
            <a:r>
              <a:rPr lang="zh-CN" altLang="en-US" sz="1600" dirty="0"/>
              <a:t>实例，无论传入任何参数都将作为</a:t>
            </a:r>
            <a:r>
              <a:rPr lang="en-US" altLang="zh-CN" sz="1600" dirty="0"/>
              <a:t>reject()</a:t>
            </a:r>
            <a:r>
              <a:rPr lang="zh-CN" altLang="en-US" sz="1600" dirty="0"/>
              <a:t>的参数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248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逐渐统一异步</a:t>
            </a:r>
            <a:r>
              <a:rPr lang="en-US" altLang="zh-CN" sz="2000" dirty="0"/>
              <a:t>API</a:t>
            </a:r>
            <a:r>
              <a:rPr lang="zh-CN" altLang="en-US" sz="2000" dirty="0"/>
              <a:t>，尤其在浏览器端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与事件相比较，</a:t>
            </a:r>
            <a:r>
              <a:rPr lang="en-US" altLang="zh-CN" sz="2000" dirty="0"/>
              <a:t>Promise</a:t>
            </a:r>
            <a:r>
              <a:rPr lang="zh-CN" altLang="en-US" sz="2000" dirty="0"/>
              <a:t>更适合处理一次性的结果，还可以进行链式操作，但不能处理多次触发的事件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与回调相比，</a:t>
            </a:r>
            <a:r>
              <a:rPr lang="en-US" altLang="zh-CN" sz="2000" dirty="0"/>
              <a:t>Promise</a:t>
            </a:r>
            <a:r>
              <a:rPr lang="zh-CN" altLang="en-US" sz="2000" dirty="0"/>
              <a:t>将异步操作以同步操作的流程表达出来，解决了回调地狱的问题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Promise</a:t>
            </a:r>
            <a:r>
              <a:rPr lang="zh-CN" altLang="en-US" sz="2000" dirty="0"/>
              <a:t>包含了更好的异常和错误处理方式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Promise</a:t>
            </a:r>
            <a:r>
              <a:rPr lang="zh-CN" altLang="en-US" sz="3600" b="1" dirty="0"/>
              <a:t>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848872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一旦新建</a:t>
            </a:r>
            <a:r>
              <a:rPr lang="en-US" altLang="zh-CN" sz="2000" dirty="0"/>
              <a:t>Promise</a:t>
            </a:r>
            <a:r>
              <a:rPr lang="zh-CN" altLang="en-US" sz="2000" dirty="0"/>
              <a:t>就会立即执行，无法中途取消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如果不设置回调函数，</a:t>
            </a:r>
            <a:r>
              <a:rPr lang="en-US" altLang="zh-CN" sz="2000" dirty="0"/>
              <a:t>Promise</a:t>
            </a:r>
            <a:r>
              <a:rPr lang="zh-CN" altLang="en-US" sz="2000" dirty="0"/>
              <a:t>内部抛出的错误，不会反应到外部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当处于</a:t>
            </a:r>
            <a:r>
              <a:rPr lang="en-US" altLang="zh-CN" sz="2000" dirty="0"/>
              <a:t>pending</a:t>
            </a:r>
            <a:r>
              <a:rPr lang="zh-CN" altLang="en-US" sz="2000" dirty="0"/>
              <a:t>状态时，无法得知目前进展到哪一个阶段（刚刚开始还是即将完成）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Promise</a:t>
            </a:r>
            <a:r>
              <a:rPr lang="zh-CN" altLang="en-US" sz="2000" dirty="0"/>
              <a:t>真正执行回调的时候，定义</a:t>
            </a:r>
            <a:r>
              <a:rPr lang="en-US" altLang="zh-CN" sz="2000" dirty="0"/>
              <a:t>Promise</a:t>
            </a:r>
            <a:r>
              <a:rPr lang="zh-CN" altLang="en-US" sz="2000" dirty="0"/>
              <a:t>的那部分流程实际已经走完，所以</a:t>
            </a:r>
            <a:r>
              <a:rPr lang="en-US" altLang="zh-CN" sz="2000" dirty="0"/>
              <a:t>Promise</a:t>
            </a:r>
            <a:r>
              <a:rPr lang="zh-CN" altLang="en-US" sz="2000" dirty="0"/>
              <a:t>的报错堆栈上下文不太友好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www.sz-bcs.com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1369</Words>
  <Application>Microsoft Office PowerPoint</Application>
  <PresentationFormat>全屏显示(4:3)</PresentationFormat>
  <Paragraphs>163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主题</vt:lpstr>
      <vt:lpstr>PowerPoint 演示文稿</vt:lpstr>
      <vt:lpstr>Js异步编程方法</vt:lpstr>
      <vt:lpstr>Promise是什么</vt:lpstr>
      <vt:lpstr>Promise对象</vt:lpstr>
      <vt:lpstr>Promise对象的实例方法</vt:lpstr>
      <vt:lpstr>Promise对象的静态方法</vt:lpstr>
      <vt:lpstr>Promise对象的静态方法</vt:lpstr>
      <vt:lpstr>Promise的优点</vt:lpstr>
      <vt:lpstr>Promise的缺点</vt:lpstr>
      <vt:lpstr>Promise类的实现</vt:lpstr>
      <vt:lpstr>catch()的实现</vt:lpstr>
      <vt:lpstr>finally()的实现</vt:lpstr>
      <vt:lpstr>Promise.all()的实现</vt:lpstr>
      <vt:lpstr>Promise.allSettled()的实现</vt:lpstr>
      <vt:lpstr>Promise.race()的实现</vt:lpstr>
      <vt:lpstr>Promise.resolve()的实现</vt:lpstr>
      <vt:lpstr>Promise.reject()的实现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Saftey, We care</dc:title>
  <dc:creator>Administrator</dc:creator>
  <cp:lastModifiedBy>cc</cp:lastModifiedBy>
  <cp:revision>277</cp:revision>
  <dcterms:created xsi:type="dcterms:W3CDTF">2014-09-05T03:30:14Z</dcterms:created>
  <dcterms:modified xsi:type="dcterms:W3CDTF">2021-01-05T03:59:34Z</dcterms:modified>
</cp:coreProperties>
</file>