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F959-A06E-AB61-0935-028FD05D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5059F-5CAA-9E71-0BD6-36BEF2DE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8F5-00C4-B869-7E6B-03B88500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22D2-A6A7-3886-4F3F-8E6AB93C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E5F4-0F97-6D8E-DFAD-2604B742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D00D-718A-A351-2E98-C6DA8FF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CD7F-5233-13BC-262A-B8725C51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AEA4-2AC9-B9CF-4A77-A9BD4EF8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B6B3-91F2-B88E-ADB8-140D6BB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02F1-B5CB-69D0-252A-607AF4A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3EDDB-D40B-78EA-8C42-9BEC71C6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A7C92-0322-BBCB-7DFD-2018533B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B8E5-C733-A488-4E97-CC2B233A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B83B-CC48-3C39-F0A9-6B16F0C6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96F6-DFFA-51FC-5753-7CB538D2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AFE1-C222-B10F-13E4-74A277E5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B435-FB8E-BB45-A3F3-41AD262B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C12B-AB79-7FDC-371F-F0967841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E231-6713-0B1B-40F6-BAA88EE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A53B-1676-73A5-E582-E415E784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0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7E9E-71DD-D5B5-F753-DFBA6867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F1F14-04AC-6E86-C655-75AED572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B563-6EFD-3D3C-7C3B-9AD065A9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8B41-907E-5FFD-7C35-1E0D4B1C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075A-89AD-C49F-0328-7CCC3232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BAE8-EC53-01EE-1123-6BB02C11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B849-B38F-6F9E-4CD1-13B9DC17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2E371-EAB6-102C-3711-8182B883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8C2C-F10B-A7EF-8577-8AB1E748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1935-C63E-A70F-4492-F7AA49A6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79FD0-D969-D11A-6A54-534777D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5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11A8-988C-1221-4EE9-7ADEF65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4930-D11B-A4F9-1251-04B01745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3BB3-3ED3-B9FD-6265-15053164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18F9E-9BE4-5EC1-6179-2707EB7BC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3478E-4B94-4F6C-1313-EED4D9FA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24E4D-258F-FD3D-AD62-7462BF14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41EC-6BCC-E6C4-B63F-9DDE1179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05885-367D-18FE-1BF5-107FBB81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8822-1A2B-AE22-CCE0-9F337D4A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3BB48-7472-9082-D052-986DFB5D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8DC1D-5815-C865-F454-ADDFFA2A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F3866-E0C1-0F86-C453-CE15DC3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F2B2-95C3-5C23-8BCD-4FA727DC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9D37A-0C05-582E-EBEE-ED4273E4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8FAC5-8B61-F49D-31CD-17B59DEE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BB2-9DA8-F11A-0A71-85FEA831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EA6E-42F8-93D9-3607-EC86B313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F3C3E-EC6D-5401-9B6D-82BBB9CE1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3460-F301-E353-1158-55C7FAA9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6A8C-C5A4-B98D-7B8A-CFE63F6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C342-FF53-BF66-5EFF-D7C26E5D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42D-9053-5F05-A42F-9EB6A93C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C252D-881C-4751-6A32-995D0382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F0D7-9E9A-190B-5970-E03DFEBD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523E-9AF2-E0D9-0E83-C9E3B1F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988F-B0D6-A081-28C6-8A1D61FA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F86E-39D9-963B-5267-7308371C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229B8-51E1-DA59-5F6C-D453495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FEFD-A9E3-8436-A88F-C84783F1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52E1-92B3-C0EE-ED2F-10683E56A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66BB-8BCE-146F-A865-6DA2B9E9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42BC-BA79-DA26-C7F9-AE80FD159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09A130-175F-BB73-95AC-397CA554BB6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68278"/>
            <a:ext cx="12192000" cy="5057771"/>
            <a:chOff x="0" y="1982831"/>
            <a:chExt cx="14483169" cy="6008248"/>
          </a:xfrm>
        </p:grpSpPr>
        <p:pic>
          <p:nvPicPr>
            <p:cNvPr id="5" name="Picture 4" descr="A person snowboarding down a slope&#10;&#10;AI-generated content may be incorrect.">
              <a:extLst>
                <a:ext uri="{FF2B5EF4-FFF2-40B4-BE49-F238E27FC236}">
                  <a16:creationId xmlns:a16="http://schemas.microsoft.com/office/drawing/2014/main" id="{19B818CB-18BB-EDC6-72F2-6CCF8432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2831"/>
              <a:ext cx="4719235" cy="2651760"/>
            </a:xfrm>
            <a:prstGeom prst="rect">
              <a:avLst/>
            </a:prstGeom>
          </p:spPr>
        </p:pic>
        <p:pic>
          <p:nvPicPr>
            <p:cNvPr id="7" name="Picture 6" descr="A person on a snowboard&#10;&#10;AI-generated content may be incorrect.">
              <a:extLst>
                <a:ext uri="{FF2B5EF4-FFF2-40B4-BE49-F238E27FC236}">
                  <a16:creationId xmlns:a16="http://schemas.microsoft.com/office/drawing/2014/main" id="{075084FA-14BC-F144-F7B8-1783B761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967" y="1982831"/>
              <a:ext cx="4719235" cy="2651760"/>
            </a:xfrm>
            <a:prstGeom prst="roundRect">
              <a:avLst>
                <a:gd name="adj" fmla="val 10560"/>
              </a:avLst>
            </a:prstGeom>
            <a:solidFill>
              <a:srgbClr val="FFFFFF">
                <a:shade val="85000"/>
              </a:srgbClr>
            </a:solidFill>
            <a:ln w="76200">
              <a:solidFill>
                <a:schemeClr val="bg1"/>
              </a:solidFill>
            </a:ln>
            <a:effectLst/>
          </p:spPr>
        </p:pic>
        <p:pic>
          <p:nvPicPr>
            <p:cNvPr id="9" name="Picture 8" descr="A person on a snowboard&#10;&#10;AI-generated content may be incorrect.">
              <a:extLst>
                <a:ext uri="{FF2B5EF4-FFF2-40B4-BE49-F238E27FC236}">
                  <a16:creationId xmlns:a16="http://schemas.microsoft.com/office/drawing/2014/main" id="{C147123B-E3DA-5B64-37EB-40578EC3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934" y="1982831"/>
              <a:ext cx="4719235" cy="2651760"/>
            </a:xfrm>
            <a:prstGeom prst="rect">
              <a:avLst/>
            </a:prstGeom>
          </p:spPr>
        </p:pic>
        <p:pic>
          <p:nvPicPr>
            <p:cNvPr id="24" name="Picture 23" descr="A person on a snowboard&#10;&#10;AI-generated content may be incorrect.">
              <a:extLst>
                <a:ext uri="{FF2B5EF4-FFF2-40B4-BE49-F238E27FC236}">
                  <a16:creationId xmlns:a16="http://schemas.microsoft.com/office/drawing/2014/main" id="{ED8D6105-534E-4BF3-F5CE-5F1558D41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8939" y="5339319"/>
              <a:ext cx="4719235" cy="2651760"/>
            </a:xfrm>
            <a:prstGeom prst="roundRect">
              <a:avLst>
                <a:gd name="adj" fmla="val 10560"/>
              </a:avLst>
            </a:prstGeom>
            <a:solidFill>
              <a:srgbClr val="FFFFFF">
                <a:shade val="85000"/>
              </a:srgbClr>
            </a:solidFill>
            <a:ln w="76200">
              <a:solidFill>
                <a:schemeClr val="bg1"/>
              </a:solidFill>
            </a:ln>
            <a:effectLst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EFC680-4771-FD30-86BE-D931EE6FC1F6}"/>
              </a:ext>
            </a:extLst>
          </p:cNvPr>
          <p:cNvSpPr txBox="1"/>
          <p:nvPr/>
        </p:nvSpPr>
        <p:spPr>
          <a:xfrm>
            <a:off x="0" y="215443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前一帧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F5BBB-55FE-8AA9-F67A-7177C619CDB1}"/>
              </a:ext>
            </a:extLst>
          </p:cNvPr>
          <p:cNvSpPr txBox="1"/>
          <p:nvPr/>
        </p:nvSpPr>
        <p:spPr>
          <a:xfrm>
            <a:off x="4109663" y="0"/>
            <a:ext cx="3972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结合前后画面</a:t>
            </a:r>
            <a:endParaRPr lang="en-US" altLang="zh-CN" sz="2800" dirty="0">
              <a:solidFill>
                <a:schemeClr val="bg1"/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插值得出的帧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10B4F-D294-1A6F-8D7A-B8306B414B22}"/>
              </a:ext>
            </a:extLst>
          </p:cNvPr>
          <p:cNvSpPr txBox="1"/>
          <p:nvPr/>
        </p:nvSpPr>
        <p:spPr>
          <a:xfrm>
            <a:off x="8219326" y="215443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后一帧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5806C-3430-B985-2B76-6DD513D2BC35}"/>
              </a:ext>
            </a:extLst>
          </p:cNvPr>
          <p:cNvSpPr txBox="1"/>
          <p:nvPr/>
        </p:nvSpPr>
        <p:spPr>
          <a:xfrm>
            <a:off x="4302296" y="6332553"/>
            <a:ext cx="3587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视频来源：</a:t>
            </a:r>
            <a:r>
              <a:rPr lang="en-US" altLang="zh-CN" sz="16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Intel</a:t>
            </a:r>
            <a:endParaRPr lang="zh-CN" altLang="en-US" sz="1600" dirty="0">
              <a:solidFill>
                <a:schemeClr val="bg1"/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2DF905-38DC-93CB-AFF0-9CAE55C8F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82" y="3893785"/>
            <a:ext cx="3970665" cy="22311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EA6CF0-624E-30B1-7271-908D633051ED}"/>
              </a:ext>
            </a:extLst>
          </p:cNvPr>
          <p:cNvSpPr txBox="1"/>
          <p:nvPr/>
        </p:nvSpPr>
        <p:spPr>
          <a:xfrm>
            <a:off x="1016382" y="6240220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渲染低分辨率帧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8784A-A499-0088-0C03-EFAE7AFF88D1}"/>
              </a:ext>
            </a:extLst>
          </p:cNvPr>
          <p:cNvSpPr txBox="1"/>
          <p:nvPr/>
        </p:nvSpPr>
        <p:spPr>
          <a:xfrm>
            <a:off x="7202943" y="6240220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插值超分辨率帧</a:t>
            </a:r>
          </a:p>
        </p:txBody>
      </p:sp>
    </p:spTree>
    <p:extLst>
      <p:ext uri="{BB962C8B-B14F-4D97-AF65-F5344CB8AC3E}">
        <p14:creationId xmlns:p14="http://schemas.microsoft.com/office/powerpoint/2010/main" val="18197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34DECC6A-A694-0EAB-E97D-D7BFCC1C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4" y="0"/>
            <a:ext cx="11958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Noto Sans SC Medium</vt:lpstr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Ricky Zhu</dc:creator>
  <cp:lastModifiedBy>Ricky Zhu</cp:lastModifiedBy>
  <cp:revision>1</cp:revision>
  <dcterms:created xsi:type="dcterms:W3CDTF">2025-05-24T15:15:29Z</dcterms:created>
  <dcterms:modified xsi:type="dcterms:W3CDTF">2025-05-24T17:22:12Z</dcterms:modified>
</cp:coreProperties>
</file>