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A9FB-1D80-41BA-93E1-91C48CB6F260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CF2A-4FD2-4677-A05F-1912701CA2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09600"/>
            <a:ext cx="8534400" cy="3139321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>
              <a:buFont typeface="Calibri" pitchFamily="34" charset="0"/>
              <a:buChar char="•"/>
            </a:pPr>
            <a:r>
              <a:rPr lang="en-US" sz="2000" dirty="0" smtClean="0"/>
              <a:t> Bridge between Team Foundation Server </a:t>
            </a:r>
            <a:r>
              <a:rPr lang="en-US" sz="2000" i="1" dirty="0" smtClean="0"/>
              <a:t>(Source Code/Windows)</a:t>
            </a:r>
            <a:r>
              <a:rPr lang="en-US" sz="2000" dirty="0" smtClean="0"/>
              <a:t> and development  environment </a:t>
            </a:r>
            <a:r>
              <a:rPr lang="en-US" sz="2000" i="1" dirty="0" smtClean="0"/>
              <a:t>(Linux/MonoDevelop)</a:t>
            </a:r>
            <a:endParaRPr lang="en-US" sz="2000" dirty="0" smtClean="0"/>
          </a:p>
          <a:p>
            <a:pPr lvl="1">
              <a:buFont typeface="Calibri" pitchFamily="34" charset="0"/>
              <a:buChar char="•"/>
            </a:pPr>
            <a:r>
              <a:rPr lang="en-US" sz="1600" dirty="0" smtClean="0"/>
              <a:t> Pulls and pushes</a:t>
            </a:r>
          </a:p>
          <a:p>
            <a:pPr lvl="1">
              <a:buFont typeface="Calibri" pitchFamily="34" charset="0"/>
              <a:buChar char="•"/>
            </a:pPr>
            <a:r>
              <a:rPr lang="en-US" sz="1600" dirty="0" smtClean="0"/>
              <a:t> Native tools</a:t>
            </a:r>
          </a:p>
          <a:p>
            <a:pPr>
              <a:buSzPct val="100000"/>
              <a:buFont typeface="Calibri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Branch existing C# code, attempt to make run under variety of distributions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Mono version skew (RHEL odd man out)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None are at .NET 4.0 yet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Concerns remain about large Mono requirements</a:t>
            </a:r>
          </a:p>
          <a:p>
            <a:pPr>
              <a:buSzPct val="100000"/>
              <a:buFont typeface="Calibri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Python/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Cython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exploration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Prototyping, perhaps more?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Speed, maximum portability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28600" y="304800"/>
            <a:ext cx="1524000" cy="1371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TFS </a:t>
            </a:r>
          </a:p>
          <a:p>
            <a:pPr algn="ctr"/>
            <a:r>
              <a:rPr lang="en-US" dirty="0" smtClean="0"/>
              <a:t>(Source Code)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6553200" y="4495800"/>
            <a:ext cx="1981200" cy="1600200"/>
          </a:xfrm>
          <a:prstGeom prst="snip2DiagRect">
            <a:avLst>
              <a:gd name="adj1" fmla="val 5997"/>
              <a:gd name="adj2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Dev (MonoDevelop)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28600" y="304800"/>
            <a:ext cx="1524000" cy="1371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TFS </a:t>
            </a:r>
          </a:p>
          <a:p>
            <a:pPr algn="ctr"/>
            <a:r>
              <a:rPr lang="en-US" dirty="0" smtClean="0"/>
              <a:t>(Source Code)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6553200" y="4495800"/>
            <a:ext cx="1981200" cy="1600200"/>
          </a:xfrm>
          <a:prstGeom prst="snip2DiagRect">
            <a:avLst>
              <a:gd name="adj1" fmla="val 5997"/>
              <a:gd name="adj2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Dev (MonoDevelop)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2438400" y="609600"/>
            <a:ext cx="3276600" cy="3352800"/>
          </a:xfrm>
          <a:prstGeom prst="snip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5600" y="91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Bridge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28600" y="304800"/>
            <a:ext cx="1524000" cy="1371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TFS </a:t>
            </a:r>
          </a:p>
          <a:p>
            <a:pPr algn="ctr"/>
            <a:r>
              <a:rPr lang="en-US" dirty="0" smtClean="0"/>
              <a:t>(Source Code)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6553200" y="4495800"/>
            <a:ext cx="1981200" cy="1600200"/>
          </a:xfrm>
          <a:prstGeom prst="snip2DiagRect">
            <a:avLst>
              <a:gd name="adj1" fmla="val 5997"/>
              <a:gd name="adj2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Dev (MonoDevelop)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2438400" y="609600"/>
            <a:ext cx="3276600" cy="3352800"/>
          </a:xfrm>
          <a:prstGeom prst="snip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5600" y="91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Bridge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2954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git-tfs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(msys)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CYGWIN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git bundles over ssh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Cannot use standard ssh git push/pull due to hash conflicts.</a:t>
            </a:r>
          </a:p>
        </p:txBody>
      </p:sp>
      <p:sp>
        <p:nvSpPr>
          <p:cNvPr id="9" name="Up-Down Arrow 8"/>
          <p:cNvSpPr/>
          <p:nvPr/>
        </p:nvSpPr>
        <p:spPr>
          <a:xfrm rot="19626473">
            <a:off x="1840638" y="1265156"/>
            <a:ext cx="381000" cy="717333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19626473">
            <a:off x="6031640" y="3855956"/>
            <a:ext cx="381000" cy="717333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09600"/>
            <a:ext cx="8534400" cy="3139321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>
              <a:buFont typeface="Calibri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Bridge between Team Foundation Server 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(Source Code/Windows)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and development  environment 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(Linux/MonoDevelop)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alibri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Pulls and pushes</a:t>
            </a:r>
          </a:p>
          <a:p>
            <a:pPr lvl="1">
              <a:buFont typeface="Calibri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Native tools</a:t>
            </a:r>
          </a:p>
          <a:p>
            <a:pPr>
              <a:buSzPct val="100000"/>
              <a:buFont typeface="Calibri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Branch existing C# code, attempt to make run under variety of distributions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Mono version skew (RHEL odd man out)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None are at .NET 4.0 yet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Concerns remain about large Mono requirements</a:t>
            </a:r>
          </a:p>
          <a:p>
            <a:pPr>
              <a:buSzPct val="100000"/>
              <a:buFont typeface="Calibri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2000" dirty="0" smtClean="0"/>
              <a:t>Python/</a:t>
            </a:r>
            <a:r>
              <a:rPr lang="en-US" sz="2000" dirty="0" err="1" smtClean="0"/>
              <a:t>Cython</a:t>
            </a:r>
            <a:r>
              <a:rPr lang="en-US" sz="2000" dirty="0" smtClean="0"/>
              <a:t> exploration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Prototyping, perhaps more?</a:t>
            </a:r>
          </a:p>
          <a:p>
            <a:pPr lvl="1">
              <a:buSzPct val="100000"/>
              <a:buFont typeface="Calibri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Speed, maximum portability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189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 User</dc:creator>
  <cp:lastModifiedBy>Intel User</cp:lastModifiedBy>
  <cp:revision>10</cp:revision>
  <dcterms:created xsi:type="dcterms:W3CDTF">2010-11-01T18:46:43Z</dcterms:created>
  <dcterms:modified xsi:type="dcterms:W3CDTF">2010-11-01T19:41:16Z</dcterms:modified>
</cp:coreProperties>
</file>