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</p:sldIdLst>
  <p:sldSz cx="10688638" cy="756285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90" d="100"/>
          <a:sy n="90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1237717"/>
            <a:ext cx="9085342" cy="2632992"/>
          </a:xfrm>
        </p:spPr>
        <p:txBody>
          <a:bodyPr anchor="b"/>
          <a:lstStyle>
            <a:lvl1pPr algn="ctr">
              <a:defRPr sz="66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080" y="3972247"/>
            <a:ext cx="8016479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9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9057" y="402652"/>
            <a:ext cx="2304738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4844" y="402652"/>
            <a:ext cx="6780605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3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0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78" y="1885463"/>
            <a:ext cx="9218950" cy="3145935"/>
          </a:xfrm>
        </p:spPr>
        <p:txBody>
          <a:bodyPr anchor="b"/>
          <a:lstStyle>
            <a:lvl1pPr>
              <a:defRPr sz="66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278" y="5061159"/>
            <a:ext cx="9218950" cy="1654373"/>
          </a:xfrm>
        </p:spPr>
        <p:txBody>
          <a:bodyPr/>
          <a:lstStyle>
            <a:lvl1pPr marL="0" indent="0">
              <a:buNone/>
              <a:defRPr sz="2647">
                <a:solidFill>
                  <a:schemeClr val="tx1"/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4844" y="2013259"/>
            <a:ext cx="4542671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1123" y="2013259"/>
            <a:ext cx="4542671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402654"/>
            <a:ext cx="9218950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237" y="1853949"/>
            <a:ext cx="4521794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237" y="2762541"/>
            <a:ext cx="4521794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1124" y="1853949"/>
            <a:ext cx="4544063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1124" y="2762541"/>
            <a:ext cx="454406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504190"/>
            <a:ext cx="3447364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4063" y="1088912"/>
            <a:ext cx="5411123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7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236" y="2268855"/>
            <a:ext cx="3447364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9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236" y="504190"/>
            <a:ext cx="3447364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4063" y="1088912"/>
            <a:ext cx="5411123" cy="5374525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236" y="2268855"/>
            <a:ext cx="3447364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2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4844" y="402654"/>
            <a:ext cx="9218950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44" y="2013259"/>
            <a:ext cx="9218950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844" y="7009643"/>
            <a:ext cx="24049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8D6ED-15E6-4001-B56C-DCB8D028DE7C}" type="datetimeFigureOut">
              <a:rPr lang="en-US" smtClean="0"/>
              <a:t>3/26/2021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0612" y="7009643"/>
            <a:ext cx="36074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8850" y="7009643"/>
            <a:ext cx="2404944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7B022-EE7E-4BAC-A76C-5E5554B6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42570" y="30270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5" name="object 4"/>
          <p:cNvSpPr/>
          <p:nvPr/>
        </p:nvSpPr>
        <p:spPr>
          <a:xfrm>
            <a:off x="242570" y="32340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" name="object 5"/>
          <p:cNvSpPr/>
          <p:nvPr/>
        </p:nvSpPr>
        <p:spPr>
          <a:xfrm>
            <a:off x="242570" y="34417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242570" y="36493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" name="object 7"/>
          <p:cNvSpPr/>
          <p:nvPr/>
        </p:nvSpPr>
        <p:spPr>
          <a:xfrm>
            <a:off x="237490" y="6965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9" name="object 8"/>
          <p:cNvSpPr txBox="1"/>
          <p:nvPr/>
        </p:nvSpPr>
        <p:spPr>
          <a:xfrm>
            <a:off x="237490" y="6965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1824990" y="6965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37490" y="696594"/>
            <a:ext cx="3187700" cy="298451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2" name="object 11"/>
          <p:cNvSpPr/>
          <p:nvPr/>
        </p:nvSpPr>
        <p:spPr>
          <a:xfrm>
            <a:off x="242570" y="62655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242570" y="64725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4" name="object 13"/>
          <p:cNvSpPr/>
          <p:nvPr/>
        </p:nvSpPr>
        <p:spPr>
          <a:xfrm>
            <a:off x="242570" y="66802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5" name="object 15"/>
          <p:cNvSpPr/>
          <p:nvPr/>
        </p:nvSpPr>
        <p:spPr>
          <a:xfrm>
            <a:off x="237490" y="39350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237490" y="39350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4990" y="39350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490" y="3935095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9" name="object 19"/>
          <p:cNvSpPr/>
          <p:nvPr/>
        </p:nvSpPr>
        <p:spPr>
          <a:xfrm>
            <a:off x="3735070" y="30270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0" name="object 20"/>
          <p:cNvSpPr/>
          <p:nvPr/>
        </p:nvSpPr>
        <p:spPr>
          <a:xfrm>
            <a:off x="3735070" y="32340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1" name="object 21"/>
          <p:cNvSpPr/>
          <p:nvPr/>
        </p:nvSpPr>
        <p:spPr>
          <a:xfrm>
            <a:off x="3735070" y="34417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2" name="object 22"/>
          <p:cNvSpPr/>
          <p:nvPr/>
        </p:nvSpPr>
        <p:spPr>
          <a:xfrm>
            <a:off x="3735070" y="36493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3" name="object 23"/>
          <p:cNvSpPr/>
          <p:nvPr/>
        </p:nvSpPr>
        <p:spPr>
          <a:xfrm>
            <a:off x="3729990" y="6965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3729990" y="6965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17490" y="6965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9990" y="696595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7" name="object 27"/>
          <p:cNvSpPr/>
          <p:nvPr/>
        </p:nvSpPr>
        <p:spPr>
          <a:xfrm>
            <a:off x="3735070" y="62655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8" name="object 28"/>
          <p:cNvSpPr/>
          <p:nvPr/>
        </p:nvSpPr>
        <p:spPr>
          <a:xfrm>
            <a:off x="3735070" y="64725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9" name="object 29"/>
          <p:cNvSpPr/>
          <p:nvPr/>
        </p:nvSpPr>
        <p:spPr>
          <a:xfrm>
            <a:off x="3735070" y="66802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0" name="object 30"/>
          <p:cNvSpPr/>
          <p:nvPr/>
        </p:nvSpPr>
        <p:spPr>
          <a:xfrm>
            <a:off x="3735070" y="68878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1" name="object 31"/>
          <p:cNvSpPr/>
          <p:nvPr/>
        </p:nvSpPr>
        <p:spPr>
          <a:xfrm>
            <a:off x="3729990" y="39350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3729990" y="39350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17490" y="39350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29990" y="3935095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5" name="object 35"/>
          <p:cNvSpPr/>
          <p:nvPr/>
        </p:nvSpPr>
        <p:spPr>
          <a:xfrm>
            <a:off x="7240270" y="30270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6" name="object 36"/>
          <p:cNvSpPr/>
          <p:nvPr/>
        </p:nvSpPr>
        <p:spPr>
          <a:xfrm>
            <a:off x="7240270" y="32340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7" name="object 37"/>
          <p:cNvSpPr/>
          <p:nvPr/>
        </p:nvSpPr>
        <p:spPr>
          <a:xfrm>
            <a:off x="7240270" y="34417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8" name="object 38"/>
          <p:cNvSpPr/>
          <p:nvPr/>
        </p:nvSpPr>
        <p:spPr>
          <a:xfrm>
            <a:off x="7240270" y="36493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9" name="object 39"/>
          <p:cNvSpPr/>
          <p:nvPr/>
        </p:nvSpPr>
        <p:spPr>
          <a:xfrm>
            <a:off x="7235190" y="6965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0" name="object 40"/>
          <p:cNvSpPr txBox="1"/>
          <p:nvPr/>
        </p:nvSpPr>
        <p:spPr>
          <a:xfrm>
            <a:off x="7235190" y="6965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22690" y="6965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35190" y="696595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3" name="object 43"/>
          <p:cNvSpPr/>
          <p:nvPr/>
        </p:nvSpPr>
        <p:spPr>
          <a:xfrm>
            <a:off x="7240270" y="62655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4" name="object 44"/>
          <p:cNvSpPr/>
          <p:nvPr/>
        </p:nvSpPr>
        <p:spPr>
          <a:xfrm>
            <a:off x="7240270" y="64725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5" name="object 45"/>
          <p:cNvSpPr/>
          <p:nvPr/>
        </p:nvSpPr>
        <p:spPr>
          <a:xfrm>
            <a:off x="7240270" y="66802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6" name="object 46"/>
          <p:cNvSpPr/>
          <p:nvPr/>
        </p:nvSpPr>
        <p:spPr>
          <a:xfrm>
            <a:off x="7240270" y="68878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7" name="object 47"/>
          <p:cNvSpPr/>
          <p:nvPr/>
        </p:nvSpPr>
        <p:spPr>
          <a:xfrm>
            <a:off x="7235190" y="39350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8" name="object 48"/>
          <p:cNvSpPr txBox="1"/>
          <p:nvPr/>
        </p:nvSpPr>
        <p:spPr>
          <a:xfrm>
            <a:off x="7235190" y="39350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22690" y="39350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35190" y="3935095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54" name="object 13"/>
          <p:cNvSpPr/>
          <p:nvPr/>
        </p:nvSpPr>
        <p:spPr>
          <a:xfrm>
            <a:off x="240665" y="689483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C50C7CF4-8939-6A42-B825-3F0086ADAABC}"/>
              </a:ext>
            </a:extLst>
          </p:cNvPr>
          <p:cNvSpPr/>
          <p:nvPr/>
        </p:nvSpPr>
        <p:spPr>
          <a:xfrm>
            <a:off x="252765" y="198387"/>
            <a:ext cx="10165045" cy="292100"/>
          </a:xfrm>
          <a:custGeom>
            <a:avLst/>
            <a:gdLst/>
            <a:ahLst/>
            <a:cxnLst/>
            <a:rect l="l" t="t" r="r" b="b"/>
            <a:pathLst>
              <a:path w="10198100" h="292100">
                <a:moveTo>
                  <a:pt x="0" y="0"/>
                </a:moveTo>
                <a:lnTo>
                  <a:pt x="10198100" y="0"/>
                </a:lnTo>
                <a:lnTo>
                  <a:pt x="10198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2" name="object 4">
            <a:extLst>
              <a:ext uri="{FF2B5EF4-FFF2-40B4-BE49-F238E27FC236}">
                <a16:creationId xmlns:a16="http://schemas.microsoft.com/office/drawing/2014/main" id="{946EC202-0A31-544B-A5EB-E6236CEC5C32}"/>
              </a:ext>
            </a:extLst>
          </p:cNvPr>
          <p:cNvSpPr/>
          <p:nvPr/>
        </p:nvSpPr>
        <p:spPr>
          <a:xfrm>
            <a:off x="9373270" y="190839"/>
            <a:ext cx="45719" cy="299648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43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A92A90AF-5BC5-164C-BAE0-15271A672BC8}"/>
              </a:ext>
            </a:extLst>
          </p:cNvPr>
          <p:cNvSpPr txBox="1"/>
          <p:nvPr/>
        </p:nvSpPr>
        <p:spPr>
          <a:xfrm>
            <a:off x="365811" y="239475"/>
            <a:ext cx="328295" cy="18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>
              <a:spcBef>
                <a:spcPts val="100"/>
              </a:spcBef>
              <a:spcAft>
                <a:spcPts val="0"/>
              </a:spcAft>
            </a:pPr>
            <a:r>
              <a:rPr lang="en-US" sz="1100" kern="1200" spc="-4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Title: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" name="object 5">
            <a:extLst>
              <a:ext uri="{FF2B5EF4-FFF2-40B4-BE49-F238E27FC236}">
                <a16:creationId xmlns:a16="http://schemas.microsoft.com/office/drawing/2014/main" id="{E6CC7FE7-E316-B44C-A800-2DE6E459D268}"/>
              </a:ext>
            </a:extLst>
          </p:cNvPr>
          <p:cNvSpPr txBox="1"/>
          <p:nvPr/>
        </p:nvSpPr>
        <p:spPr>
          <a:xfrm>
            <a:off x="9376410" y="247564"/>
            <a:ext cx="1041400" cy="18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0">
              <a:spcBef>
                <a:spcPts val="100"/>
              </a:spcBef>
              <a:spcAft>
                <a:spcPts val="0"/>
              </a:spcAft>
            </a:pPr>
            <a:r>
              <a:rPr lang="en-US" sz="1100" kern="1200" spc="1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Page: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7" y="1004361"/>
            <a:ext cx="1603066" cy="1746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856" y="2808216"/>
            <a:ext cx="331693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Berikut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</a:t>
            </a:r>
            <a:r>
              <a:rPr lang="en-US" sz="1050" dirty="0" err="1"/>
              <a:t>halaman</a:t>
            </a:r>
            <a:r>
              <a:rPr lang="en-US" sz="1050" dirty="0"/>
              <a:t> </a:t>
            </a:r>
            <a:r>
              <a:rPr lang="en-US" sz="1050" dirty="0" err="1"/>
              <a:t>utama</a:t>
            </a:r>
            <a:r>
              <a:rPr lang="en-US" sz="1050" dirty="0"/>
              <a:t> </a:t>
            </a:r>
            <a:r>
              <a:rPr lang="en-US" sz="1050" dirty="0" err="1"/>
              <a:t>aplikasi</a:t>
            </a:r>
            <a:r>
              <a:rPr lang="en-US" sz="1050" dirty="0"/>
              <a:t> </a:t>
            </a:r>
            <a:r>
              <a:rPr lang="en-US" sz="1050" dirty="0" err="1"/>
              <a:t>berbasis</a:t>
            </a:r>
            <a:r>
              <a:rPr lang="en-US" sz="1050" dirty="0"/>
              <a:t> web</a:t>
            </a:r>
          </a:p>
          <a:p>
            <a:pPr>
              <a:spcBef>
                <a:spcPts val="400"/>
              </a:spcBef>
            </a:pPr>
            <a:r>
              <a:rPr lang="en-US" sz="1050" dirty="0"/>
              <a:t>“</a:t>
            </a:r>
            <a:r>
              <a:rPr lang="en-US" sz="1050" dirty="0" err="1"/>
              <a:t>Toko</a:t>
            </a:r>
            <a:r>
              <a:rPr lang="en-US" sz="1050" dirty="0"/>
              <a:t> </a:t>
            </a:r>
            <a:r>
              <a:rPr lang="en-US" sz="1050" dirty="0" err="1"/>
              <a:t>Mainan</a:t>
            </a:r>
            <a:r>
              <a:rPr lang="en-US" sz="1050" dirty="0"/>
              <a:t>”. </a:t>
            </a:r>
            <a:r>
              <a:rPr lang="en-US" sz="1050" dirty="0" err="1"/>
              <a:t>Pada</a:t>
            </a:r>
            <a:r>
              <a:rPr lang="en-US" sz="1050" dirty="0"/>
              <a:t> </a:t>
            </a:r>
            <a:r>
              <a:rPr lang="en-US" sz="1050" dirty="0" err="1"/>
              <a:t>halaman</a:t>
            </a:r>
            <a:r>
              <a:rPr lang="en-US" sz="1050" dirty="0"/>
              <a:t> </a:t>
            </a:r>
            <a:r>
              <a:rPr lang="en-US" sz="1050" dirty="0" err="1"/>
              <a:t>ini</a:t>
            </a:r>
            <a:r>
              <a:rPr lang="en-US" sz="1050" dirty="0"/>
              <a:t>,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hanya</a:t>
            </a:r>
            <a:r>
              <a:rPr lang="en-US" sz="1050" dirty="0"/>
              <a:t> </a:t>
            </a:r>
            <a:r>
              <a:rPr lang="en-US" sz="1050" dirty="0" err="1"/>
              <a:t>dapat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melakukan</a:t>
            </a:r>
            <a:r>
              <a:rPr lang="en-US" sz="1050" dirty="0"/>
              <a:t> login, </a:t>
            </a:r>
            <a:r>
              <a:rPr lang="en-US" sz="1050" dirty="0" err="1"/>
              <a:t>melihat</a:t>
            </a:r>
            <a:r>
              <a:rPr lang="en-US" sz="1050" dirty="0"/>
              <a:t> detail </a:t>
            </a:r>
            <a:r>
              <a:rPr lang="en-US" sz="1050" dirty="0" err="1"/>
              <a:t>produk</a:t>
            </a:r>
            <a:r>
              <a:rPr lang="en-US" sz="1050" dirty="0"/>
              <a:t>, </a:t>
            </a:r>
            <a:r>
              <a:rPr lang="en-US" sz="1050" dirty="0" err="1"/>
              <a:t>dan</a:t>
            </a:r>
            <a:r>
              <a:rPr lang="en-US" sz="1050" dirty="0"/>
              <a:t> </a:t>
            </a:r>
            <a:r>
              <a:rPr lang="en-US" sz="1050" dirty="0" err="1"/>
              <a:t>mendaftar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akun</a:t>
            </a:r>
            <a:r>
              <a:rPr lang="en-US" sz="1050" dirty="0"/>
              <a:t>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17192" y="7155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5228" y="183155"/>
            <a:ext cx="3980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Storyboard User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Toko</a:t>
            </a:r>
            <a:r>
              <a:rPr lang="en-US" sz="1400" dirty="0"/>
              <a:t> </a:t>
            </a:r>
            <a:r>
              <a:rPr lang="en-US" sz="1400" dirty="0" err="1"/>
              <a:t>Mainan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Web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690" y="1006333"/>
            <a:ext cx="1582132" cy="174004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358162" y="7155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53979" y="2808216"/>
            <a:ext cx="3334567" cy="679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Berikut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</a:t>
            </a:r>
            <a:r>
              <a:rPr lang="en-US" sz="1050" dirty="0" err="1"/>
              <a:t>tampilan</a:t>
            </a:r>
            <a:r>
              <a:rPr lang="en-US" sz="1050" dirty="0"/>
              <a:t> </a:t>
            </a:r>
            <a:r>
              <a:rPr lang="en-US" sz="1050" dirty="0" err="1"/>
              <a:t>ketika</a:t>
            </a:r>
            <a:r>
              <a:rPr lang="en-US" sz="1050" dirty="0"/>
              <a:t>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membuka</a:t>
            </a:r>
            <a:r>
              <a:rPr lang="en-US" sz="1050" dirty="0"/>
              <a:t> detail</a:t>
            </a:r>
          </a:p>
          <a:p>
            <a:pPr>
              <a:spcBef>
                <a:spcPts val="400"/>
              </a:spcBef>
            </a:pPr>
            <a:r>
              <a:rPr lang="en-US" sz="1050" dirty="0" err="1"/>
              <a:t>produk</a:t>
            </a:r>
            <a:r>
              <a:rPr lang="en-US" sz="1050" dirty="0"/>
              <a:t>.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harus</a:t>
            </a:r>
            <a:r>
              <a:rPr lang="en-US" sz="1050" dirty="0"/>
              <a:t> </a:t>
            </a:r>
            <a:r>
              <a:rPr lang="en-US" sz="1050" dirty="0" err="1"/>
              <a:t>melakukan</a:t>
            </a:r>
            <a:r>
              <a:rPr lang="en-US" sz="1050" dirty="0"/>
              <a:t> login </a:t>
            </a:r>
            <a:r>
              <a:rPr lang="en-US" sz="1050" dirty="0" err="1"/>
              <a:t>terlebih</a:t>
            </a:r>
            <a:r>
              <a:rPr lang="en-US" sz="1050" dirty="0"/>
              <a:t> </a:t>
            </a:r>
            <a:r>
              <a:rPr lang="en-US" sz="1050" dirty="0" err="1"/>
              <a:t>dahulu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melakukan</a:t>
            </a:r>
            <a:r>
              <a:rPr lang="en-US" sz="1050" dirty="0"/>
              <a:t> </a:t>
            </a:r>
            <a:r>
              <a:rPr lang="en-US" sz="1050" dirty="0" err="1"/>
              <a:t>pembelian</a:t>
            </a:r>
            <a:r>
              <a:rPr lang="en-US" sz="1050" dirty="0"/>
              <a:t> </a:t>
            </a:r>
            <a:r>
              <a:rPr lang="en-US" sz="1050" dirty="0" err="1"/>
              <a:t>barang</a:t>
            </a:r>
            <a:r>
              <a:rPr lang="en-US" sz="1050" dirty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40903" y="3954683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6720" y="6047311"/>
            <a:ext cx="3328155" cy="679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melakukan</a:t>
            </a:r>
            <a:r>
              <a:rPr lang="en-US" sz="1050" dirty="0"/>
              <a:t> </a:t>
            </a:r>
            <a:r>
              <a:rPr lang="en-US" sz="1050" dirty="0" err="1"/>
              <a:t>pendaftaran</a:t>
            </a:r>
            <a:r>
              <a:rPr lang="en-US" sz="1050" dirty="0"/>
              <a:t> </a:t>
            </a:r>
            <a:r>
              <a:rPr lang="en-US" sz="1050" dirty="0" err="1"/>
              <a:t>akun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melakukan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pembelian</a:t>
            </a:r>
            <a:r>
              <a:rPr lang="en-US" sz="1050" dirty="0"/>
              <a:t>.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mengisi</a:t>
            </a:r>
            <a:r>
              <a:rPr lang="en-US" sz="1050" dirty="0"/>
              <a:t> </a:t>
            </a:r>
            <a:r>
              <a:rPr lang="en-US" sz="1050" dirty="0" err="1"/>
              <a:t>setiap</a:t>
            </a:r>
            <a:r>
              <a:rPr lang="en-US" sz="1050" dirty="0"/>
              <a:t> field </a:t>
            </a:r>
            <a:r>
              <a:rPr lang="en-US" sz="1050" dirty="0" err="1"/>
              <a:t>sesuai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/>
              <a:t>data </a:t>
            </a:r>
            <a:r>
              <a:rPr lang="en-US" sz="1050" dirty="0" err="1"/>
              <a:t>diri</a:t>
            </a:r>
            <a:r>
              <a:rPr lang="en-US" sz="1050" dirty="0"/>
              <a:t> </a:t>
            </a:r>
            <a:r>
              <a:rPr lang="en-US" sz="1050" dirty="0" err="1"/>
              <a:t>lalu</a:t>
            </a:r>
            <a:r>
              <a:rPr lang="en-US" sz="1050" dirty="0"/>
              <a:t> </a:t>
            </a:r>
            <a:r>
              <a:rPr lang="en-US" sz="1050" dirty="0" err="1"/>
              <a:t>mengklik</a:t>
            </a:r>
            <a:r>
              <a:rPr lang="en-US" sz="1050" dirty="0"/>
              <a:t> </a:t>
            </a:r>
            <a:r>
              <a:rPr lang="en-US" sz="1050" dirty="0" err="1"/>
              <a:t>tombol</a:t>
            </a:r>
            <a:r>
              <a:rPr lang="en-US" sz="1050" dirty="0"/>
              <a:t> </a:t>
            </a:r>
            <a:r>
              <a:rPr lang="en-US" sz="1050" dirty="0" err="1"/>
              <a:t>daftar</a:t>
            </a:r>
            <a:r>
              <a:rPr lang="en-US" sz="1050" dirty="0"/>
              <a:t>.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016" y="4244903"/>
            <a:ext cx="1606443" cy="174056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739101" y="6045329"/>
            <a:ext cx="3392275" cy="679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Berikut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</a:t>
            </a:r>
            <a:r>
              <a:rPr lang="en-US" sz="1050" dirty="0" err="1"/>
              <a:t>halaman</a:t>
            </a:r>
            <a:r>
              <a:rPr lang="en-US" sz="1050" dirty="0"/>
              <a:t> </a:t>
            </a:r>
            <a:r>
              <a:rPr lang="en-US" sz="1050" dirty="0" err="1"/>
              <a:t>ketika</a:t>
            </a:r>
            <a:r>
              <a:rPr lang="en-US" sz="1050" dirty="0"/>
              <a:t>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sudah</a:t>
            </a:r>
            <a:r>
              <a:rPr lang="en-US" sz="1050" dirty="0"/>
              <a:t> </a:t>
            </a:r>
            <a:r>
              <a:rPr lang="en-US" sz="1050" dirty="0" err="1"/>
              <a:t>melakukan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/>
              <a:t>login </a:t>
            </a:r>
            <a:r>
              <a:rPr lang="en-US" sz="1050" dirty="0" err="1"/>
              <a:t>atau</a:t>
            </a:r>
            <a:r>
              <a:rPr lang="en-US" sz="1050" dirty="0"/>
              <a:t> </a:t>
            </a:r>
            <a:r>
              <a:rPr lang="en-US" sz="1050" dirty="0" err="1"/>
              <a:t>mendaftar</a:t>
            </a:r>
            <a:r>
              <a:rPr lang="en-US" sz="1050" dirty="0"/>
              <a:t> </a:t>
            </a:r>
            <a:r>
              <a:rPr lang="en-US" sz="1050" dirty="0" err="1"/>
              <a:t>akun</a:t>
            </a:r>
            <a:r>
              <a:rPr lang="en-US" sz="1050" dirty="0"/>
              <a:t>.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kemudian</a:t>
            </a:r>
            <a:r>
              <a:rPr lang="en-US" sz="1050" dirty="0"/>
              <a:t> </a:t>
            </a:r>
            <a:r>
              <a:rPr lang="en-US" sz="1050" dirty="0" err="1"/>
              <a:t>memilih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produk</a:t>
            </a:r>
            <a:r>
              <a:rPr lang="en-US" sz="1050" dirty="0"/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44437" y="395270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490" y="4246751"/>
            <a:ext cx="1593067" cy="173871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9298" y="993290"/>
            <a:ext cx="3109083" cy="174800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3682843" y="2808216"/>
            <a:ext cx="3268844" cy="679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kemudian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r>
              <a:rPr lang="en-US" sz="1050" dirty="0"/>
              <a:t> tab </a:t>
            </a:r>
            <a:r>
              <a:rPr lang="en-US" sz="1050" dirty="0" err="1"/>
              <a:t>kategori</a:t>
            </a:r>
            <a:r>
              <a:rPr lang="en-US" sz="1050" dirty="0"/>
              <a:t> </a:t>
            </a:r>
            <a:r>
              <a:rPr lang="en-US" sz="1050" dirty="0" err="1"/>
              <a:t>lalu</a:t>
            </a:r>
            <a:r>
              <a:rPr lang="en-US" sz="1050" dirty="0"/>
              <a:t> </a:t>
            </a:r>
            <a:r>
              <a:rPr lang="en-US" sz="1050" dirty="0" err="1"/>
              <a:t>memilih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/>
              <a:t>salah </a:t>
            </a:r>
            <a:r>
              <a:rPr lang="en-US" sz="1050" dirty="0" err="1"/>
              <a:t>satu</a:t>
            </a:r>
            <a:r>
              <a:rPr lang="en-US" sz="1050" dirty="0"/>
              <a:t> </a:t>
            </a:r>
            <a:r>
              <a:rPr lang="en-US" sz="1050" dirty="0" err="1"/>
              <a:t>kategori</a:t>
            </a:r>
            <a:r>
              <a:rPr lang="en-US" sz="1050" dirty="0"/>
              <a:t> </a:t>
            </a:r>
            <a:r>
              <a:rPr lang="en-US" sz="1050" dirty="0" err="1"/>
              <a:t>kemudian</a:t>
            </a:r>
            <a:r>
              <a:rPr lang="en-US" sz="1050" dirty="0"/>
              <a:t>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menampilkan</a:t>
            </a:r>
            <a:r>
              <a:rPr lang="en-US" sz="1050" dirty="0"/>
              <a:t> </a:t>
            </a:r>
            <a:r>
              <a:rPr lang="en-US" sz="1050" dirty="0" err="1"/>
              <a:t>semua</a:t>
            </a:r>
            <a:r>
              <a:rPr lang="en-US" sz="1050" dirty="0"/>
              <a:t> </a:t>
            </a:r>
          </a:p>
          <a:p>
            <a:pPr>
              <a:spcBef>
                <a:spcPts val="400"/>
              </a:spcBef>
            </a:pPr>
            <a:r>
              <a:rPr lang="en-US" sz="1050" dirty="0" err="1"/>
              <a:t>produk</a:t>
            </a:r>
            <a:r>
              <a:rPr lang="en-US" sz="1050" dirty="0"/>
              <a:t> yang </a:t>
            </a:r>
            <a:r>
              <a:rPr lang="en-US" sz="1050" dirty="0" err="1"/>
              <a:t>sesuai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kategori</a:t>
            </a:r>
            <a:r>
              <a:rPr lang="en-US" sz="1050" dirty="0"/>
              <a:t> yang </a:t>
            </a:r>
            <a:r>
              <a:rPr lang="en-US" sz="1050" dirty="0" err="1"/>
              <a:t>sudah</a:t>
            </a:r>
            <a:r>
              <a:rPr lang="en-US" sz="1050" dirty="0"/>
              <a:t> </a:t>
            </a:r>
            <a:r>
              <a:rPr lang="en-US" sz="1050" dirty="0" err="1"/>
              <a:t>dipilih</a:t>
            </a:r>
            <a:r>
              <a:rPr lang="en-US" sz="1050" dirty="0"/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88179" y="7155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2358" y="4248078"/>
            <a:ext cx="1598795" cy="1738349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7190334" y="6045329"/>
            <a:ext cx="3406702" cy="679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Lalu</a:t>
            </a:r>
            <a:r>
              <a:rPr lang="en-US" sz="1050" dirty="0"/>
              <a:t>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melihat</a:t>
            </a:r>
            <a:r>
              <a:rPr lang="en-US" sz="1050" dirty="0"/>
              <a:t> </a:t>
            </a:r>
            <a:r>
              <a:rPr lang="en-US" sz="1050" dirty="0" err="1"/>
              <a:t>penjelasan</a:t>
            </a:r>
            <a:r>
              <a:rPr lang="en-US" sz="1050" dirty="0"/>
              <a:t> </a:t>
            </a:r>
            <a:r>
              <a:rPr lang="en-US" sz="1050" dirty="0" err="1"/>
              <a:t>produk</a:t>
            </a:r>
            <a:r>
              <a:rPr lang="en-US" sz="1050" dirty="0"/>
              <a:t>, </a:t>
            </a:r>
            <a:r>
              <a:rPr lang="en-US" sz="1050" dirty="0" err="1"/>
              <a:t>kemudian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memasukan</a:t>
            </a:r>
            <a:r>
              <a:rPr lang="en-US" sz="1050" dirty="0"/>
              <a:t> </a:t>
            </a:r>
            <a:r>
              <a:rPr lang="en-US" sz="1050" dirty="0" err="1"/>
              <a:t>jumlah</a:t>
            </a:r>
            <a:r>
              <a:rPr lang="en-US" sz="1050" dirty="0"/>
              <a:t> </a:t>
            </a:r>
            <a:r>
              <a:rPr lang="en-US" sz="1050" dirty="0" err="1"/>
              <a:t>barang</a:t>
            </a:r>
            <a:r>
              <a:rPr lang="en-US" sz="1050" dirty="0"/>
              <a:t> yang </a:t>
            </a:r>
            <a:r>
              <a:rPr lang="en-US" sz="1050" dirty="0" err="1"/>
              <a:t>ingin</a:t>
            </a:r>
            <a:r>
              <a:rPr lang="en-US" sz="1050" dirty="0"/>
              <a:t> </a:t>
            </a:r>
            <a:r>
              <a:rPr lang="en-US" sz="1050" dirty="0" err="1"/>
              <a:t>dibeli</a:t>
            </a:r>
            <a:r>
              <a:rPr lang="en-US" sz="1050" dirty="0"/>
              <a:t>, </a:t>
            </a:r>
            <a:r>
              <a:rPr lang="en-US" sz="1050" dirty="0" err="1"/>
              <a:t>lalu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tombol</a:t>
            </a:r>
            <a:r>
              <a:rPr lang="en-US" sz="1050" dirty="0"/>
              <a:t> “BELI”.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95670" y="3952701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2289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42570" y="30270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5" name="object 4"/>
          <p:cNvSpPr/>
          <p:nvPr/>
        </p:nvSpPr>
        <p:spPr>
          <a:xfrm>
            <a:off x="242570" y="32340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" name="object 5"/>
          <p:cNvSpPr/>
          <p:nvPr/>
        </p:nvSpPr>
        <p:spPr>
          <a:xfrm>
            <a:off x="242570" y="34417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242570" y="36493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" name="object 7"/>
          <p:cNvSpPr/>
          <p:nvPr/>
        </p:nvSpPr>
        <p:spPr>
          <a:xfrm>
            <a:off x="237490" y="6965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9" name="object 8"/>
          <p:cNvSpPr txBox="1"/>
          <p:nvPr/>
        </p:nvSpPr>
        <p:spPr>
          <a:xfrm>
            <a:off x="237490" y="6965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1824990" y="6965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37490" y="696594"/>
            <a:ext cx="3187700" cy="298451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2" name="object 11"/>
          <p:cNvSpPr/>
          <p:nvPr/>
        </p:nvSpPr>
        <p:spPr>
          <a:xfrm>
            <a:off x="2141220" y="62655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2141220" y="64725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4" name="object 13"/>
          <p:cNvSpPr/>
          <p:nvPr/>
        </p:nvSpPr>
        <p:spPr>
          <a:xfrm>
            <a:off x="2141220" y="66802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5" name="object 15"/>
          <p:cNvSpPr/>
          <p:nvPr/>
        </p:nvSpPr>
        <p:spPr>
          <a:xfrm>
            <a:off x="2136140" y="39350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2136140" y="39350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23640" y="39350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36140" y="3935095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9" name="object 19"/>
          <p:cNvSpPr/>
          <p:nvPr/>
        </p:nvSpPr>
        <p:spPr>
          <a:xfrm>
            <a:off x="3735070" y="30270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0" name="object 20"/>
          <p:cNvSpPr/>
          <p:nvPr/>
        </p:nvSpPr>
        <p:spPr>
          <a:xfrm>
            <a:off x="3735070" y="32340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1" name="object 21"/>
          <p:cNvSpPr/>
          <p:nvPr/>
        </p:nvSpPr>
        <p:spPr>
          <a:xfrm>
            <a:off x="3735070" y="34417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2" name="object 22"/>
          <p:cNvSpPr/>
          <p:nvPr/>
        </p:nvSpPr>
        <p:spPr>
          <a:xfrm>
            <a:off x="3735070" y="36493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3" name="object 23"/>
          <p:cNvSpPr/>
          <p:nvPr/>
        </p:nvSpPr>
        <p:spPr>
          <a:xfrm>
            <a:off x="3729990" y="6965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3729990" y="6965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17490" y="6965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9990" y="696595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7" name="object 27"/>
          <p:cNvSpPr/>
          <p:nvPr/>
        </p:nvSpPr>
        <p:spPr>
          <a:xfrm>
            <a:off x="5633720" y="62655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8" name="object 28"/>
          <p:cNvSpPr/>
          <p:nvPr/>
        </p:nvSpPr>
        <p:spPr>
          <a:xfrm>
            <a:off x="5633720" y="64725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9" name="object 29"/>
          <p:cNvSpPr/>
          <p:nvPr/>
        </p:nvSpPr>
        <p:spPr>
          <a:xfrm>
            <a:off x="5633720" y="66802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0" name="object 30"/>
          <p:cNvSpPr/>
          <p:nvPr/>
        </p:nvSpPr>
        <p:spPr>
          <a:xfrm>
            <a:off x="5633720" y="68878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1" name="object 31"/>
          <p:cNvSpPr/>
          <p:nvPr/>
        </p:nvSpPr>
        <p:spPr>
          <a:xfrm>
            <a:off x="5628640" y="39350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5628640" y="39350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16140" y="39350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628640" y="3935095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5" name="object 35"/>
          <p:cNvSpPr/>
          <p:nvPr/>
        </p:nvSpPr>
        <p:spPr>
          <a:xfrm>
            <a:off x="7240270" y="30270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6" name="object 36"/>
          <p:cNvSpPr/>
          <p:nvPr/>
        </p:nvSpPr>
        <p:spPr>
          <a:xfrm>
            <a:off x="7240270" y="32340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7" name="object 37"/>
          <p:cNvSpPr/>
          <p:nvPr/>
        </p:nvSpPr>
        <p:spPr>
          <a:xfrm>
            <a:off x="7240270" y="34417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8" name="object 38"/>
          <p:cNvSpPr/>
          <p:nvPr/>
        </p:nvSpPr>
        <p:spPr>
          <a:xfrm>
            <a:off x="7240270" y="36493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9" name="object 39"/>
          <p:cNvSpPr/>
          <p:nvPr/>
        </p:nvSpPr>
        <p:spPr>
          <a:xfrm>
            <a:off x="7235190" y="6965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0" name="object 40"/>
          <p:cNvSpPr txBox="1"/>
          <p:nvPr/>
        </p:nvSpPr>
        <p:spPr>
          <a:xfrm>
            <a:off x="7235190" y="6965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22690" y="6965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35190" y="696595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3" name="object 43"/>
          <p:cNvSpPr/>
          <p:nvPr/>
        </p:nvSpPr>
        <p:spPr>
          <a:xfrm>
            <a:off x="5633720" y="707326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4" name="object 44"/>
          <p:cNvSpPr/>
          <p:nvPr/>
        </p:nvSpPr>
        <p:spPr>
          <a:xfrm>
            <a:off x="5633720" y="728027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5" name="object 45"/>
          <p:cNvSpPr/>
          <p:nvPr/>
        </p:nvSpPr>
        <p:spPr>
          <a:xfrm>
            <a:off x="5633720" y="748792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6" name="object 46"/>
          <p:cNvSpPr/>
          <p:nvPr/>
        </p:nvSpPr>
        <p:spPr>
          <a:xfrm>
            <a:off x="2146300" y="708787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54" name="object 13"/>
          <p:cNvSpPr/>
          <p:nvPr/>
        </p:nvSpPr>
        <p:spPr>
          <a:xfrm>
            <a:off x="2139315" y="689483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C50C7CF4-8939-6A42-B825-3F0086ADAABC}"/>
              </a:ext>
            </a:extLst>
          </p:cNvPr>
          <p:cNvSpPr/>
          <p:nvPr/>
        </p:nvSpPr>
        <p:spPr>
          <a:xfrm>
            <a:off x="252765" y="198387"/>
            <a:ext cx="10165045" cy="292100"/>
          </a:xfrm>
          <a:custGeom>
            <a:avLst/>
            <a:gdLst/>
            <a:ahLst/>
            <a:cxnLst/>
            <a:rect l="l" t="t" r="r" b="b"/>
            <a:pathLst>
              <a:path w="10198100" h="292100">
                <a:moveTo>
                  <a:pt x="0" y="0"/>
                </a:moveTo>
                <a:lnTo>
                  <a:pt x="10198100" y="0"/>
                </a:lnTo>
                <a:lnTo>
                  <a:pt x="10198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2" name="object 4">
            <a:extLst>
              <a:ext uri="{FF2B5EF4-FFF2-40B4-BE49-F238E27FC236}">
                <a16:creationId xmlns:a16="http://schemas.microsoft.com/office/drawing/2014/main" id="{946EC202-0A31-544B-A5EB-E6236CEC5C32}"/>
              </a:ext>
            </a:extLst>
          </p:cNvPr>
          <p:cNvSpPr/>
          <p:nvPr/>
        </p:nvSpPr>
        <p:spPr>
          <a:xfrm>
            <a:off x="9373270" y="190839"/>
            <a:ext cx="45719" cy="299648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43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A92A90AF-5BC5-164C-BAE0-15271A672BC8}"/>
              </a:ext>
            </a:extLst>
          </p:cNvPr>
          <p:cNvSpPr txBox="1"/>
          <p:nvPr/>
        </p:nvSpPr>
        <p:spPr>
          <a:xfrm>
            <a:off x="365811" y="239475"/>
            <a:ext cx="328295" cy="18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>
              <a:spcBef>
                <a:spcPts val="100"/>
              </a:spcBef>
              <a:spcAft>
                <a:spcPts val="0"/>
              </a:spcAft>
            </a:pPr>
            <a:r>
              <a:rPr lang="en-US" sz="1100" kern="1200" spc="-4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Title: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" name="object 5">
            <a:extLst>
              <a:ext uri="{FF2B5EF4-FFF2-40B4-BE49-F238E27FC236}">
                <a16:creationId xmlns:a16="http://schemas.microsoft.com/office/drawing/2014/main" id="{E6CC7FE7-E316-B44C-A800-2DE6E459D268}"/>
              </a:ext>
            </a:extLst>
          </p:cNvPr>
          <p:cNvSpPr txBox="1"/>
          <p:nvPr/>
        </p:nvSpPr>
        <p:spPr>
          <a:xfrm>
            <a:off x="9376410" y="247564"/>
            <a:ext cx="1041400" cy="18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0">
              <a:spcBef>
                <a:spcPts val="100"/>
              </a:spcBef>
              <a:spcAft>
                <a:spcPts val="0"/>
              </a:spcAft>
            </a:pPr>
            <a:r>
              <a:rPr lang="en-US" sz="1100" kern="1200" spc="1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Page: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856" y="2808216"/>
            <a:ext cx="3443571" cy="1105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Barang</a:t>
            </a:r>
            <a:r>
              <a:rPr lang="en-US" sz="1050" dirty="0"/>
              <a:t>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langsung</a:t>
            </a:r>
            <a:r>
              <a:rPr lang="en-US" sz="1050" dirty="0"/>
              <a:t> </a:t>
            </a:r>
            <a:r>
              <a:rPr lang="en-US" sz="1050" dirty="0" err="1"/>
              <a:t>terpesan</a:t>
            </a:r>
            <a:r>
              <a:rPr lang="en-US" sz="1050" dirty="0"/>
              <a:t>, </a:t>
            </a:r>
            <a:r>
              <a:rPr lang="en-US" sz="1050" dirty="0" err="1"/>
              <a:t>melainkan</a:t>
            </a:r>
            <a:r>
              <a:rPr lang="en-US" sz="1050" dirty="0"/>
              <a:t> </a:t>
            </a:r>
            <a:r>
              <a:rPr lang="en-US" sz="1050" dirty="0" err="1"/>
              <a:t>masuk</a:t>
            </a:r>
            <a:r>
              <a:rPr lang="en-US" sz="1050" dirty="0"/>
              <a:t> </a:t>
            </a:r>
            <a:r>
              <a:rPr lang="en-US" sz="1050" dirty="0" err="1"/>
              <a:t>ke</a:t>
            </a:r>
            <a:r>
              <a:rPr lang="en-US" sz="1050" dirty="0"/>
              <a:t> </a:t>
            </a:r>
            <a:r>
              <a:rPr lang="en-US" sz="1050" dirty="0" err="1"/>
              <a:t>dalam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keranjang</a:t>
            </a:r>
            <a:r>
              <a:rPr lang="en-US" sz="1050" dirty="0"/>
              <a:t> </a:t>
            </a:r>
            <a:r>
              <a:rPr lang="en-US" sz="1050" dirty="0" err="1"/>
              <a:t>belanja</a:t>
            </a:r>
            <a:r>
              <a:rPr lang="en-US" sz="1050" dirty="0"/>
              <a:t>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tersebut</a:t>
            </a:r>
            <a:r>
              <a:rPr lang="en-US" sz="1050" dirty="0"/>
              <a:t> </a:t>
            </a:r>
            <a:r>
              <a:rPr lang="en-US" sz="1050" dirty="0" err="1"/>
              <a:t>menunggu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pengisian</a:t>
            </a:r>
            <a:r>
              <a:rPr lang="en-US" sz="1050" dirty="0"/>
              <a:t> data </a:t>
            </a:r>
            <a:r>
              <a:rPr lang="en-US" sz="1050" dirty="0" err="1"/>
              <a:t>lebih</a:t>
            </a:r>
            <a:r>
              <a:rPr lang="en-US" sz="1050" dirty="0"/>
              <a:t> </a:t>
            </a:r>
            <a:r>
              <a:rPr lang="en-US" sz="1050" dirty="0" err="1"/>
              <a:t>lanjut</a:t>
            </a:r>
            <a:r>
              <a:rPr lang="en-US" sz="1050" dirty="0"/>
              <a:t>.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membatalkan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transaksi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mengklik</a:t>
            </a:r>
            <a:r>
              <a:rPr lang="en-US" sz="1050" dirty="0"/>
              <a:t> </a:t>
            </a:r>
            <a:r>
              <a:rPr lang="en-US" sz="1050" dirty="0" err="1"/>
              <a:t>tombol</a:t>
            </a:r>
            <a:r>
              <a:rPr lang="en-US" sz="1050" dirty="0"/>
              <a:t> “CANCEL”.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kasus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/>
              <a:t> </a:t>
            </a:r>
            <a:r>
              <a:rPr lang="en-US" sz="1050" dirty="0" err="1"/>
              <a:t>ini</a:t>
            </a:r>
            <a:r>
              <a:rPr lang="en-US" sz="1050" dirty="0"/>
              <a:t>,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r>
              <a:rPr lang="en-US" sz="1050" dirty="0"/>
              <a:t> </a:t>
            </a:r>
            <a:r>
              <a:rPr lang="en-US" sz="1050" dirty="0" err="1"/>
              <a:t>tombol</a:t>
            </a:r>
            <a:r>
              <a:rPr lang="en-US" sz="1050" dirty="0"/>
              <a:t> “PEMBAYARAN”.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17192" y="7155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5228" y="183155"/>
            <a:ext cx="3980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Storyboard User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Toko</a:t>
            </a:r>
            <a:r>
              <a:rPr lang="en-US" sz="1400" dirty="0"/>
              <a:t> </a:t>
            </a:r>
            <a:r>
              <a:rPr lang="en-US" sz="1400" dirty="0" err="1"/>
              <a:t>Mainan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Web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58162" y="7155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53979" y="2808216"/>
            <a:ext cx="343715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kemudian</a:t>
            </a:r>
            <a:r>
              <a:rPr lang="en-US" sz="1050" dirty="0"/>
              <a:t> </a:t>
            </a:r>
            <a:r>
              <a:rPr lang="en-US" sz="1050" dirty="0" err="1"/>
              <a:t>diminta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melakukan</a:t>
            </a:r>
            <a:r>
              <a:rPr lang="en-US" sz="1050" dirty="0"/>
              <a:t> </a:t>
            </a:r>
            <a:r>
              <a:rPr lang="en-US" sz="1050" dirty="0" err="1"/>
              <a:t>pembayaran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sesuai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jenis</a:t>
            </a:r>
            <a:r>
              <a:rPr lang="en-US" sz="1050" dirty="0"/>
              <a:t> </a:t>
            </a:r>
            <a:r>
              <a:rPr lang="en-US" sz="1050" dirty="0" err="1"/>
              <a:t>pembayaran</a:t>
            </a:r>
            <a:r>
              <a:rPr lang="en-US" sz="1050" dirty="0"/>
              <a:t> yang </a:t>
            </a:r>
            <a:r>
              <a:rPr lang="en-US" sz="1050" dirty="0" err="1"/>
              <a:t>dipilihnya</a:t>
            </a:r>
            <a:r>
              <a:rPr lang="en-US" sz="1050" dirty="0"/>
              <a:t>. </a:t>
            </a:r>
            <a:r>
              <a:rPr lang="en-US" sz="1050" dirty="0" err="1"/>
              <a:t>Setelah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melakukan</a:t>
            </a:r>
            <a:r>
              <a:rPr lang="en-US" sz="1050" dirty="0"/>
              <a:t> </a:t>
            </a:r>
            <a:r>
              <a:rPr lang="en-US" sz="1050" dirty="0" err="1"/>
              <a:t>pembayaran</a:t>
            </a:r>
            <a:r>
              <a:rPr lang="en-US" sz="1050" dirty="0"/>
              <a:t>,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r>
              <a:rPr lang="en-US" sz="1050" dirty="0"/>
              <a:t> </a:t>
            </a:r>
            <a:r>
              <a:rPr lang="en-US" sz="1050" dirty="0" err="1"/>
              <a:t>tombol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/>
              <a:t>“KONFIRMASI PEMBAYARAN”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melanjutkan</a:t>
            </a:r>
            <a:r>
              <a:rPr lang="en-US" sz="1050" dirty="0"/>
              <a:t> </a:t>
            </a:r>
            <a:r>
              <a:rPr lang="en-US" sz="1050" dirty="0" err="1"/>
              <a:t>transaksi</a:t>
            </a:r>
            <a:r>
              <a:rPr lang="en-US" sz="1050" dirty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05089" y="3954683"/>
            <a:ext cx="322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135370" y="6047311"/>
            <a:ext cx="3454792" cy="1105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melihat</a:t>
            </a:r>
            <a:r>
              <a:rPr lang="en-US" sz="1050" dirty="0"/>
              <a:t> detail </a:t>
            </a:r>
            <a:r>
              <a:rPr lang="en-US" sz="1050" dirty="0" err="1"/>
              <a:t>pembayarannya</a:t>
            </a:r>
            <a:r>
              <a:rPr lang="en-US" sz="1050" dirty="0"/>
              <a:t> </a:t>
            </a:r>
            <a:r>
              <a:rPr lang="en-US" sz="1050" dirty="0" err="1"/>
              <a:t>pada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halaman</a:t>
            </a:r>
            <a:r>
              <a:rPr lang="en-US" sz="1050" dirty="0"/>
              <a:t> </a:t>
            </a:r>
            <a:r>
              <a:rPr lang="en-US" sz="1050" dirty="0" err="1"/>
              <a:t>ini</a:t>
            </a:r>
            <a:r>
              <a:rPr lang="en-US" sz="1050" dirty="0"/>
              <a:t>.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juga</a:t>
            </a:r>
            <a:r>
              <a:rPr lang="en-US" sz="1050" dirty="0"/>
              <a:t> </a:t>
            </a:r>
            <a:r>
              <a:rPr lang="en-US" sz="1050" dirty="0" err="1"/>
              <a:t>diminta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mengunggah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bukti</a:t>
            </a:r>
            <a:r>
              <a:rPr lang="en-US" sz="1050" dirty="0"/>
              <a:t> transfer </a:t>
            </a:r>
            <a:r>
              <a:rPr lang="en-US" sz="1050" dirty="0" err="1"/>
              <a:t>berupa</a:t>
            </a:r>
            <a:r>
              <a:rPr lang="en-US" sz="1050" dirty="0"/>
              <a:t> </a:t>
            </a:r>
            <a:r>
              <a:rPr lang="en-US" sz="1050" dirty="0" err="1"/>
              <a:t>foto</a:t>
            </a:r>
            <a:r>
              <a:rPr lang="en-US" sz="1050" dirty="0"/>
              <a:t> </a:t>
            </a:r>
            <a:r>
              <a:rPr lang="en-US" sz="1050" dirty="0" err="1"/>
              <a:t>dalam</a:t>
            </a:r>
            <a:r>
              <a:rPr lang="en-US" sz="1050" dirty="0"/>
              <a:t> </a:t>
            </a:r>
            <a:r>
              <a:rPr lang="en-US" sz="1050" dirty="0" err="1"/>
              <a:t>bentuk</a:t>
            </a:r>
            <a:r>
              <a:rPr lang="en-US" sz="1050" dirty="0"/>
              <a:t> extension .jpg </a:t>
            </a:r>
            <a:r>
              <a:rPr lang="en-US" sz="1050" dirty="0" err="1"/>
              <a:t>atau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/>
              <a:t>.jpeg </a:t>
            </a:r>
            <a:r>
              <a:rPr lang="en-US" sz="1050" dirty="0" err="1"/>
              <a:t>dengan</a:t>
            </a:r>
            <a:r>
              <a:rPr lang="en-US" sz="1050" dirty="0"/>
              <a:t> file size yang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boleh</a:t>
            </a:r>
            <a:r>
              <a:rPr lang="en-US" sz="1050" dirty="0"/>
              <a:t> </a:t>
            </a:r>
            <a:r>
              <a:rPr lang="en-US" sz="1050" dirty="0" err="1"/>
              <a:t>melebihi</a:t>
            </a:r>
            <a:r>
              <a:rPr lang="en-US" sz="1050" dirty="0"/>
              <a:t> </a:t>
            </a:r>
            <a:r>
              <a:rPr lang="en-US" sz="1050" dirty="0" err="1"/>
              <a:t>kapasitas</a:t>
            </a:r>
            <a:r>
              <a:rPr lang="en-US" sz="1050" dirty="0"/>
              <a:t>.</a:t>
            </a:r>
          </a:p>
          <a:p>
            <a:pPr>
              <a:spcBef>
                <a:spcPts val="400"/>
              </a:spcBef>
            </a:pPr>
            <a:r>
              <a:rPr lang="en-US" sz="1050" dirty="0" err="1"/>
              <a:t>Lalu</a:t>
            </a:r>
            <a:r>
              <a:rPr lang="en-US" sz="1050" dirty="0"/>
              <a:t>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r>
              <a:rPr lang="en-US" sz="1050" dirty="0"/>
              <a:t> </a:t>
            </a:r>
            <a:r>
              <a:rPr lang="en-US" sz="1050" dirty="0" err="1"/>
              <a:t>tombol</a:t>
            </a:r>
            <a:r>
              <a:rPr lang="en-US" sz="1050" dirty="0"/>
              <a:t> “CONFIRM”.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37751" y="6045329"/>
            <a:ext cx="3326552" cy="1531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Setelahnya</a:t>
            </a:r>
            <a:r>
              <a:rPr lang="en-US" sz="1050" dirty="0"/>
              <a:t>, status </a:t>
            </a:r>
            <a:r>
              <a:rPr lang="en-US" sz="1050" dirty="0" err="1"/>
              <a:t>pembayaran</a:t>
            </a:r>
            <a:r>
              <a:rPr lang="en-US" sz="1050" dirty="0"/>
              <a:t>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berubah</a:t>
            </a:r>
            <a:r>
              <a:rPr lang="en-US" sz="1050" dirty="0"/>
              <a:t> </a:t>
            </a:r>
            <a:r>
              <a:rPr lang="en-US" sz="1050" dirty="0" err="1"/>
              <a:t>secara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otomatis</a:t>
            </a:r>
            <a:r>
              <a:rPr lang="en-US" sz="1050" dirty="0"/>
              <a:t> </a:t>
            </a:r>
            <a:r>
              <a:rPr lang="en-US" sz="1050" dirty="0" err="1"/>
              <a:t>menjadi</a:t>
            </a:r>
            <a:r>
              <a:rPr lang="en-US" sz="1050" dirty="0"/>
              <a:t> “Checking”. </a:t>
            </a:r>
            <a:r>
              <a:rPr lang="en-US" sz="1050" dirty="0" err="1"/>
              <a:t>Bila</a:t>
            </a:r>
            <a:r>
              <a:rPr lang="en-US" sz="1050" dirty="0"/>
              <a:t> admin </a:t>
            </a:r>
            <a:r>
              <a:rPr lang="en-US" sz="1050" dirty="0" err="1"/>
              <a:t>menyetujui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transaksi</a:t>
            </a:r>
            <a:r>
              <a:rPr lang="en-US" sz="1050" dirty="0"/>
              <a:t>, </a:t>
            </a:r>
            <a:r>
              <a:rPr lang="en-US" sz="1050" dirty="0" err="1"/>
              <a:t>maka</a:t>
            </a:r>
            <a:r>
              <a:rPr lang="en-US" sz="1050" dirty="0"/>
              <a:t> status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berubah</a:t>
            </a:r>
            <a:r>
              <a:rPr lang="en-US" sz="1050" dirty="0"/>
              <a:t> </a:t>
            </a:r>
            <a:r>
              <a:rPr lang="en-US" sz="1050" dirty="0" err="1"/>
              <a:t>menjadi</a:t>
            </a:r>
            <a:r>
              <a:rPr lang="en-US" sz="1050" dirty="0"/>
              <a:t> “Approved”</a:t>
            </a:r>
          </a:p>
          <a:p>
            <a:pPr>
              <a:spcBef>
                <a:spcPts val="400"/>
              </a:spcBef>
            </a:pPr>
            <a:r>
              <a:rPr lang="en-US" sz="1050" dirty="0" err="1"/>
              <a:t>dengan</a:t>
            </a:r>
            <a:r>
              <a:rPr lang="en-US" sz="1050" dirty="0"/>
              <a:t> status </a:t>
            </a:r>
            <a:r>
              <a:rPr lang="en-US" sz="1050" dirty="0" err="1"/>
              <a:t>pengiriman</a:t>
            </a:r>
            <a:r>
              <a:rPr lang="en-US" sz="1050" dirty="0"/>
              <a:t> “Packing”. Dan </a:t>
            </a:r>
            <a:r>
              <a:rPr lang="en-US" sz="1050" dirty="0" err="1"/>
              <a:t>jika</a:t>
            </a:r>
            <a:r>
              <a:rPr lang="en-US" sz="1050" dirty="0"/>
              <a:t> </a:t>
            </a:r>
            <a:r>
              <a:rPr lang="en-US" sz="1050" dirty="0" err="1"/>
              <a:t>tidak</a:t>
            </a:r>
            <a:r>
              <a:rPr lang="en-US" sz="1050" dirty="0"/>
              <a:t>, </a:t>
            </a:r>
            <a:r>
              <a:rPr lang="en-US" sz="1050" dirty="0" err="1"/>
              <a:t>maka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kembali</a:t>
            </a:r>
            <a:r>
              <a:rPr lang="en-US" sz="1050" dirty="0"/>
              <a:t> </a:t>
            </a:r>
            <a:r>
              <a:rPr lang="en-US" sz="1050" dirty="0" err="1"/>
              <a:t>seperti</a:t>
            </a:r>
            <a:r>
              <a:rPr lang="en-US" sz="1050" dirty="0"/>
              <a:t> </a:t>
            </a:r>
            <a:r>
              <a:rPr lang="en-US" sz="1050" dirty="0" err="1"/>
              <a:t>sebelum</a:t>
            </a:r>
            <a:r>
              <a:rPr lang="en-US" sz="1050" dirty="0"/>
              <a:t> </a:t>
            </a:r>
            <a:r>
              <a:rPr lang="en-US" sz="1050" dirty="0" err="1"/>
              <a:t>melakukan</a:t>
            </a:r>
            <a:r>
              <a:rPr lang="en-US" sz="1050" dirty="0"/>
              <a:t> </a:t>
            </a:r>
            <a:r>
              <a:rPr lang="en-US" sz="1050" dirty="0" err="1"/>
              <a:t>konfirmasi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pembayaran</a:t>
            </a:r>
            <a:r>
              <a:rPr lang="en-US" sz="1050" dirty="0"/>
              <a:t>. </a:t>
            </a:r>
            <a:r>
              <a:rPr lang="en-US" sz="1050" dirty="0" err="1"/>
              <a:t>Bila</a:t>
            </a:r>
            <a:r>
              <a:rPr lang="en-US" sz="1050" dirty="0"/>
              <a:t> </a:t>
            </a:r>
            <a:r>
              <a:rPr lang="en-US" sz="1050" dirty="0" err="1"/>
              <a:t>barang</a:t>
            </a:r>
            <a:r>
              <a:rPr lang="en-US" sz="1050" dirty="0"/>
              <a:t> </a:t>
            </a:r>
            <a:r>
              <a:rPr lang="en-US" sz="1050" dirty="0" err="1"/>
              <a:t>sudah</a:t>
            </a:r>
            <a:r>
              <a:rPr lang="en-US" sz="1050" dirty="0"/>
              <a:t> </a:t>
            </a:r>
            <a:r>
              <a:rPr lang="en-US" sz="1050" dirty="0" err="1"/>
              <a:t>tiba</a:t>
            </a:r>
            <a:r>
              <a:rPr lang="en-US" sz="1050" dirty="0"/>
              <a:t>,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dapat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meng-klik</a:t>
            </a:r>
            <a:r>
              <a:rPr lang="en-US" sz="1050" dirty="0"/>
              <a:t> </a:t>
            </a:r>
            <a:r>
              <a:rPr lang="en-US" sz="1050" dirty="0" err="1"/>
              <a:t>tombol</a:t>
            </a:r>
            <a:r>
              <a:rPr lang="en-US" sz="1050" dirty="0"/>
              <a:t> “</a:t>
            </a:r>
            <a:r>
              <a:rPr lang="en-US" sz="1050" dirty="0" err="1"/>
              <a:t>Konfirmasi</a:t>
            </a:r>
            <a:r>
              <a:rPr lang="en-US" sz="1050" dirty="0"/>
              <a:t> </a:t>
            </a:r>
            <a:r>
              <a:rPr lang="en-US" sz="1050" dirty="0" err="1"/>
              <a:t>pengiriman</a:t>
            </a:r>
            <a:r>
              <a:rPr lang="en-US" sz="1050" dirty="0"/>
              <a:t>”.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08623" y="3952701"/>
            <a:ext cx="322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11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82843" y="2808216"/>
            <a:ext cx="3568606" cy="1318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kemudian</a:t>
            </a:r>
            <a:r>
              <a:rPr lang="en-US" sz="1050" dirty="0"/>
              <a:t> </a:t>
            </a:r>
            <a:r>
              <a:rPr lang="en-US" sz="1050" dirty="0" err="1"/>
              <a:t>diminta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memilih</a:t>
            </a:r>
            <a:r>
              <a:rPr lang="en-US" sz="1050" dirty="0"/>
              <a:t> </a:t>
            </a:r>
            <a:r>
              <a:rPr lang="en-US" sz="1050" dirty="0" err="1"/>
              <a:t>jenis</a:t>
            </a:r>
            <a:r>
              <a:rPr lang="en-US" sz="1050" dirty="0"/>
              <a:t> </a:t>
            </a:r>
            <a:r>
              <a:rPr lang="en-US" sz="1050" dirty="0" err="1"/>
              <a:t>pembayaran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serta</a:t>
            </a:r>
            <a:r>
              <a:rPr lang="en-US" sz="1050" dirty="0"/>
              <a:t> </a:t>
            </a:r>
            <a:r>
              <a:rPr lang="en-US" sz="1050" dirty="0" err="1"/>
              <a:t>jenis</a:t>
            </a:r>
            <a:r>
              <a:rPr lang="en-US" sz="1050" dirty="0"/>
              <a:t> </a:t>
            </a:r>
            <a:r>
              <a:rPr lang="en-US" sz="1050" dirty="0" err="1"/>
              <a:t>pengiriman</a:t>
            </a:r>
            <a:r>
              <a:rPr lang="en-US" sz="1050" dirty="0"/>
              <a:t> favorite </a:t>
            </a:r>
            <a:r>
              <a:rPr lang="en-US" sz="1050" dirty="0" err="1"/>
              <a:t>pengguna</a:t>
            </a:r>
            <a:r>
              <a:rPr lang="en-US" sz="1050" dirty="0"/>
              <a:t> yang </a:t>
            </a:r>
            <a:r>
              <a:rPr lang="en-US" sz="1050" dirty="0" err="1"/>
              <a:t>dibatasi</a:t>
            </a:r>
            <a:r>
              <a:rPr lang="en-US" sz="1050" dirty="0"/>
              <a:t> </a:t>
            </a:r>
            <a:r>
              <a:rPr lang="en-US" sz="1050" dirty="0" err="1"/>
              <a:t>oleh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/>
              <a:t>list yang </a:t>
            </a:r>
            <a:r>
              <a:rPr lang="en-US" sz="1050" dirty="0" err="1"/>
              <a:t>tersedia</a:t>
            </a:r>
            <a:r>
              <a:rPr lang="en-US" sz="1050" dirty="0"/>
              <a:t>.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wajib</a:t>
            </a:r>
            <a:r>
              <a:rPr lang="en-US" sz="1050" dirty="0"/>
              <a:t> </a:t>
            </a:r>
            <a:r>
              <a:rPr lang="en-US" sz="1050" dirty="0" err="1"/>
              <a:t>mengisi</a:t>
            </a:r>
            <a:r>
              <a:rPr lang="en-US" sz="1050" dirty="0"/>
              <a:t> </a:t>
            </a:r>
            <a:r>
              <a:rPr lang="en-US" sz="1050" dirty="0" err="1"/>
              <a:t>alamat</a:t>
            </a:r>
            <a:r>
              <a:rPr lang="en-US" sz="1050" dirty="0"/>
              <a:t> </a:t>
            </a:r>
            <a:r>
              <a:rPr lang="en-US" sz="1050" dirty="0" err="1"/>
              <a:t>tempat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tinggalnya</a:t>
            </a:r>
            <a:r>
              <a:rPr lang="en-US" sz="1050" dirty="0"/>
              <a:t>, </a:t>
            </a:r>
            <a:r>
              <a:rPr lang="en-US" sz="1050" dirty="0" err="1"/>
              <a:t>kemudian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r>
              <a:rPr lang="en-US" sz="1050" dirty="0"/>
              <a:t> </a:t>
            </a:r>
            <a:r>
              <a:rPr lang="en-US" sz="1050" dirty="0" err="1"/>
              <a:t>tombol</a:t>
            </a:r>
            <a:r>
              <a:rPr lang="en-US" sz="1050" dirty="0"/>
              <a:t> “CONFIRM”.</a:t>
            </a:r>
          </a:p>
          <a:p>
            <a:pPr>
              <a:spcBef>
                <a:spcPts val="400"/>
              </a:spcBef>
            </a:pPr>
            <a:endParaRPr lang="en-US" sz="1050" dirty="0"/>
          </a:p>
          <a:p>
            <a:pPr>
              <a:spcBef>
                <a:spcPts val="400"/>
              </a:spcBef>
            </a:pPr>
            <a:endParaRPr lang="en-US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4788179" y="7155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8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29" y="1003185"/>
            <a:ext cx="1595722" cy="174784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288" y="1015886"/>
            <a:ext cx="1575899" cy="172626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632" y="1014378"/>
            <a:ext cx="1574815" cy="172272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232" y="4263186"/>
            <a:ext cx="1586270" cy="1732067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770" y="4250715"/>
            <a:ext cx="1594234" cy="1739704"/>
          </a:xfrm>
          <a:prstGeom prst="rect">
            <a:avLst/>
          </a:prstGeom>
        </p:spPr>
      </p:pic>
      <p:sp>
        <p:nvSpPr>
          <p:cNvPr id="83" name="object 13"/>
          <p:cNvSpPr/>
          <p:nvPr/>
        </p:nvSpPr>
        <p:spPr>
          <a:xfrm>
            <a:off x="240665" y="383730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9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42570" y="30270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5" name="object 4"/>
          <p:cNvSpPr/>
          <p:nvPr/>
        </p:nvSpPr>
        <p:spPr>
          <a:xfrm>
            <a:off x="242570" y="32340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" name="object 5"/>
          <p:cNvSpPr/>
          <p:nvPr/>
        </p:nvSpPr>
        <p:spPr>
          <a:xfrm>
            <a:off x="242570" y="34417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7" name="object 6"/>
          <p:cNvSpPr/>
          <p:nvPr/>
        </p:nvSpPr>
        <p:spPr>
          <a:xfrm>
            <a:off x="242570" y="36493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" name="object 7"/>
          <p:cNvSpPr/>
          <p:nvPr/>
        </p:nvSpPr>
        <p:spPr>
          <a:xfrm>
            <a:off x="237490" y="6965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9" name="object 8"/>
          <p:cNvSpPr txBox="1"/>
          <p:nvPr/>
        </p:nvSpPr>
        <p:spPr>
          <a:xfrm>
            <a:off x="237490" y="6965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1824990" y="6965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237490" y="696594"/>
            <a:ext cx="3187700" cy="298451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2" name="object 11"/>
          <p:cNvSpPr/>
          <p:nvPr/>
        </p:nvSpPr>
        <p:spPr>
          <a:xfrm>
            <a:off x="242570" y="652658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3" name="object 12"/>
          <p:cNvSpPr/>
          <p:nvPr/>
        </p:nvSpPr>
        <p:spPr>
          <a:xfrm>
            <a:off x="242570" y="673359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4" name="object 13"/>
          <p:cNvSpPr/>
          <p:nvPr/>
        </p:nvSpPr>
        <p:spPr>
          <a:xfrm>
            <a:off x="242570" y="694123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5" name="object 15"/>
          <p:cNvSpPr/>
          <p:nvPr/>
        </p:nvSpPr>
        <p:spPr>
          <a:xfrm>
            <a:off x="237490" y="4196130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6" name="object 16"/>
          <p:cNvSpPr txBox="1"/>
          <p:nvPr/>
        </p:nvSpPr>
        <p:spPr>
          <a:xfrm>
            <a:off x="237490" y="4196130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4990" y="4196130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490" y="4196130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19" name="object 19"/>
          <p:cNvSpPr/>
          <p:nvPr/>
        </p:nvSpPr>
        <p:spPr>
          <a:xfrm>
            <a:off x="3735070" y="30270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0" name="object 20"/>
          <p:cNvSpPr/>
          <p:nvPr/>
        </p:nvSpPr>
        <p:spPr>
          <a:xfrm>
            <a:off x="3735070" y="32340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1" name="object 21"/>
          <p:cNvSpPr/>
          <p:nvPr/>
        </p:nvSpPr>
        <p:spPr>
          <a:xfrm>
            <a:off x="3735070" y="34417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2" name="object 22"/>
          <p:cNvSpPr/>
          <p:nvPr/>
        </p:nvSpPr>
        <p:spPr>
          <a:xfrm>
            <a:off x="3735070" y="36493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3" name="object 23"/>
          <p:cNvSpPr/>
          <p:nvPr/>
        </p:nvSpPr>
        <p:spPr>
          <a:xfrm>
            <a:off x="3729990" y="6965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4" name="object 24"/>
          <p:cNvSpPr txBox="1"/>
          <p:nvPr/>
        </p:nvSpPr>
        <p:spPr>
          <a:xfrm>
            <a:off x="3729990" y="6965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17490" y="6965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9990" y="696595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7" name="object 27"/>
          <p:cNvSpPr/>
          <p:nvPr/>
        </p:nvSpPr>
        <p:spPr>
          <a:xfrm>
            <a:off x="3735070" y="652658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8" name="object 28"/>
          <p:cNvSpPr/>
          <p:nvPr/>
        </p:nvSpPr>
        <p:spPr>
          <a:xfrm>
            <a:off x="3735070" y="673359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29" name="object 29"/>
          <p:cNvSpPr/>
          <p:nvPr/>
        </p:nvSpPr>
        <p:spPr>
          <a:xfrm>
            <a:off x="3735070" y="694123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0" name="object 30"/>
          <p:cNvSpPr/>
          <p:nvPr/>
        </p:nvSpPr>
        <p:spPr>
          <a:xfrm>
            <a:off x="3735070" y="714888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1" name="object 31"/>
          <p:cNvSpPr/>
          <p:nvPr/>
        </p:nvSpPr>
        <p:spPr>
          <a:xfrm>
            <a:off x="3729990" y="4196130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2" name="object 32"/>
          <p:cNvSpPr txBox="1"/>
          <p:nvPr/>
        </p:nvSpPr>
        <p:spPr>
          <a:xfrm>
            <a:off x="3729990" y="4196130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17490" y="4196130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29990" y="4196130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5" name="object 35"/>
          <p:cNvSpPr/>
          <p:nvPr/>
        </p:nvSpPr>
        <p:spPr>
          <a:xfrm>
            <a:off x="7240270" y="30270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6" name="object 36"/>
          <p:cNvSpPr/>
          <p:nvPr/>
        </p:nvSpPr>
        <p:spPr>
          <a:xfrm>
            <a:off x="7240270" y="323405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7" name="object 37"/>
          <p:cNvSpPr/>
          <p:nvPr/>
        </p:nvSpPr>
        <p:spPr>
          <a:xfrm>
            <a:off x="7240270" y="344170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8" name="object 38"/>
          <p:cNvSpPr/>
          <p:nvPr/>
        </p:nvSpPr>
        <p:spPr>
          <a:xfrm>
            <a:off x="7240270" y="364934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9" name="object 39"/>
          <p:cNvSpPr/>
          <p:nvPr/>
        </p:nvSpPr>
        <p:spPr>
          <a:xfrm>
            <a:off x="7235190" y="696595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0" name="object 40"/>
          <p:cNvSpPr txBox="1"/>
          <p:nvPr/>
        </p:nvSpPr>
        <p:spPr>
          <a:xfrm>
            <a:off x="7235190" y="696595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22690" y="696595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35190" y="696595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3" name="object 43"/>
          <p:cNvSpPr/>
          <p:nvPr/>
        </p:nvSpPr>
        <p:spPr>
          <a:xfrm>
            <a:off x="7240270" y="652658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4" name="object 44"/>
          <p:cNvSpPr/>
          <p:nvPr/>
        </p:nvSpPr>
        <p:spPr>
          <a:xfrm>
            <a:off x="7240270" y="673359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5" name="object 45"/>
          <p:cNvSpPr/>
          <p:nvPr/>
        </p:nvSpPr>
        <p:spPr>
          <a:xfrm>
            <a:off x="7240270" y="694123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6" name="object 46"/>
          <p:cNvSpPr/>
          <p:nvPr/>
        </p:nvSpPr>
        <p:spPr>
          <a:xfrm>
            <a:off x="7240270" y="714888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7" name="object 47"/>
          <p:cNvSpPr/>
          <p:nvPr/>
        </p:nvSpPr>
        <p:spPr>
          <a:xfrm>
            <a:off x="7235190" y="4196130"/>
            <a:ext cx="3187700" cy="2070100"/>
          </a:xfrm>
          <a:custGeom>
            <a:avLst/>
            <a:gdLst/>
            <a:ahLst/>
            <a:cxnLst/>
            <a:rect l="l" t="t" r="r" b="b"/>
            <a:pathLst>
              <a:path w="3187700" h="2070100">
                <a:moveTo>
                  <a:pt x="0" y="0"/>
                </a:moveTo>
                <a:lnTo>
                  <a:pt x="3187700" y="0"/>
                </a:lnTo>
                <a:lnTo>
                  <a:pt x="3187700" y="2070100"/>
                </a:lnTo>
                <a:lnTo>
                  <a:pt x="0" y="2070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8" name="object 48"/>
          <p:cNvSpPr txBox="1"/>
          <p:nvPr/>
        </p:nvSpPr>
        <p:spPr>
          <a:xfrm>
            <a:off x="7235190" y="4196130"/>
            <a:ext cx="8255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 spc="-3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Scene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22690" y="4196130"/>
            <a:ext cx="723900" cy="298450"/>
          </a:xfrm>
          <a:prstGeom prst="rect">
            <a:avLst/>
          </a:prstGeom>
          <a:ln w="25400">
            <a:solidFill>
              <a:srgbClr val="CCCCCC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18745" marR="0">
              <a:spcBef>
                <a:spcPts val="500"/>
              </a:spcBef>
              <a:spcAft>
                <a:spcPts val="0"/>
              </a:spcAft>
            </a:pPr>
            <a:r>
              <a:rPr lang="en-US" sz="1000" kern="120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Shot</a:t>
            </a:r>
            <a:r>
              <a:rPr lang="en-US" sz="1000" kern="1200" spc="-2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000" kern="1200" spc="35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No.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35190" y="4196130"/>
            <a:ext cx="3187700" cy="298450"/>
          </a:xfrm>
          <a:custGeom>
            <a:avLst/>
            <a:gdLst/>
            <a:ahLst/>
            <a:cxnLst/>
            <a:rect l="l" t="t" r="r" b="b"/>
            <a:pathLst>
              <a:path w="3187700" h="292100">
                <a:moveTo>
                  <a:pt x="0" y="0"/>
                </a:moveTo>
                <a:lnTo>
                  <a:pt x="3187700" y="0"/>
                </a:lnTo>
                <a:lnTo>
                  <a:pt x="3187700" y="292100"/>
                </a:lnTo>
                <a:lnTo>
                  <a:pt x="2527274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54" name="object 13"/>
          <p:cNvSpPr/>
          <p:nvPr/>
        </p:nvSpPr>
        <p:spPr>
          <a:xfrm>
            <a:off x="240665" y="715586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C50C7CF4-8939-6A42-B825-3F0086ADAABC}"/>
              </a:ext>
            </a:extLst>
          </p:cNvPr>
          <p:cNvSpPr/>
          <p:nvPr/>
        </p:nvSpPr>
        <p:spPr>
          <a:xfrm>
            <a:off x="252765" y="198387"/>
            <a:ext cx="10165045" cy="292100"/>
          </a:xfrm>
          <a:custGeom>
            <a:avLst/>
            <a:gdLst/>
            <a:ahLst/>
            <a:cxnLst/>
            <a:rect l="l" t="t" r="r" b="b"/>
            <a:pathLst>
              <a:path w="10198100" h="292100">
                <a:moveTo>
                  <a:pt x="0" y="0"/>
                </a:moveTo>
                <a:lnTo>
                  <a:pt x="10198100" y="0"/>
                </a:lnTo>
                <a:lnTo>
                  <a:pt x="10198100" y="292100"/>
                </a:lnTo>
                <a:lnTo>
                  <a:pt x="0" y="292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2" name="object 4">
            <a:extLst>
              <a:ext uri="{FF2B5EF4-FFF2-40B4-BE49-F238E27FC236}">
                <a16:creationId xmlns:a16="http://schemas.microsoft.com/office/drawing/2014/main" id="{946EC202-0A31-544B-A5EB-E6236CEC5C32}"/>
              </a:ext>
            </a:extLst>
          </p:cNvPr>
          <p:cNvSpPr/>
          <p:nvPr/>
        </p:nvSpPr>
        <p:spPr>
          <a:xfrm>
            <a:off x="9373270" y="190839"/>
            <a:ext cx="45719" cy="299648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143"/>
                </a:lnTo>
              </a:path>
            </a:pathLst>
          </a:custGeom>
          <a:ln w="2540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A92A90AF-5BC5-164C-BAE0-15271A672BC8}"/>
              </a:ext>
            </a:extLst>
          </p:cNvPr>
          <p:cNvSpPr txBox="1"/>
          <p:nvPr/>
        </p:nvSpPr>
        <p:spPr>
          <a:xfrm>
            <a:off x="365811" y="239475"/>
            <a:ext cx="328295" cy="18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>
              <a:spcBef>
                <a:spcPts val="100"/>
              </a:spcBef>
              <a:spcAft>
                <a:spcPts val="0"/>
              </a:spcAft>
            </a:pPr>
            <a:r>
              <a:rPr lang="en-US" sz="1100" kern="1200" spc="-4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Title: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" name="object 5">
            <a:extLst>
              <a:ext uri="{FF2B5EF4-FFF2-40B4-BE49-F238E27FC236}">
                <a16:creationId xmlns:a16="http://schemas.microsoft.com/office/drawing/2014/main" id="{E6CC7FE7-E316-B44C-A800-2DE6E459D268}"/>
              </a:ext>
            </a:extLst>
          </p:cNvPr>
          <p:cNvSpPr txBox="1"/>
          <p:nvPr/>
        </p:nvSpPr>
        <p:spPr>
          <a:xfrm>
            <a:off x="9376410" y="247564"/>
            <a:ext cx="1041400" cy="187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0">
              <a:spcBef>
                <a:spcPts val="100"/>
              </a:spcBef>
              <a:spcAft>
                <a:spcPts val="0"/>
              </a:spcAft>
            </a:pPr>
            <a:r>
              <a:rPr lang="en-US" sz="1100" kern="1200" spc="10" dirty="0">
                <a:solidFill>
                  <a:srgbClr val="9B9B9B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Page:</a:t>
            </a:r>
            <a:endParaRPr lang="en-US" sz="11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57" y="1004361"/>
            <a:ext cx="1603066" cy="1746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856" y="2808216"/>
            <a:ext cx="3414717" cy="1105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Berikut</a:t>
            </a:r>
            <a:r>
              <a:rPr lang="en-US" sz="1050" dirty="0"/>
              <a:t> </a:t>
            </a:r>
            <a:r>
              <a:rPr lang="en-US" sz="1050" dirty="0" err="1"/>
              <a:t>adalah</a:t>
            </a:r>
            <a:r>
              <a:rPr lang="en-US" sz="1050" dirty="0"/>
              <a:t> </a:t>
            </a:r>
            <a:r>
              <a:rPr lang="en-US" sz="1050" dirty="0" err="1"/>
              <a:t>halaman</a:t>
            </a:r>
            <a:r>
              <a:rPr lang="en-US" sz="1050" dirty="0"/>
              <a:t> </a:t>
            </a:r>
            <a:r>
              <a:rPr lang="en-US" sz="1050" dirty="0" err="1"/>
              <a:t>utama</a:t>
            </a:r>
            <a:r>
              <a:rPr lang="en-US" sz="1050" dirty="0"/>
              <a:t> </a:t>
            </a:r>
            <a:r>
              <a:rPr lang="en-US" sz="1050" dirty="0" err="1"/>
              <a:t>aplikasi</a:t>
            </a:r>
            <a:r>
              <a:rPr lang="en-US" sz="1050" dirty="0"/>
              <a:t> </a:t>
            </a:r>
            <a:r>
              <a:rPr lang="en-US" sz="1050" dirty="0" err="1"/>
              <a:t>berbasis</a:t>
            </a:r>
            <a:r>
              <a:rPr lang="en-US" sz="1050" dirty="0"/>
              <a:t> web</a:t>
            </a:r>
          </a:p>
          <a:p>
            <a:pPr>
              <a:spcBef>
                <a:spcPts val="400"/>
              </a:spcBef>
            </a:pPr>
            <a:r>
              <a:rPr lang="en-US" sz="1050" dirty="0"/>
              <a:t>“</a:t>
            </a:r>
            <a:r>
              <a:rPr lang="en-US" sz="1050" dirty="0" err="1"/>
              <a:t>Toko</a:t>
            </a:r>
            <a:r>
              <a:rPr lang="en-US" sz="1050" dirty="0"/>
              <a:t> </a:t>
            </a:r>
            <a:r>
              <a:rPr lang="en-US" sz="1050" dirty="0" err="1"/>
              <a:t>Mainan</a:t>
            </a:r>
            <a:r>
              <a:rPr lang="en-US" sz="1050" dirty="0"/>
              <a:t>”. </a:t>
            </a:r>
            <a:r>
              <a:rPr lang="en-US" sz="1050" dirty="0" err="1"/>
              <a:t>Pada</a:t>
            </a:r>
            <a:r>
              <a:rPr lang="en-US" sz="1050" dirty="0"/>
              <a:t> </a:t>
            </a:r>
            <a:r>
              <a:rPr lang="en-US" sz="1050" dirty="0" err="1"/>
              <a:t>halaman</a:t>
            </a:r>
            <a:r>
              <a:rPr lang="en-US" sz="1050" dirty="0"/>
              <a:t> </a:t>
            </a:r>
            <a:r>
              <a:rPr lang="en-US" sz="1050" dirty="0" err="1"/>
              <a:t>ini</a:t>
            </a:r>
            <a:r>
              <a:rPr lang="en-US" sz="1050" dirty="0"/>
              <a:t>, admin </a:t>
            </a:r>
            <a:r>
              <a:rPr lang="en-US" sz="1050" dirty="0" err="1"/>
              <a:t>hanya</a:t>
            </a:r>
            <a:r>
              <a:rPr lang="en-US" sz="1050" dirty="0"/>
              <a:t> </a:t>
            </a:r>
            <a:r>
              <a:rPr lang="en-US" sz="1050" dirty="0" err="1"/>
              <a:t>dapat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melakukan</a:t>
            </a:r>
            <a:r>
              <a:rPr lang="en-US" sz="1050" dirty="0"/>
              <a:t> login, </a:t>
            </a:r>
            <a:r>
              <a:rPr lang="en-US" sz="1050" dirty="0" err="1"/>
              <a:t>melihat</a:t>
            </a:r>
            <a:r>
              <a:rPr lang="en-US" sz="1050" dirty="0"/>
              <a:t> detail </a:t>
            </a:r>
            <a:r>
              <a:rPr lang="en-US" sz="1050" dirty="0" err="1"/>
              <a:t>produk</a:t>
            </a:r>
            <a:r>
              <a:rPr lang="en-US" sz="1050" dirty="0"/>
              <a:t>, </a:t>
            </a:r>
            <a:r>
              <a:rPr lang="en-US" sz="1050" dirty="0" err="1"/>
              <a:t>dan</a:t>
            </a:r>
            <a:r>
              <a:rPr lang="en-US" sz="1050" dirty="0"/>
              <a:t> </a:t>
            </a:r>
            <a:r>
              <a:rPr lang="en-US" sz="1050" dirty="0" err="1"/>
              <a:t>mendaftar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akun</a:t>
            </a:r>
            <a:r>
              <a:rPr lang="en-US" sz="1050" dirty="0"/>
              <a:t>. Admin </a:t>
            </a:r>
            <a:r>
              <a:rPr lang="en-US" sz="1050" dirty="0" err="1"/>
              <a:t>melakukan</a:t>
            </a:r>
            <a:r>
              <a:rPr lang="en-US" sz="1050" dirty="0"/>
              <a:t> login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mengakses</a:t>
            </a:r>
            <a:r>
              <a:rPr lang="en-US" sz="1050" dirty="0"/>
              <a:t> </a:t>
            </a:r>
            <a:r>
              <a:rPr lang="en-US" sz="1050" dirty="0" err="1"/>
              <a:t>hak</a:t>
            </a:r>
            <a:r>
              <a:rPr lang="en-US" sz="1050" dirty="0"/>
              <a:t> admin.</a:t>
            </a:r>
          </a:p>
          <a:p>
            <a:pPr>
              <a:spcBef>
                <a:spcPts val="400"/>
              </a:spcBef>
            </a:pPr>
            <a:endParaRPr lang="en-US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1317192" y="7155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5228" y="183155"/>
            <a:ext cx="4120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Storyboard Admin </a:t>
            </a:r>
            <a:r>
              <a:rPr lang="en-US" sz="1400" dirty="0" err="1"/>
              <a:t>Aplikasi</a:t>
            </a:r>
            <a:r>
              <a:rPr lang="en-US" sz="1400" dirty="0"/>
              <a:t> </a:t>
            </a:r>
            <a:r>
              <a:rPr lang="en-US" sz="1400" dirty="0" err="1"/>
              <a:t>Toko</a:t>
            </a:r>
            <a:r>
              <a:rPr lang="en-US" sz="1400" dirty="0"/>
              <a:t> </a:t>
            </a:r>
            <a:r>
              <a:rPr lang="en-US" sz="1400" dirty="0" err="1"/>
              <a:t>Mainan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Web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58162" y="7155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253979" y="2808216"/>
            <a:ext cx="34163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/>
              <a:t>Admin </a:t>
            </a:r>
            <a:r>
              <a:rPr lang="en-US" sz="1050" dirty="0" err="1"/>
              <a:t>kemudian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r>
              <a:rPr lang="en-US" sz="1050" dirty="0"/>
              <a:t> tab “</a:t>
            </a:r>
            <a:r>
              <a:rPr lang="en-US" sz="1050" dirty="0" err="1"/>
              <a:t>Cek</a:t>
            </a:r>
            <a:r>
              <a:rPr lang="en-US" sz="1050" dirty="0"/>
              <a:t> </a:t>
            </a:r>
            <a:r>
              <a:rPr lang="en-US" sz="1050" dirty="0" err="1"/>
              <a:t>Pemesanan</a:t>
            </a:r>
            <a:r>
              <a:rPr lang="en-US" sz="1050" dirty="0"/>
              <a:t>” </a:t>
            </a:r>
            <a:r>
              <a:rPr lang="en-US" sz="1050" dirty="0" err="1"/>
              <a:t>untuk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melihat</a:t>
            </a:r>
            <a:r>
              <a:rPr lang="en-US" sz="1050" dirty="0"/>
              <a:t> </a:t>
            </a:r>
            <a:r>
              <a:rPr lang="en-US" sz="1050" dirty="0" err="1"/>
              <a:t>pesanan-pesanan</a:t>
            </a:r>
            <a:r>
              <a:rPr lang="en-US" sz="1050" dirty="0"/>
              <a:t> yang </a:t>
            </a:r>
            <a:r>
              <a:rPr lang="en-US" sz="1050" dirty="0" err="1"/>
              <a:t>belum</a:t>
            </a:r>
            <a:r>
              <a:rPr lang="en-US" sz="1050" dirty="0"/>
              <a:t> di-approve. Admin</a:t>
            </a:r>
          </a:p>
          <a:p>
            <a:pPr>
              <a:spcBef>
                <a:spcPts val="400"/>
              </a:spcBef>
            </a:pP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mencari</a:t>
            </a:r>
            <a:r>
              <a:rPr lang="en-US" sz="1050" dirty="0"/>
              <a:t> </a:t>
            </a:r>
            <a:r>
              <a:rPr lang="en-US" sz="1050" dirty="0" err="1"/>
              <a:t>pesanan</a:t>
            </a:r>
            <a:r>
              <a:rPr lang="en-US" sz="1050" dirty="0"/>
              <a:t> </a:t>
            </a:r>
            <a:r>
              <a:rPr lang="en-US" sz="1050" dirty="0" err="1"/>
              <a:t>berdasarkan</a:t>
            </a:r>
            <a:r>
              <a:rPr lang="en-US" sz="1050" dirty="0"/>
              <a:t> ID </a:t>
            </a:r>
            <a:r>
              <a:rPr lang="en-US" sz="1050" dirty="0" err="1"/>
              <a:t>pesanan</a:t>
            </a:r>
            <a:r>
              <a:rPr lang="en-US" sz="1050" dirty="0"/>
              <a:t>, </a:t>
            </a:r>
            <a:r>
              <a:rPr lang="en-US" sz="1050" dirty="0" err="1"/>
              <a:t>kemudian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meng-klik</a:t>
            </a:r>
            <a:r>
              <a:rPr lang="en-US" sz="1050" dirty="0"/>
              <a:t> </a:t>
            </a:r>
            <a:r>
              <a:rPr lang="en-US" sz="1050" dirty="0" err="1"/>
              <a:t>pesanan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melihat</a:t>
            </a:r>
            <a:r>
              <a:rPr lang="en-US" sz="1050" dirty="0"/>
              <a:t> </a:t>
            </a:r>
            <a:r>
              <a:rPr lang="en-US" sz="1050" dirty="0" err="1"/>
              <a:t>detailnya</a:t>
            </a:r>
            <a:r>
              <a:rPr lang="en-US" sz="1050" dirty="0"/>
              <a:t>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40903" y="421571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6720" y="6308346"/>
            <a:ext cx="3459601" cy="1105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/>
              <a:t>Admin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mengunduh</a:t>
            </a:r>
            <a:r>
              <a:rPr lang="en-US" sz="1050" dirty="0"/>
              <a:t> </a:t>
            </a:r>
            <a:r>
              <a:rPr lang="en-US" sz="1050" dirty="0" err="1"/>
              <a:t>bukti</a:t>
            </a:r>
            <a:r>
              <a:rPr lang="en-US" sz="1050" dirty="0"/>
              <a:t> </a:t>
            </a:r>
            <a:r>
              <a:rPr lang="en-US" sz="1050" dirty="0" err="1"/>
              <a:t>pembayaran</a:t>
            </a:r>
            <a:r>
              <a:rPr lang="en-US" sz="1050" dirty="0"/>
              <a:t> yang </a:t>
            </a:r>
            <a:r>
              <a:rPr lang="en-US" sz="1050" dirty="0" err="1"/>
              <a:t>sudah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diunggah</a:t>
            </a:r>
            <a:r>
              <a:rPr lang="en-US" sz="1050" dirty="0"/>
              <a:t> </a:t>
            </a:r>
            <a:r>
              <a:rPr lang="en-US" sz="1050" dirty="0" err="1"/>
              <a:t>oleh</a:t>
            </a:r>
            <a:r>
              <a:rPr lang="en-US" sz="1050" dirty="0"/>
              <a:t> </a:t>
            </a:r>
            <a:r>
              <a:rPr lang="en-US" sz="1050" dirty="0" err="1"/>
              <a:t>pengguna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melihat</a:t>
            </a:r>
            <a:r>
              <a:rPr lang="en-US" sz="1050" dirty="0"/>
              <a:t> </a:t>
            </a:r>
            <a:r>
              <a:rPr lang="en-US" sz="1050" dirty="0" err="1"/>
              <a:t>kebenarannya</a:t>
            </a:r>
            <a:r>
              <a:rPr lang="en-US" sz="1050" dirty="0"/>
              <a:t>.</a:t>
            </a:r>
          </a:p>
          <a:p>
            <a:pPr>
              <a:spcBef>
                <a:spcPts val="400"/>
              </a:spcBef>
            </a:pPr>
            <a:r>
              <a:rPr lang="en-US" sz="1050" dirty="0" err="1"/>
              <a:t>Berdasarkan</a:t>
            </a:r>
            <a:r>
              <a:rPr lang="en-US" sz="1050" dirty="0"/>
              <a:t> </a:t>
            </a:r>
            <a:r>
              <a:rPr lang="en-US" sz="1050" dirty="0" err="1"/>
              <a:t>bukti</a:t>
            </a:r>
            <a:r>
              <a:rPr lang="en-US" sz="1050" dirty="0"/>
              <a:t> </a:t>
            </a:r>
            <a:r>
              <a:rPr lang="en-US" sz="1050" dirty="0" err="1"/>
              <a:t>pembayaran</a:t>
            </a:r>
            <a:r>
              <a:rPr lang="en-US" sz="1050" dirty="0"/>
              <a:t> </a:t>
            </a:r>
            <a:r>
              <a:rPr lang="en-US" sz="1050" dirty="0" err="1"/>
              <a:t>tersebut</a:t>
            </a:r>
            <a:r>
              <a:rPr lang="en-US" sz="1050" dirty="0"/>
              <a:t>, admin </a:t>
            </a:r>
            <a:r>
              <a:rPr lang="en-US" sz="1050" dirty="0" err="1"/>
              <a:t>dapat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memutuskan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r>
              <a:rPr lang="en-US" sz="1050" dirty="0"/>
              <a:t> “APPROVE” </a:t>
            </a:r>
            <a:r>
              <a:rPr lang="en-US" sz="1050" dirty="0" err="1"/>
              <a:t>bila</a:t>
            </a:r>
            <a:r>
              <a:rPr lang="en-US" sz="1050" dirty="0"/>
              <a:t> </a:t>
            </a:r>
            <a:r>
              <a:rPr lang="en-US" sz="1050" dirty="0" err="1"/>
              <a:t>sesuai</a:t>
            </a:r>
            <a:r>
              <a:rPr lang="en-US" sz="1050" dirty="0"/>
              <a:t>,</a:t>
            </a:r>
          </a:p>
          <a:p>
            <a:pPr>
              <a:spcBef>
                <a:spcPts val="400"/>
              </a:spcBef>
            </a:pPr>
            <a:r>
              <a:rPr lang="en-US" sz="1050" dirty="0"/>
              <a:t>“RESUBMIT” </a:t>
            </a:r>
            <a:r>
              <a:rPr lang="en-US" sz="1050" dirty="0" err="1"/>
              <a:t>bila</a:t>
            </a:r>
            <a:r>
              <a:rPr lang="en-US" sz="1050" dirty="0"/>
              <a:t>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jelas</a:t>
            </a:r>
            <a:r>
              <a:rPr lang="en-US" sz="1050" dirty="0"/>
              <a:t>, </a:t>
            </a:r>
            <a:r>
              <a:rPr lang="en-US" sz="1050" dirty="0" err="1"/>
              <a:t>atau</a:t>
            </a:r>
            <a:r>
              <a:rPr lang="en-US" sz="1050" dirty="0"/>
              <a:t> “CANCEL” </a:t>
            </a:r>
            <a:r>
              <a:rPr lang="en-US" sz="1050" dirty="0" err="1"/>
              <a:t>bila</a:t>
            </a:r>
            <a:r>
              <a:rPr lang="en-US" sz="1050" dirty="0"/>
              <a:t>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sesuai</a:t>
            </a:r>
            <a:r>
              <a:rPr lang="en-US" sz="1050" dirty="0"/>
              <a:t>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739101" y="6306364"/>
            <a:ext cx="3328155" cy="1105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/>
              <a:t>Admin </a:t>
            </a:r>
            <a:r>
              <a:rPr lang="en-US" sz="1050" dirty="0" err="1"/>
              <a:t>kemudian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r>
              <a:rPr lang="en-US" sz="1050" dirty="0"/>
              <a:t> “</a:t>
            </a:r>
            <a:r>
              <a:rPr lang="en-US" sz="1050" dirty="0" err="1"/>
              <a:t>Cek</a:t>
            </a:r>
            <a:r>
              <a:rPr lang="en-US" sz="1050" dirty="0"/>
              <a:t> </a:t>
            </a:r>
            <a:r>
              <a:rPr lang="en-US" sz="1050" dirty="0" err="1"/>
              <a:t>Pengiriman</a:t>
            </a:r>
            <a:r>
              <a:rPr lang="en-US" sz="1050" dirty="0"/>
              <a:t>” </a:t>
            </a:r>
            <a:r>
              <a:rPr lang="en-US" sz="1050" dirty="0" err="1"/>
              <a:t>untuk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melihat</a:t>
            </a:r>
            <a:r>
              <a:rPr lang="en-US" sz="1050" dirty="0"/>
              <a:t> </a:t>
            </a:r>
            <a:r>
              <a:rPr lang="en-US" sz="1050" dirty="0" err="1"/>
              <a:t>pesanan-pesanan</a:t>
            </a:r>
            <a:r>
              <a:rPr lang="en-US" sz="1050" dirty="0"/>
              <a:t> yang </a:t>
            </a:r>
            <a:r>
              <a:rPr lang="en-US" sz="1050" dirty="0" err="1"/>
              <a:t>belum</a:t>
            </a:r>
            <a:r>
              <a:rPr lang="en-US" sz="1050" dirty="0"/>
              <a:t> </a:t>
            </a:r>
            <a:r>
              <a:rPr lang="en-US" sz="1050" dirty="0" err="1"/>
              <a:t>dikirim</a:t>
            </a:r>
            <a:r>
              <a:rPr lang="en-US" sz="1050" dirty="0"/>
              <a:t>. </a:t>
            </a:r>
            <a:r>
              <a:rPr lang="en-US" sz="1050" dirty="0" err="1"/>
              <a:t>Serupa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dengan</a:t>
            </a:r>
            <a:r>
              <a:rPr lang="en-US" sz="1050" dirty="0"/>
              <a:t> “</a:t>
            </a:r>
            <a:r>
              <a:rPr lang="en-US" sz="1050" dirty="0" err="1"/>
              <a:t>Cek</a:t>
            </a:r>
            <a:r>
              <a:rPr lang="en-US" sz="1050" dirty="0"/>
              <a:t> </a:t>
            </a:r>
            <a:r>
              <a:rPr lang="en-US" sz="1050" dirty="0" err="1"/>
              <a:t>Pemesanan</a:t>
            </a:r>
            <a:r>
              <a:rPr lang="en-US" sz="1050" dirty="0"/>
              <a:t>”, </a:t>
            </a:r>
            <a:r>
              <a:rPr lang="en-US" sz="1050" dirty="0" err="1"/>
              <a:t>dmin</a:t>
            </a:r>
            <a:r>
              <a:rPr lang="en-US" sz="1050" dirty="0"/>
              <a:t>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mencari</a:t>
            </a:r>
            <a:r>
              <a:rPr lang="en-US" sz="1050" dirty="0"/>
              <a:t> </a:t>
            </a:r>
            <a:r>
              <a:rPr lang="en-US" sz="1050" dirty="0" err="1"/>
              <a:t>pesanan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berdasarkan</a:t>
            </a:r>
            <a:r>
              <a:rPr lang="en-US" sz="1050" dirty="0"/>
              <a:t> ID </a:t>
            </a:r>
            <a:r>
              <a:rPr lang="en-US" sz="1050" dirty="0" err="1"/>
              <a:t>pesanan</a:t>
            </a:r>
            <a:r>
              <a:rPr lang="en-US" sz="1050" dirty="0"/>
              <a:t>, </a:t>
            </a:r>
            <a:r>
              <a:rPr lang="en-US" sz="1050" dirty="0" err="1"/>
              <a:t>kemudian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r>
              <a:rPr lang="en-US" sz="1050" dirty="0"/>
              <a:t> </a:t>
            </a:r>
            <a:r>
              <a:rPr lang="en-US" sz="1050" dirty="0" err="1"/>
              <a:t>pesanan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melihat</a:t>
            </a:r>
            <a:r>
              <a:rPr lang="en-US" sz="1050" dirty="0"/>
              <a:t> </a:t>
            </a:r>
            <a:r>
              <a:rPr lang="en-US" sz="1050" dirty="0" err="1"/>
              <a:t>detailnya</a:t>
            </a:r>
            <a:r>
              <a:rPr lang="en-US" sz="1050" dirty="0"/>
              <a:t>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44437" y="421373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682843" y="2808216"/>
            <a:ext cx="3315331" cy="1318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 err="1"/>
              <a:t>Pada</a:t>
            </a:r>
            <a:r>
              <a:rPr lang="en-US" sz="1050" dirty="0"/>
              <a:t> </a:t>
            </a:r>
            <a:r>
              <a:rPr lang="en-US" sz="1050" dirty="0" err="1"/>
              <a:t>halaman</a:t>
            </a:r>
            <a:r>
              <a:rPr lang="en-US" sz="1050" dirty="0"/>
              <a:t> </a:t>
            </a:r>
            <a:r>
              <a:rPr lang="en-US" sz="1050" dirty="0" err="1"/>
              <a:t>utama</a:t>
            </a:r>
            <a:r>
              <a:rPr lang="en-US" sz="1050" dirty="0"/>
              <a:t> admin, admin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langsung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melakukan</a:t>
            </a:r>
            <a:r>
              <a:rPr lang="en-US" sz="1050" dirty="0"/>
              <a:t> CRUD.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melakukan</a:t>
            </a:r>
            <a:r>
              <a:rPr lang="en-US" sz="1050" dirty="0"/>
              <a:t> Create, admin </a:t>
            </a:r>
            <a:r>
              <a:rPr lang="en-US" sz="1050" dirty="0" err="1"/>
              <a:t>hanya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perlu</a:t>
            </a:r>
            <a:r>
              <a:rPr lang="en-US" sz="1050" dirty="0"/>
              <a:t> </a:t>
            </a:r>
            <a:r>
              <a:rPr lang="en-US" sz="1050" dirty="0" err="1"/>
              <a:t>mengisi</a:t>
            </a:r>
            <a:r>
              <a:rPr lang="en-US" sz="1050" dirty="0"/>
              <a:t> </a:t>
            </a:r>
            <a:r>
              <a:rPr lang="en-US" sz="1050" dirty="0" err="1"/>
              <a:t>kolom-kolom</a:t>
            </a:r>
            <a:r>
              <a:rPr lang="en-US" sz="1050" dirty="0"/>
              <a:t> yang </a:t>
            </a:r>
            <a:r>
              <a:rPr lang="en-US" sz="1050" dirty="0" err="1"/>
              <a:t>tersedia</a:t>
            </a:r>
            <a:r>
              <a:rPr lang="en-US" sz="1050" dirty="0"/>
              <a:t> </a:t>
            </a:r>
            <a:r>
              <a:rPr lang="en-US" sz="1050" dirty="0" err="1"/>
              <a:t>lalu</a:t>
            </a:r>
            <a:r>
              <a:rPr lang="en-US" sz="1050" dirty="0"/>
              <a:t> </a:t>
            </a:r>
            <a:r>
              <a:rPr lang="en-US" sz="1050" dirty="0" err="1"/>
              <a:t>mengklik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tombol</a:t>
            </a:r>
            <a:r>
              <a:rPr lang="en-US" sz="1050" dirty="0"/>
              <a:t> “INPUT”. </a:t>
            </a:r>
            <a:r>
              <a:rPr lang="en-US" sz="1050" dirty="0" err="1"/>
              <a:t>Untuk</a:t>
            </a:r>
            <a:r>
              <a:rPr lang="en-US" sz="1050" dirty="0"/>
              <a:t> Delete, admin </a:t>
            </a:r>
            <a:r>
              <a:rPr lang="en-US" sz="1050" dirty="0" err="1"/>
              <a:t>hanya</a:t>
            </a:r>
            <a:r>
              <a:rPr lang="en-US" sz="1050" dirty="0"/>
              <a:t> </a:t>
            </a:r>
            <a:r>
              <a:rPr lang="en-US" sz="1050" dirty="0" err="1"/>
              <a:t>perlu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meng-klik</a:t>
            </a:r>
            <a:r>
              <a:rPr lang="en-US" sz="1050" dirty="0"/>
              <a:t> </a:t>
            </a:r>
            <a:r>
              <a:rPr lang="en-US" sz="1050" dirty="0" err="1"/>
              <a:t>tombol</a:t>
            </a:r>
            <a:r>
              <a:rPr lang="en-US" sz="1050" dirty="0"/>
              <a:t> “X” </a:t>
            </a:r>
            <a:r>
              <a:rPr lang="en-US" sz="1050" dirty="0" err="1"/>
              <a:t>pada</a:t>
            </a:r>
            <a:r>
              <a:rPr lang="en-US" sz="1050" dirty="0"/>
              <a:t> </a:t>
            </a:r>
            <a:r>
              <a:rPr lang="en-US" sz="1050" dirty="0" err="1"/>
              <a:t>produk</a:t>
            </a:r>
            <a:r>
              <a:rPr lang="en-US" sz="1050" dirty="0"/>
              <a:t>. </a:t>
            </a:r>
            <a:r>
              <a:rPr lang="en-US" sz="1050" dirty="0" err="1"/>
              <a:t>Untuk</a:t>
            </a:r>
            <a:r>
              <a:rPr lang="en-US" sz="1050" dirty="0"/>
              <a:t> Update, admin</a:t>
            </a:r>
          </a:p>
          <a:p>
            <a:pPr>
              <a:spcBef>
                <a:spcPts val="400"/>
              </a:spcBef>
            </a:pPr>
            <a:r>
              <a:rPr lang="en-US" sz="1050" dirty="0" err="1"/>
              <a:t>cukup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r>
              <a:rPr lang="en-US" sz="1050" dirty="0"/>
              <a:t> </a:t>
            </a:r>
            <a:r>
              <a:rPr lang="en-US" sz="1050" dirty="0" err="1"/>
              <a:t>produk</a:t>
            </a:r>
            <a:r>
              <a:rPr lang="en-US" sz="1050" dirty="0"/>
              <a:t> </a:t>
            </a:r>
            <a:r>
              <a:rPr lang="en-US" sz="1050" dirty="0" err="1"/>
              <a:t>dan</a:t>
            </a:r>
            <a:r>
              <a:rPr lang="en-US" sz="1050" dirty="0"/>
              <a:t> </a:t>
            </a:r>
            <a:r>
              <a:rPr lang="en-US" sz="1050" dirty="0" err="1"/>
              <a:t>mengubah</a:t>
            </a:r>
            <a:r>
              <a:rPr lang="en-US" sz="1050" dirty="0"/>
              <a:t> </a:t>
            </a:r>
            <a:r>
              <a:rPr lang="en-US" sz="1050" dirty="0" err="1"/>
              <a:t>datanya</a:t>
            </a:r>
            <a:r>
              <a:rPr lang="en-US" sz="1050" dirty="0"/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788179" y="715588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190334" y="6306364"/>
            <a:ext cx="3542958" cy="1105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050" dirty="0"/>
              <a:t>Admin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melihat</a:t>
            </a:r>
            <a:r>
              <a:rPr lang="en-US" sz="1050" dirty="0"/>
              <a:t> </a:t>
            </a:r>
            <a:r>
              <a:rPr lang="en-US" sz="1050" dirty="0" err="1"/>
              <a:t>detailnya</a:t>
            </a:r>
            <a:r>
              <a:rPr lang="en-US" sz="1050" dirty="0"/>
              <a:t> agar </a:t>
            </a:r>
            <a:r>
              <a:rPr lang="en-US" sz="1050" dirty="0" err="1"/>
              <a:t>tidak</a:t>
            </a:r>
            <a:r>
              <a:rPr lang="en-US" sz="1050" dirty="0"/>
              <a:t> </a:t>
            </a:r>
            <a:r>
              <a:rPr lang="en-US" sz="1050" dirty="0" err="1"/>
              <a:t>salah</a:t>
            </a:r>
            <a:r>
              <a:rPr lang="en-US" sz="1050" dirty="0"/>
              <a:t> </a:t>
            </a:r>
            <a:r>
              <a:rPr lang="en-US" sz="1050" dirty="0" err="1"/>
              <a:t>dalam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melakukan</a:t>
            </a:r>
            <a:r>
              <a:rPr lang="en-US" sz="1050" dirty="0"/>
              <a:t> </a:t>
            </a:r>
            <a:r>
              <a:rPr lang="en-US" sz="1050" dirty="0" err="1"/>
              <a:t>pengiriman</a:t>
            </a:r>
            <a:r>
              <a:rPr lang="en-US" sz="1050" dirty="0"/>
              <a:t>. Admin </a:t>
            </a:r>
            <a:r>
              <a:rPr lang="en-US" sz="1050" dirty="0" err="1"/>
              <a:t>juga</a:t>
            </a:r>
            <a:r>
              <a:rPr lang="en-US" sz="1050" dirty="0"/>
              <a:t>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mengunduh</a:t>
            </a:r>
            <a:r>
              <a:rPr lang="en-US" sz="1050" dirty="0"/>
              <a:t> </a:t>
            </a:r>
            <a:r>
              <a:rPr lang="en-US" sz="1050" dirty="0" err="1"/>
              <a:t>lagi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 err="1"/>
              <a:t>bukti</a:t>
            </a:r>
            <a:r>
              <a:rPr lang="en-US" sz="1050" dirty="0"/>
              <a:t> </a:t>
            </a:r>
            <a:r>
              <a:rPr lang="en-US" sz="1050" dirty="0" err="1"/>
              <a:t>pembayarannya</a:t>
            </a:r>
            <a:r>
              <a:rPr lang="en-US" sz="1050" dirty="0"/>
              <a:t>. Status </a:t>
            </a:r>
            <a:r>
              <a:rPr lang="en-US" sz="1050" dirty="0" err="1"/>
              <a:t>pengiriman</a:t>
            </a:r>
            <a:r>
              <a:rPr lang="en-US" sz="1050" dirty="0"/>
              <a:t> </a:t>
            </a:r>
            <a:r>
              <a:rPr lang="en-US" sz="1050" dirty="0" err="1"/>
              <a:t>secara</a:t>
            </a:r>
            <a:r>
              <a:rPr lang="en-US" sz="1050" dirty="0"/>
              <a:t> default</a:t>
            </a:r>
          </a:p>
          <a:p>
            <a:pPr>
              <a:spcBef>
                <a:spcPts val="400"/>
              </a:spcBef>
            </a:pPr>
            <a:r>
              <a:rPr lang="en-US" sz="1050" dirty="0" err="1"/>
              <a:t>adalah</a:t>
            </a:r>
            <a:r>
              <a:rPr lang="en-US" sz="1050" dirty="0"/>
              <a:t> “Packing”. </a:t>
            </a:r>
            <a:r>
              <a:rPr lang="en-US" sz="1050" dirty="0" err="1"/>
              <a:t>Bila</a:t>
            </a:r>
            <a:r>
              <a:rPr lang="en-US" sz="1050" dirty="0"/>
              <a:t> admin </a:t>
            </a:r>
            <a:r>
              <a:rPr lang="en-US" sz="1050" dirty="0" err="1"/>
              <a:t>sudah</a:t>
            </a:r>
            <a:r>
              <a:rPr lang="en-US" sz="1050" dirty="0"/>
              <a:t> </a:t>
            </a:r>
            <a:r>
              <a:rPr lang="en-US" sz="1050" dirty="0" err="1"/>
              <a:t>selesai</a:t>
            </a:r>
            <a:r>
              <a:rPr lang="en-US" sz="1050" dirty="0"/>
              <a:t> </a:t>
            </a:r>
            <a:r>
              <a:rPr lang="en-US" sz="1050" dirty="0" err="1"/>
              <a:t>melakukan</a:t>
            </a:r>
            <a:endParaRPr lang="en-US" sz="1050" dirty="0"/>
          </a:p>
          <a:p>
            <a:pPr>
              <a:spcBef>
                <a:spcPts val="400"/>
              </a:spcBef>
            </a:pPr>
            <a:r>
              <a:rPr lang="en-US" sz="1050" dirty="0"/>
              <a:t>packing, admin </a:t>
            </a:r>
            <a:r>
              <a:rPr lang="en-US" sz="1050" dirty="0" err="1"/>
              <a:t>dapat</a:t>
            </a:r>
            <a:r>
              <a:rPr lang="en-US" sz="1050" dirty="0"/>
              <a:t> </a:t>
            </a:r>
            <a:r>
              <a:rPr lang="en-US" sz="1050" dirty="0" err="1"/>
              <a:t>meng-klik</a:t>
            </a:r>
            <a:r>
              <a:rPr lang="en-US" sz="1050" dirty="0"/>
              <a:t> “SEND” </a:t>
            </a:r>
            <a:r>
              <a:rPr lang="en-US" sz="1050" dirty="0" err="1"/>
              <a:t>dan</a:t>
            </a:r>
            <a:r>
              <a:rPr lang="en-US" sz="1050" dirty="0"/>
              <a:t> </a:t>
            </a:r>
            <a:r>
              <a:rPr lang="en-US" sz="1050" dirty="0" err="1"/>
              <a:t>transaksi</a:t>
            </a:r>
            <a:r>
              <a:rPr lang="en-US" sz="1050" dirty="0"/>
              <a:t> </a:t>
            </a:r>
            <a:r>
              <a:rPr lang="en-US" sz="1050" dirty="0" err="1"/>
              <a:t>selesai</a:t>
            </a:r>
            <a:r>
              <a:rPr lang="en-US" sz="1050" dirty="0"/>
              <a:t>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95670" y="4213736"/>
            <a:ext cx="2535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6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288" y="997402"/>
            <a:ext cx="1599998" cy="174897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899" y="1011025"/>
            <a:ext cx="1586282" cy="173693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416" y="4514168"/>
            <a:ext cx="1586762" cy="173233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639" y="4517810"/>
            <a:ext cx="1575295" cy="1728694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0282" y="4504640"/>
            <a:ext cx="1597515" cy="1750087"/>
          </a:xfrm>
          <a:prstGeom prst="rect">
            <a:avLst/>
          </a:prstGeom>
        </p:spPr>
      </p:pic>
      <p:sp>
        <p:nvSpPr>
          <p:cNvPr id="80" name="object 13"/>
          <p:cNvSpPr/>
          <p:nvPr/>
        </p:nvSpPr>
        <p:spPr>
          <a:xfrm>
            <a:off x="240665" y="732731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1" name="object 13"/>
          <p:cNvSpPr/>
          <p:nvPr/>
        </p:nvSpPr>
        <p:spPr>
          <a:xfrm>
            <a:off x="3739101" y="733239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2" name="object 13"/>
          <p:cNvSpPr/>
          <p:nvPr/>
        </p:nvSpPr>
        <p:spPr>
          <a:xfrm>
            <a:off x="7240270" y="733239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3" name="object 13"/>
          <p:cNvSpPr/>
          <p:nvPr/>
        </p:nvSpPr>
        <p:spPr>
          <a:xfrm>
            <a:off x="3739101" y="3834130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84" name="object 22"/>
          <p:cNvSpPr/>
          <p:nvPr/>
        </p:nvSpPr>
        <p:spPr>
          <a:xfrm>
            <a:off x="3739101" y="4060825"/>
            <a:ext cx="3177540" cy="0"/>
          </a:xfrm>
          <a:custGeom>
            <a:avLst/>
            <a:gdLst/>
            <a:ahLst/>
            <a:cxnLst/>
            <a:rect l="l" t="t" r="r" b="b"/>
            <a:pathLst>
              <a:path w="3177540">
                <a:moveTo>
                  <a:pt x="0" y="0"/>
                </a:moveTo>
                <a:lnTo>
                  <a:pt x="3177295" y="0"/>
                </a:lnTo>
              </a:path>
            </a:pathLst>
          </a:cu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8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727</Words>
  <Application>Microsoft Office PowerPoint</Application>
  <PresentationFormat>Custom</PresentationFormat>
  <Paragraphs>133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ali</dc:creator>
  <cp:lastModifiedBy>HP</cp:lastModifiedBy>
  <cp:revision>45</cp:revision>
  <dcterms:created xsi:type="dcterms:W3CDTF">2018-03-22T01:38:38Z</dcterms:created>
  <dcterms:modified xsi:type="dcterms:W3CDTF">2021-03-26T00:48:27Z</dcterms:modified>
</cp:coreProperties>
</file>