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20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7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0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85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2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9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5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8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0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2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01A487-E99C-4D11-9D48-B999B16E401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452542-EC96-41E7-AC68-1779BA51AB0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DB575-F4C0-3F78-8FC6-E4E0366CA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Explicación del algoritmo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288E0-5C65-E1D9-E71A-05B16C64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Arrogante </a:t>
            </a:r>
            <a:r>
              <a:rPr lang="es-ES"/>
              <a:t>ludeña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5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21BB5E-92EA-878B-E6C9-A7B1AE5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</a:t>
            </a:r>
            <a:endParaRPr lang="en-GB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E2C26B-5D03-3B7C-A5BA-A22D34E7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las api tenemos por un lado el </a:t>
            </a:r>
            <a:r>
              <a:rPr lang="es-ES" dirty="0" err="1"/>
              <a:t>formularo</a:t>
            </a:r>
            <a:r>
              <a:rPr lang="es-ES" dirty="0"/>
              <a:t> web que se rellena con los datos de la predicción, y por otro la app que los coje y pasa a un </a:t>
            </a:r>
            <a:r>
              <a:rPr lang="es-ES" dirty="0" err="1"/>
              <a:t>dataframe</a:t>
            </a:r>
            <a:r>
              <a:rPr lang="es-ES" dirty="0"/>
              <a:t> con la estructura del input de nuestro modelo, pasándoselo finalmente a este para realizar la predicción. Esta predicción se visualiza justo debajo de los datos recién rellenados.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5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440-7349-3396-BD4C-3EBCC179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endParaRPr lang="en-GB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2D919-CBE9-2EE4-C214-578656AB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317712"/>
            <a:ext cx="4825157" cy="576262"/>
          </a:xfrm>
        </p:spPr>
        <p:txBody>
          <a:bodyPr/>
          <a:lstStyle/>
          <a:p>
            <a:pPr algn="ctr"/>
            <a:r>
              <a:rPr lang="es-ES" dirty="0" err="1"/>
              <a:t>Jupyter</a:t>
            </a:r>
            <a:endParaRPr lang="en-GB" dirty="0"/>
          </a:p>
        </p:txBody>
      </p:sp>
      <p:pic>
        <p:nvPicPr>
          <p:cNvPr id="9" name="Marcador de contenido 8" descr="Texto&#10;&#10;Descripción generada automáticamente">
            <a:extLst>
              <a:ext uri="{FF2B5EF4-FFF2-40B4-BE49-F238E27FC236}">
                <a16:creationId xmlns:a16="http://schemas.microsoft.com/office/drawing/2014/main" id="{9B44704C-7B41-A8ED-F07A-C367D1A67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56" y="3120916"/>
            <a:ext cx="2922022" cy="2763416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C3CDE20-16CC-8B61-C50D-0500A6DF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891" y="2315369"/>
            <a:ext cx="4825159" cy="576262"/>
          </a:xfrm>
        </p:spPr>
        <p:txBody>
          <a:bodyPr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n-GB" dirty="0"/>
          </a:p>
        </p:txBody>
      </p:sp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8F2FE1DF-6BB1-6C6C-0725-A2AE57B92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2"/>
          <a:stretch/>
        </p:blipFill>
        <p:spPr>
          <a:xfrm>
            <a:off x="7470277" y="3032448"/>
            <a:ext cx="2302028" cy="3570679"/>
          </a:xfrm>
        </p:spPr>
      </p:pic>
    </p:spTree>
    <p:extLst>
      <p:ext uri="{BB962C8B-B14F-4D97-AF65-F5344CB8AC3E}">
        <p14:creationId xmlns:p14="http://schemas.microsoft.com/office/powerpoint/2010/main" val="40763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A2D10-7E73-76AC-0AE6-8A24B55E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endParaRPr lang="en-GB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E028E9E-B4AD-5B42-B3D6-E1240AF4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config</a:t>
            </a:r>
            <a:r>
              <a:rPr lang="es-ES" dirty="0"/>
              <a:t> creamos las variables que tienen las columnas del </a:t>
            </a:r>
            <a:r>
              <a:rPr lang="es-ES" dirty="0" err="1"/>
              <a:t>dataset</a:t>
            </a:r>
            <a:r>
              <a:rPr lang="es-ES" dirty="0"/>
              <a:t>, y los grupos que necesitamos distinguir dentro de ellas:</a:t>
            </a:r>
          </a:p>
          <a:p>
            <a:r>
              <a:rPr lang="es-ES" dirty="0"/>
              <a:t>	- Variables </a:t>
            </a:r>
            <a:r>
              <a:rPr lang="es-ES" dirty="0" err="1"/>
              <a:t>númericas</a:t>
            </a:r>
            <a:r>
              <a:rPr lang="es-ES" dirty="0"/>
              <a:t> con </a:t>
            </a:r>
            <a:r>
              <a:rPr lang="es-ES" dirty="0" err="1"/>
              <a:t>nan</a:t>
            </a:r>
            <a:endParaRPr lang="es-ES" dirty="0"/>
          </a:p>
          <a:p>
            <a:r>
              <a:rPr lang="es-ES" dirty="0"/>
              <a:t>	- Variables que no vamos a usar en nuestro modelo, o </a:t>
            </a:r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440-7349-3396-BD4C-3EBCC179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Sets</a:t>
            </a:r>
            <a:endParaRPr lang="en-GB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2D919-CBE9-2EE4-C214-578656AB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317712"/>
            <a:ext cx="4825157" cy="576262"/>
          </a:xfrm>
        </p:spPr>
        <p:txBody>
          <a:bodyPr/>
          <a:lstStyle/>
          <a:p>
            <a:pPr algn="ctr"/>
            <a:r>
              <a:rPr lang="es-ES" dirty="0" err="1"/>
              <a:t>Jupyter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C3CDE20-16CC-8B61-C50D-0500A6DF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891" y="2315369"/>
            <a:ext cx="4825159" cy="576262"/>
          </a:xfrm>
        </p:spPr>
        <p:txBody>
          <a:bodyPr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n-GB" dirty="0"/>
          </a:p>
        </p:txBody>
      </p:sp>
      <p:pic>
        <p:nvPicPr>
          <p:cNvPr id="27" name="Marcador de contenido 26" descr="Texto&#10;&#10;Descripción generada automáticamente">
            <a:extLst>
              <a:ext uri="{FF2B5EF4-FFF2-40B4-BE49-F238E27FC236}">
                <a16:creationId xmlns:a16="http://schemas.microsoft.com/office/drawing/2014/main" id="{2000CFCE-44CF-812D-A08D-3CC989AE0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2" y="3180358"/>
            <a:ext cx="4648849" cy="2838846"/>
          </a:xfrm>
        </p:spPr>
      </p:pic>
      <p:pic>
        <p:nvPicPr>
          <p:cNvPr id="25" name="Marcador de contenido 24" descr="Texto&#10;&#10;Descripción generada automáticamente">
            <a:extLst>
              <a:ext uri="{FF2B5EF4-FFF2-40B4-BE49-F238E27FC236}">
                <a16:creationId xmlns:a16="http://schemas.microsoft.com/office/drawing/2014/main" id="{67B5D4D9-42F5-0F70-072C-F619704961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0" y="3179763"/>
            <a:ext cx="4058838" cy="2840037"/>
          </a:xfrm>
        </p:spPr>
      </p:pic>
    </p:spTree>
    <p:extLst>
      <p:ext uri="{BB962C8B-B14F-4D97-AF65-F5344CB8AC3E}">
        <p14:creationId xmlns:p14="http://schemas.microsoft.com/office/powerpoint/2010/main" val="184371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16B1-0A9E-7249-B8FC-E70805CD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Sets</a:t>
            </a:r>
            <a:endParaRPr lang="en-GB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74FA1FF-656D-18AC-FC4C-F440FFA0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Generamos los sets usando X, el </a:t>
            </a:r>
            <a:r>
              <a:rPr lang="es-ES" dirty="0" err="1"/>
              <a:t>dataset</a:t>
            </a:r>
            <a:r>
              <a:rPr lang="es-ES" dirty="0"/>
              <a:t> con las columnas que pasamos al modelo, e Y el </a:t>
            </a:r>
            <a:r>
              <a:rPr lang="es-ES" dirty="0" err="1"/>
              <a:t>dataset</a:t>
            </a:r>
            <a:r>
              <a:rPr lang="es-ES" dirty="0"/>
              <a:t> únicamente con las columna objetivo.</a:t>
            </a:r>
          </a:p>
          <a:p>
            <a:r>
              <a:rPr lang="es-ES" dirty="0"/>
              <a:t>Distinguimos entre sets </a:t>
            </a:r>
            <a:r>
              <a:rPr lang="es-ES" dirty="0" err="1"/>
              <a:t>train</a:t>
            </a:r>
            <a:r>
              <a:rPr lang="es-ES" dirty="0"/>
              <a:t> usados en el </a:t>
            </a:r>
            <a:r>
              <a:rPr lang="es-ES" dirty="0" err="1"/>
              <a:t>fit</a:t>
            </a:r>
            <a:r>
              <a:rPr lang="es-ES" dirty="0"/>
              <a:t> del modelo, y sets test usados en la evaluación del mismo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440-7349-3396-BD4C-3EBCC179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  <a:endParaRPr lang="en-GB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2D919-CBE9-2EE4-C214-578656AB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317712"/>
            <a:ext cx="4825157" cy="576262"/>
          </a:xfrm>
        </p:spPr>
        <p:txBody>
          <a:bodyPr/>
          <a:lstStyle/>
          <a:p>
            <a:pPr algn="ctr"/>
            <a:r>
              <a:rPr lang="es-ES" dirty="0" err="1"/>
              <a:t>Jupyter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C3CDE20-16CC-8B61-C50D-0500A6DF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891" y="2315369"/>
            <a:ext cx="4825159" cy="576262"/>
          </a:xfrm>
        </p:spPr>
        <p:txBody>
          <a:bodyPr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n-GB" dirty="0"/>
          </a:p>
        </p:txBody>
      </p:sp>
      <p:pic>
        <p:nvPicPr>
          <p:cNvPr id="20" name="Marcador de contenido 19" descr="Texto&#10;&#10;Descripción generada automáticamente">
            <a:extLst>
              <a:ext uri="{FF2B5EF4-FFF2-40B4-BE49-F238E27FC236}">
                <a16:creationId xmlns:a16="http://schemas.microsoft.com/office/drawing/2014/main" id="{3E0FDF18-0DBD-175B-3A4B-18499D9A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88418"/>
            <a:ext cx="4824413" cy="2222727"/>
          </a:xfrm>
        </p:spPr>
      </p:pic>
      <p:pic>
        <p:nvPicPr>
          <p:cNvPr id="22" name="Marcador de contenido 21" descr="Texto&#10;&#10;Descripción generada automáticamente">
            <a:extLst>
              <a:ext uri="{FF2B5EF4-FFF2-40B4-BE49-F238E27FC236}">
                <a16:creationId xmlns:a16="http://schemas.microsoft.com/office/drawing/2014/main" id="{878AAF6A-66FC-5698-E9C8-3364209D23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13" y="3179763"/>
            <a:ext cx="4180012" cy="2840037"/>
          </a:xfrm>
        </p:spPr>
      </p:pic>
    </p:spTree>
    <p:extLst>
      <p:ext uri="{BB962C8B-B14F-4D97-AF65-F5344CB8AC3E}">
        <p14:creationId xmlns:p14="http://schemas.microsoft.com/office/powerpoint/2010/main" val="57182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5A7EC25-2754-6FD7-B286-8B8FB1B9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5C1FDE8-C44C-F07D-29B6-C832FAF2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El pipeline usado sigue la estructura vista en clase, se eliminan del </a:t>
            </a:r>
            <a:r>
              <a:rPr lang="es-ES" dirty="0" err="1"/>
              <a:t>dataset</a:t>
            </a:r>
            <a:r>
              <a:rPr lang="es-ES" dirty="0"/>
              <a:t> las columnas que no se van a usar, se eliminan y cambian los valores de la columna con estos y se sustituyen por su media, finalmente tenemos el modelo, en este caso </a:t>
            </a:r>
            <a:r>
              <a:rPr lang="es-ES" dirty="0" err="1"/>
              <a:t>Gausiano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4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CE4B-9CA8-5BD0-361B-5D0366A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</a:t>
            </a:r>
            <a:endParaRPr lang="en-GB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F915135-BA31-C251-3CA1-C24297F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1" y="2603500"/>
            <a:ext cx="8300251" cy="3416300"/>
          </a:xfrm>
        </p:spPr>
      </p:pic>
    </p:spTree>
    <p:extLst>
      <p:ext uri="{BB962C8B-B14F-4D97-AF65-F5344CB8AC3E}">
        <p14:creationId xmlns:p14="http://schemas.microsoft.com/office/powerpoint/2010/main" val="5246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35F2-9428-A782-0BFA-C77EE05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Website</a:t>
            </a:r>
            <a:endParaRPr lang="en-GB" dirty="0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13E478A-A7BC-4950-E5F0-4285DAF1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98" y="2603500"/>
            <a:ext cx="5675716" cy="3416300"/>
          </a:xfrm>
        </p:spPr>
      </p:pic>
    </p:spTree>
    <p:extLst>
      <p:ext uri="{BB962C8B-B14F-4D97-AF65-F5344CB8AC3E}">
        <p14:creationId xmlns:p14="http://schemas.microsoft.com/office/powerpoint/2010/main" val="247767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227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Explicación del algoritmo</vt:lpstr>
      <vt:lpstr>Config</vt:lpstr>
      <vt:lpstr>Config</vt:lpstr>
      <vt:lpstr>Sets</vt:lpstr>
      <vt:lpstr>Sets</vt:lpstr>
      <vt:lpstr>Pipeline</vt:lpstr>
      <vt:lpstr>Pipeline</vt:lpstr>
      <vt:lpstr>App</vt:lpstr>
      <vt:lpstr>Website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David Arrogante</dc:creator>
  <cp:lastModifiedBy>David Arrogante Ludeña</cp:lastModifiedBy>
  <cp:revision>2</cp:revision>
  <dcterms:created xsi:type="dcterms:W3CDTF">2022-11-13T21:55:06Z</dcterms:created>
  <dcterms:modified xsi:type="dcterms:W3CDTF">2022-11-17T17:07:31Z</dcterms:modified>
</cp:coreProperties>
</file>