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Rosarivo"/>
      <p:regular r:id="rId33"/>
      <p: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sarivo-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Rosarivo-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2acadff60e_2_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g22acadff60e_2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2ad6338cc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2ad6338cc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2ad6338e2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2ad6338e2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2acadff60e_2_1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g22acadff60e_2_1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2acadff60e_2_1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g22acadff60e_2_1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2ad6338e2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2ad6338e2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2acadff60e_2_1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g22acadff60e_2_1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2acadff60e_7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2acadff60e_7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2acadff60e_7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2acadff60e_7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2acadff60e_7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2acadff60e_7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2ad6338cc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2ad6338cc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2acadff60e_2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g22acadff60e_2_9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2acadff60e_7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2acadff60e_7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2acadff60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2acadff60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2acadff60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2acadff60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2acadff60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2acadff60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2acadff60e_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2acadff60e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2ad6338cc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2ad6338cc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2acadff60e_2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g22acadff60e_2_16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2acadff60e_2_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g22acadff60e_2_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2acadff60e_2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22acadff60e_2_10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2acadff60e_2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g22acadff60e_2_11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2ad6338cc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2ad6338cc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2acadff60e_2_1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g22acadff60e_2_1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2acadff60e_2_1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22acadff60e_2_1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2acadff6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2acadff6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7" name="Shape 57"/>
        <p:cNvGrpSpPr/>
        <p:nvPr/>
      </p:nvGrpSpPr>
      <p:grpSpPr>
        <a:xfrm>
          <a:off x="0" y="0"/>
          <a:ext cx="0" cy="0"/>
          <a:chOff x="0" y="0"/>
          <a:chExt cx="0" cy="0"/>
        </a:xfrm>
      </p:grpSpPr>
      <p:sp>
        <p:nvSpPr>
          <p:cNvPr id="58" name="Google Shape;58;p14"/>
          <p:cNvSpPr txBox="1"/>
          <p:nvPr>
            <p:ph type="ctrTitle"/>
          </p:nvPr>
        </p:nvSpPr>
        <p:spPr>
          <a:xfrm>
            <a:off x="1143000" y="841772"/>
            <a:ext cx="6858000" cy="17907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14"/>
          <p:cNvSpPr txBox="1"/>
          <p:nvPr>
            <p:ph idx="1" type="subTitle"/>
          </p:nvPr>
        </p:nvSpPr>
        <p:spPr>
          <a:xfrm>
            <a:off x="1143000" y="2701528"/>
            <a:ext cx="6858000" cy="124182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60" name="Google Shape;60;p14"/>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4"/>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4"/>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900"/>
              <a:buFont typeface="Calibri"/>
              <a:buNone/>
              <a:defRPr/>
            </a:lvl1pPr>
            <a:lvl2pPr indent="0" lvl="1" marL="0" algn="r">
              <a:spcBef>
                <a:spcPts val="0"/>
              </a:spcBef>
              <a:spcAft>
                <a:spcPts val="0"/>
              </a:spcAft>
              <a:buClr>
                <a:srgbClr val="888888"/>
              </a:buClr>
              <a:buSzPts val="900"/>
              <a:buFont typeface="Calibri"/>
              <a:buNone/>
              <a:defRPr/>
            </a:lvl2pPr>
            <a:lvl3pPr indent="0" lvl="2" marL="0" algn="r">
              <a:spcBef>
                <a:spcPts val="0"/>
              </a:spcBef>
              <a:spcAft>
                <a:spcPts val="0"/>
              </a:spcAft>
              <a:buClr>
                <a:srgbClr val="888888"/>
              </a:buClr>
              <a:buSzPts val="900"/>
              <a:buFont typeface="Calibri"/>
              <a:buNone/>
              <a:defRPr/>
            </a:lvl3pPr>
            <a:lvl4pPr indent="0" lvl="3" marL="0" algn="r">
              <a:spcBef>
                <a:spcPts val="0"/>
              </a:spcBef>
              <a:spcAft>
                <a:spcPts val="0"/>
              </a:spcAft>
              <a:buClr>
                <a:srgbClr val="888888"/>
              </a:buClr>
              <a:buSzPts val="900"/>
              <a:buFont typeface="Calibri"/>
              <a:buNone/>
              <a:defRPr/>
            </a:lvl4pPr>
            <a:lvl5pPr indent="0" lvl="4" marL="0" algn="r">
              <a:spcBef>
                <a:spcPts val="0"/>
              </a:spcBef>
              <a:spcAft>
                <a:spcPts val="0"/>
              </a:spcAft>
              <a:buClr>
                <a:srgbClr val="888888"/>
              </a:buClr>
              <a:buSzPts val="900"/>
              <a:buFont typeface="Calibri"/>
              <a:buNone/>
              <a:defRPr/>
            </a:lvl5pPr>
            <a:lvl6pPr indent="0" lvl="5" marL="0" algn="r">
              <a:spcBef>
                <a:spcPts val="0"/>
              </a:spcBef>
              <a:spcAft>
                <a:spcPts val="0"/>
              </a:spcAft>
              <a:buClr>
                <a:srgbClr val="888888"/>
              </a:buClr>
              <a:buSzPts val="900"/>
              <a:buFont typeface="Calibri"/>
              <a:buNone/>
              <a:defRPr/>
            </a:lvl6pPr>
            <a:lvl7pPr indent="0" lvl="6" marL="0" algn="r">
              <a:spcBef>
                <a:spcPts val="0"/>
              </a:spcBef>
              <a:spcAft>
                <a:spcPts val="0"/>
              </a:spcAft>
              <a:buClr>
                <a:srgbClr val="888888"/>
              </a:buClr>
              <a:buSzPts val="900"/>
              <a:buFont typeface="Calibri"/>
              <a:buNone/>
              <a:defRPr/>
            </a:lvl7pPr>
            <a:lvl8pPr indent="0" lvl="7" marL="0" algn="r">
              <a:spcBef>
                <a:spcPts val="0"/>
              </a:spcBef>
              <a:spcAft>
                <a:spcPts val="0"/>
              </a:spcAft>
              <a:buClr>
                <a:srgbClr val="888888"/>
              </a:buClr>
              <a:buSzPts val="900"/>
              <a:buFont typeface="Calibri"/>
              <a:buNone/>
              <a:defRPr/>
            </a:lvl8pPr>
            <a:lvl9pPr indent="0" lvl="8" mar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
              <a:t>‹#›</a:t>
            </a:fld>
            <a:endParaRPr/>
          </a:p>
        </p:txBody>
      </p:sp>
      <p:pic>
        <p:nvPicPr>
          <p:cNvPr descr="band" id="63" name="Google Shape;63;p14"/>
          <p:cNvPicPr preferRelativeResize="0"/>
          <p:nvPr/>
        </p:nvPicPr>
        <p:blipFill rotWithShape="1">
          <a:blip r:embed="rId2">
            <a:alphaModFix/>
          </a:blip>
          <a:srcRect b="0" l="0" r="0" t="0"/>
          <a:stretch/>
        </p:blipFill>
        <p:spPr>
          <a:xfrm>
            <a:off x="0" y="4192191"/>
            <a:ext cx="8991600" cy="951309"/>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90000"/>
              </a:lnSpc>
              <a:spcBef>
                <a:spcPts val="0"/>
              </a:spcBef>
              <a:spcAft>
                <a:spcPts val="0"/>
              </a:spcAft>
              <a:buClr>
                <a:schemeClr val="dk1"/>
              </a:buClr>
              <a:buSzPts val="2800"/>
              <a:buFont typeface="Calibri"/>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6" name="Google Shape;66;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90000"/>
              </a:lnSpc>
              <a:spcBef>
                <a:spcPts val="0"/>
              </a:spcBef>
              <a:spcAft>
                <a:spcPts val="0"/>
              </a:spcAft>
              <a:buClr>
                <a:schemeClr val="dk1"/>
              </a:buClr>
              <a:buSzPts val="1800"/>
              <a:buChar char="●"/>
              <a:defRPr/>
            </a:lvl1pPr>
            <a:lvl2pPr indent="-317500" lvl="1" marL="914400" algn="l">
              <a:lnSpc>
                <a:spcPct val="90000"/>
              </a:lnSpc>
              <a:spcBef>
                <a:spcPts val="0"/>
              </a:spcBef>
              <a:spcAft>
                <a:spcPts val="0"/>
              </a:spcAft>
              <a:buClr>
                <a:schemeClr val="dk1"/>
              </a:buClr>
              <a:buSzPts val="1400"/>
              <a:buChar char="○"/>
              <a:defRPr/>
            </a:lvl2pPr>
            <a:lvl3pPr indent="-317500" lvl="2" marL="1371600" algn="l">
              <a:lnSpc>
                <a:spcPct val="90000"/>
              </a:lnSpc>
              <a:spcBef>
                <a:spcPts val="0"/>
              </a:spcBef>
              <a:spcAft>
                <a:spcPts val="0"/>
              </a:spcAft>
              <a:buClr>
                <a:schemeClr val="dk1"/>
              </a:buClr>
              <a:buSzPts val="1400"/>
              <a:buChar char="■"/>
              <a:defRPr/>
            </a:lvl3pPr>
            <a:lvl4pPr indent="-317500" lvl="3" marL="1828800" algn="l">
              <a:lnSpc>
                <a:spcPct val="90000"/>
              </a:lnSpc>
              <a:spcBef>
                <a:spcPts val="0"/>
              </a:spcBef>
              <a:spcAft>
                <a:spcPts val="0"/>
              </a:spcAft>
              <a:buClr>
                <a:schemeClr val="dk1"/>
              </a:buClr>
              <a:buSzPts val="1400"/>
              <a:buChar char="●"/>
              <a:defRPr/>
            </a:lvl4pPr>
            <a:lvl5pPr indent="-317500" lvl="4" marL="2286000" algn="l">
              <a:lnSpc>
                <a:spcPct val="90000"/>
              </a:lnSpc>
              <a:spcBef>
                <a:spcPts val="0"/>
              </a:spcBef>
              <a:spcAft>
                <a:spcPts val="0"/>
              </a:spcAft>
              <a:buClr>
                <a:schemeClr val="dk1"/>
              </a:buClr>
              <a:buSzPts val="1400"/>
              <a:buChar char="○"/>
              <a:defRPr/>
            </a:lvl5pPr>
            <a:lvl6pPr indent="-317500" lvl="5" marL="2743200" algn="l">
              <a:lnSpc>
                <a:spcPct val="90000"/>
              </a:lnSpc>
              <a:spcBef>
                <a:spcPts val="0"/>
              </a:spcBef>
              <a:spcAft>
                <a:spcPts val="0"/>
              </a:spcAft>
              <a:buClr>
                <a:schemeClr val="dk1"/>
              </a:buClr>
              <a:buSzPts val="1400"/>
              <a:buChar char="■"/>
              <a:defRPr/>
            </a:lvl6pPr>
            <a:lvl7pPr indent="-317500" lvl="6" marL="3200400" algn="l">
              <a:lnSpc>
                <a:spcPct val="90000"/>
              </a:lnSpc>
              <a:spcBef>
                <a:spcPts val="0"/>
              </a:spcBef>
              <a:spcAft>
                <a:spcPts val="0"/>
              </a:spcAft>
              <a:buClr>
                <a:schemeClr val="dk1"/>
              </a:buClr>
              <a:buSzPts val="1400"/>
              <a:buChar char="●"/>
              <a:defRPr/>
            </a:lvl7pPr>
            <a:lvl8pPr indent="-317500" lvl="7" marL="3657600" algn="l">
              <a:lnSpc>
                <a:spcPct val="90000"/>
              </a:lnSpc>
              <a:spcBef>
                <a:spcPts val="0"/>
              </a:spcBef>
              <a:spcAft>
                <a:spcPts val="0"/>
              </a:spcAft>
              <a:buClr>
                <a:schemeClr val="dk1"/>
              </a:buClr>
              <a:buSzPts val="1400"/>
              <a:buChar char="○"/>
              <a:defRPr/>
            </a:lvl8pPr>
            <a:lvl9pPr indent="-317500" lvl="8" marL="4114800" algn="l">
              <a:lnSpc>
                <a:spcPct val="90000"/>
              </a:lnSpc>
              <a:spcBef>
                <a:spcPts val="0"/>
              </a:spcBef>
              <a:spcAft>
                <a:spcPts val="0"/>
              </a:spcAft>
              <a:buClr>
                <a:schemeClr val="dk1"/>
              </a:buClr>
              <a:buSzPts val="1400"/>
              <a:buChar char="■"/>
              <a:defRPr/>
            </a:lvl9pPr>
          </a:lstStyle>
          <a:p/>
        </p:txBody>
      </p:sp>
      <p:sp>
        <p:nvSpPr>
          <p:cNvPr id="67" name="Google Shape;67;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marR="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marR="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marR="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marR="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marR="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marR="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marR="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marR="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
        <p:nvSpPr>
          <p:cNvPr id="69" name="Google Shape;69;p16"/>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6"/>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6"/>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900"/>
              <a:buFont typeface="Calibri"/>
              <a:buNone/>
              <a:defRPr/>
            </a:lvl1pPr>
            <a:lvl2pPr indent="0" lvl="1" marL="0" algn="r">
              <a:spcBef>
                <a:spcPts val="0"/>
              </a:spcBef>
              <a:spcAft>
                <a:spcPts val="0"/>
              </a:spcAft>
              <a:buClr>
                <a:srgbClr val="888888"/>
              </a:buClr>
              <a:buSzPts val="900"/>
              <a:buFont typeface="Calibri"/>
              <a:buNone/>
              <a:defRPr/>
            </a:lvl2pPr>
            <a:lvl3pPr indent="0" lvl="2" marL="0" algn="r">
              <a:spcBef>
                <a:spcPts val="0"/>
              </a:spcBef>
              <a:spcAft>
                <a:spcPts val="0"/>
              </a:spcAft>
              <a:buClr>
                <a:srgbClr val="888888"/>
              </a:buClr>
              <a:buSzPts val="900"/>
              <a:buFont typeface="Calibri"/>
              <a:buNone/>
              <a:defRPr/>
            </a:lvl3pPr>
            <a:lvl4pPr indent="0" lvl="3" marL="0" algn="r">
              <a:spcBef>
                <a:spcPts val="0"/>
              </a:spcBef>
              <a:spcAft>
                <a:spcPts val="0"/>
              </a:spcAft>
              <a:buClr>
                <a:srgbClr val="888888"/>
              </a:buClr>
              <a:buSzPts val="900"/>
              <a:buFont typeface="Calibri"/>
              <a:buNone/>
              <a:defRPr/>
            </a:lvl4pPr>
            <a:lvl5pPr indent="0" lvl="4" marL="0" algn="r">
              <a:spcBef>
                <a:spcPts val="0"/>
              </a:spcBef>
              <a:spcAft>
                <a:spcPts val="0"/>
              </a:spcAft>
              <a:buClr>
                <a:srgbClr val="888888"/>
              </a:buClr>
              <a:buSzPts val="900"/>
              <a:buFont typeface="Calibri"/>
              <a:buNone/>
              <a:defRPr/>
            </a:lvl5pPr>
            <a:lvl6pPr indent="0" lvl="5" marL="0" algn="r">
              <a:spcBef>
                <a:spcPts val="0"/>
              </a:spcBef>
              <a:spcAft>
                <a:spcPts val="0"/>
              </a:spcAft>
              <a:buClr>
                <a:srgbClr val="888888"/>
              </a:buClr>
              <a:buSzPts val="900"/>
              <a:buFont typeface="Calibri"/>
              <a:buNone/>
              <a:defRPr/>
            </a:lvl6pPr>
            <a:lvl7pPr indent="0" lvl="6" marL="0" algn="r">
              <a:spcBef>
                <a:spcPts val="0"/>
              </a:spcBef>
              <a:spcAft>
                <a:spcPts val="0"/>
              </a:spcAft>
              <a:buClr>
                <a:srgbClr val="888888"/>
              </a:buClr>
              <a:buSzPts val="900"/>
              <a:buFont typeface="Calibri"/>
              <a:buNone/>
              <a:defRPr/>
            </a:lvl7pPr>
            <a:lvl8pPr indent="0" lvl="7" marL="0" algn="r">
              <a:spcBef>
                <a:spcPts val="0"/>
              </a:spcBef>
              <a:spcAft>
                <a:spcPts val="0"/>
              </a:spcAft>
              <a:buClr>
                <a:srgbClr val="888888"/>
              </a:buClr>
              <a:buSzPts val="900"/>
              <a:buFont typeface="Calibri"/>
              <a:buNone/>
              <a:defRPr/>
            </a:lvl8pPr>
            <a:lvl9pPr indent="0" lvl="8" mar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2" name="Shape 72"/>
        <p:cNvGrpSpPr/>
        <p:nvPr/>
      </p:nvGrpSpPr>
      <p:grpSpPr>
        <a:xfrm>
          <a:off x="0" y="0"/>
          <a:ext cx="0" cy="0"/>
          <a:chOff x="0" y="0"/>
          <a:chExt cx="0" cy="0"/>
        </a:xfrm>
      </p:grpSpPr>
      <p:sp>
        <p:nvSpPr>
          <p:cNvPr id="73" name="Google Shape;73;p17"/>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7"/>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5" name="Google Shape;75;p17"/>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7"/>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7"/>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900"/>
              <a:buFont typeface="Calibri"/>
              <a:buNone/>
              <a:defRPr/>
            </a:lvl1pPr>
            <a:lvl2pPr indent="0" lvl="1" marL="0" algn="r">
              <a:spcBef>
                <a:spcPts val="0"/>
              </a:spcBef>
              <a:spcAft>
                <a:spcPts val="0"/>
              </a:spcAft>
              <a:buClr>
                <a:srgbClr val="888888"/>
              </a:buClr>
              <a:buSzPts val="900"/>
              <a:buFont typeface="Calibri"/>
              <a:buNone/>
              <a:defRPr/>
            </a:lvl2pPr>
            <a:lvl3pPr indent="0" lvl="2" marL="0" algn="r">
              <a:spcBef>
                <a:spcPts val="0"/>
              </a:spcBef>
              <a:spcAft>
                <a:spcPts val="0"/>
              </a:spcAft>
              <a:buClr>
                <a:srgbClr val="888888"/>
              </a:buClr>
              <a:buSzPts val="900"/>
              <a:buFont typeface="Calibri"/>
              <a:buNone/>
              <a:defRPr/>
            </a:lvl3pPr>
            <a:lvl4pPr indent="0" lvl="3" marL="0" algn="r">
              <a:spcBef>
                <a:spcPts val="0"/>
              </a:spcBef>
              <a:spcAft>
                <a:spcPts val="0"/>
              </a:spcAft>
              <a:buClr>
                <a:srgbClr val="888888"/>
              </a:buClr>
              <a:buSzPts val="900"/>
              <a:buFont typeface="Calibri"/>
              <a:buNone/>
              <a:defRPr/>
            </a:lvl4pPr>
            <a:lvl5pPr indent="0" lvl="4" marL="0" algn="r">
              <a:spcBef>
                <a:spcPts val="0"/>
              </a:spcBef>
              <a:spcAft>
                <a:spcPts val="0"/>
              </a:spcAft>
              <a:buClr>
                <a:srgbClr val="888888"/>
              </a:buClr>
              <a:buSzPts val="900"/>
              <a:buFont typeface="Calibri"/>
              <a:buNone/>
              <a:defRPr/>
            </a:lvl5pPr>
            <a:lvl6pPr indent="0" lvl="5" marL="0" algn="r">
              <a:spcBef>
                <a:spcPts val="0"/>
              </a:spcBef>
              <a:spcAft>
                <a:spcPts val="0"/>
              </a:spcAft>
              <a:buClr>
                <a:srgbClr val="888888"/>
              </a:buClr>
              <a:buSzPts val="900"/>
              <a:buFont typeface="Calibri"/>
              <a:buNone/>
              <a:defRPr/>
            </a:lvl6pPr>
            <a:lvl7pPr indent="0" lvl="6" marL="0" algn="r">
              <a:spcBef>
                <a:spcPts val="0"/>
              </a:spcBef>
              <a:spcAft>
                <a:spcPts val="0"/>
              </a:spcAft>
              <a:buClr>
                <a:srgbClr val="888888"/>
              </a:buClr>
              <a:buSzPts val="900"/>
              <a:buFont typeface="Calibri"/>
              <a:buNone/>
              <a:defRPr/>
            </a:lvl7pPr>
            <a:lvl8pPr indent="0" lvl="7" marL="0" algn="r">
              <a:spcBef>
                <a:spcPts val="0"/>
              </a:spcBef>
              <a:spcAft>
                <a:spcPts val="0"/>
              </a:spcAft>
              <a:buClr>
                <a:srgbClr val="888888"/>
              </a:buClr>
              <a:buSzPts val="900"/>
              <a:buFont typeface="Calibri"/>
              <a:buNone/>
              <a:defRPr/>
            </a:lvl8pPr>
            <a:lvl9pPr indent="0" lvl="8" mar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8" name="Shape 78"/>
        <p:cNvGrpSpPr/>
        <p:nvPr/>
      </p:nvGrpSpPr>
      <p:grpSpPr>
        <a:xfrm>
          <a:off x="0" y="0"/>
          <a:ext cx="0" cy="0"/>
          <a:chOff x="0" y="0"/>
          <a:chExt cx="0" cy="0"/>
        </a:xfrm>
      </p:grpSpPr>
      <p:sp>
        <p:nvSpPr>
          <p:cNvPr id="79" name="Google Shape;79;p18"/>
          <p:cNvSpPr txBox="1"/>
          <p:nvPr>
            <p:ph type="title"/>
          </p:nvPr>
        </p:nvSpPr>
        <p:spPr>
          <a:xfrm>
            <a:off x="623888" y="1282304"/>
            <a:ext cx="7886700" cy="213955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8"/>
          <p:cNvSpPr txBox="1"/>
          <p:nvPr>
            <p:ph idx="1" type="body"/>
          </p:nvPr>
        </p:nvSpPr>
        <p:spPr>
          <a:xfrm>
            <a:off x="623888" y="3442098"/>
            <a:ext cx="7886700" cy="112514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81" name="Google Shape;81;p18"/>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8"/>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8"/>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900"/>
              <a:buFont typeface="Calibri"/>
              <a:buNone/>
              <a:defRPr/>
            </a:lvl1pPr>
            <a:lvl2pPr indent="0" lvl="1" marL="0" algn="r">
              <a:spcBef>
                <a:spcPts val="0"/>
              </a:spcBef>
              <a:spcAft>
                <a:spcPts val="0"/>
              </a:spcAft>
              <a:buClr>
                <a:srgbClr val="888888"/>
              </a:buClr>
              <a:buSzPts val="900"/>
              <a:buFont typeface="Calibri"/>
              <a:buNone/>
              <a:defRPr/>
            </a:lvl2pPr>
            <a:lvl3pPr indent="0" lvl="2" marL="0" algn="r">
              <a:spcBef>
                <a:spcPts val="0"/>
              </a:spcBef>
              <a:spcAft>
                <a:spcPts val="0"/>
              </a:spcAft>
              <a:buClr>
                <a:srgbClr val="888888"/>
              </a:buClr>
              <a:buSzPts val="900"/>
              <a:buFont typeface="Calibri"/>
              <a:buNone/>
              <a:defRPr/>
            </a:lvl3pPr>
            <a:lvl4pPr indent="0" lvl="3" marL="0" algn="r">
              <a:spcBef>
                <a:spcPts val="0"/>
              </a:spcBef>
              <a:spcAft>
                <a:spcPts val="0"/>
              </a:spcAft>
              <a:buClr>
                <a:srgbClr val="888888"/>
              </a:buClr>
              <a:buSzPts val="900"/>
              <a:buFont typeface="Calibri"/>
              <a:buNone/>
              <a:defRPr/>
            </a:lvl4pPr>
            <a:lvl5pPr indent="0" lvl="4" marL="0" algn="r">
              <a:spcBef>
                <a:spcPts val="0"/>
              </a:spcBef>
              <a:spcAft>
                <a:spcPts val="0"/>
              </a:spcAft>
              <a:buClr>
                <a:srgbClr val="888888"/>
              </a:buClr>
              <a:buSzPts val="900"/>
              <a:buFont typeface="Calibri"/>
              <a:buNone/>
              <a:defRPr/>
            </a:lvl5pPr>
            <a:lvl6pPr indent="0" lvl="5" marL="0" algn="r">
              <a:spcBef>
                <a:spcPts val="0"/>
              </a:spcBef>
              <a:spcAft>
                <a:spcPts val="0"/>
              </a:spcAft>
              <a:buClr>
                <a:srgbClr val="888888"/>
              </a:buClr>
              <a:buSzPts val="900"/>
              <a:buFont typeface="Calibri"/>
              <a:buNone/>
              <a:defRPr/>
            </a:lvl6pPr>
            <a:lvl7pPr indent="0" lvl="6" marL="0" algn="r">
              <a:spcBef>
                <a:spcPts val="0"/>
              </a:spcBef>
              <a:spcAft>
                <a:spcPts val="0"/>
              </a:spcAft>
              <a:buClr>
                <a:srgbClr val="888888"/>
              </a:buClr>
              <a:buSzPts val="900"/>
              <a:buFont typeface="Calibri"/>
              <a:buNone/>
              <a:defRPr/>
            </a:lvl7pPr>
            <a:lvl8pPr indent="0" lvl="7" marL="0" algn="r">
              <a:spcBef>
                <a:spcPts val="0"/>
              </a:spcBef>
              <a:spcAft>
                <a:spcPts val="0"/>
              </a:spcAft>
              <a:buClr>
                <a:srgbClr val="888888"/>
              </a:buClr>
              <a:buSzPts val="900"/>
              <a:buFont typeface="Calibri"/>
              <a:buNone/>
              <a:defRPr/>
            </a:lvl8pPr>
            <a:lvl9pPr indent="0" lvl="8" mar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4" name="Shape 84"/>
        <p:cNvGrpSpPr/>
        <p:nvPr/>
      </p:nvGrpSpPr>
      <p:grpSpPr>
        <a:xfrm>
          <a:off x="0" y="0"/>
          <a:ext cx="0" cy="0"/>
          <a:chOff x="0" y="0"/>
          <a:chExt cx="0" cy="0"/>
        </a:xfrm>
      </p:grpSpPr>
      <p:sp>
        <p:nvSpPr>
          <p:cNvPr id="85" name="Google Shape;85;p19"/>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19"/>
          <p:cNvSpPr txBox="1"/>
          <p:nvPr>
            <p:ph idx="1" type="body"/>
          </p:nvPr>
        </p:nvSpPr>
        <p:spPr>
          <a:xfrm>
            <a:off x="628650" y="1369219"/>
            <a:ext cx="38862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7" name="Google Shape;87;p19"/>
          <p:cNvSpPr txBox="1"/>
          <p:nvPr>
            <p:ph idx="2" type="body"/>
          </p:nvPr>
        </p:nvSpPr>
        <p:spPr>
          <a:xfrm>
            <a:off x="4629150" y="1369219"/>
            <a:ext cx="38862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8" name="Google Shape;88;p19"/>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9"/>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9"/>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900"/>
              <a:buFont typeface="Calibri"/>
              <a:buNone/>
              <a:defRPr/>
            </a:lvl1pPr>
            <a:lvl2pPr indent="0" lvl="1" marL="0" algn="r">
              <a:spcBef>
                <a:spcPts val="0"/>
              </a:spcBef>
              <a:spcAft>
                <a:spcPts val="0"/>
              </a:spcAft>
              <a:buClr>
                <a:srgbClr val="888888"/>
              </a:buClr>
              <a:buSzPts val="900"/>
              <a:buFont typeface="Calibri"/>
              <a:buNone/>
              <a:defRPr/>
            </a:lvl2pPr>
            <a:lvl3pPr indent="0" lvl="2" marL="0" algn="r">
              <a:spcBef>
                <a:spcPts val="0"/>
              </a:spcBef>
              <a:spcAft>
                <a:spcPts val="0"/>
              </a:spcAft>
              <a:buClr>
                <a:srgbClr val="888888"/>
              </a:buClr>
              <a:buSzPts val="900"/>
              <a:buFont typeface="Calibri"/>
              <a:buNone/>
              <a:defRPr/>
            </a:lvl3pPr>
            <a:lvl4pPr indent="0" lvl="3" marL="0" algn="r">
              <a:spcBef>
                <a:spcPts val="0"/>
              </a:spcBef>
              <a:spcAft>
                <a:spcPts val="0"/>
              </a:spcAft>
              <a:buClr>
                <a:srgbClr val="888888"/>
              </a:buClr>
              <a:buSzPts val="900"/>
              <a:buFont typeface="Calibri"/>
              <a:buNone/>
              <a:defRPr/>
            </a:lvl4pPr>
            <a:lvl5pPr indent="0" lvl="4" marL="0" algn="r">
              <a:spcBef>
                <a:spcPts val="0"/>
              </a:spcBef>
              <a:spcAft>
                <a:spcPts val="0"/>
              </a:spcAft>
              <a:buClr>
                <a:srgbClr val="888888"/>
              </a:buClr>
              <a:buSzPts val="900"/>
              <a:buFont typeface="Calibri"/>
              <a:buNone/>
              <a:defRPr/>
            </a:lvl5pPr>
            <a:lvl6pPr indent="0" lvl="5" marL="0" algn="r">
              <a:spcBef>
                <a:spcPts val="0"/>
              </a:spcBef>
              <a:spcAft>
                <a:spcPts val="0"/>
              </a:spcAft>
              <a:buClr>
                <a:srgbClr val="888888"/>
              </a:buClr>
              <a:buSzPts val="900"/>
              <a:buFont typeface="Calibri"/>
              <a:buNone/>
              <a:defRPr/>
            </a:lvl6pPr>
            <a:lvl7pPr indent="0" lvl="6" marL="0" algn="r">
              <a:spcBef>
                <a:spcPts val="0"/>
              </a:spcBef>
              <a:spcAft>
                <a:spcPts val="0"/>
              </a:spcAft>
              <a:buClr>
                <a:srgbClr val="888888"/>
              </a:buClr>
              <a:buSzPts val="900"/>
              <a:buFont typeface="Calibri"/>
              <a:buNone/>
              <a:defRPr/>
            </a:lvl7pPr>
            <a:lvl8pPr indent="0" lvl="7" marL="0" algn="r">
              <a:spcBef>
                <a:spcPts val="0"/>
              </a:spcBef>
              <a:spcAft>
                <a:spcPts val="0"/>
              </a:spcAft>
              <a:buClr>
                <a:srgbClr val="888888"/>
              </a:buClr>
              <a:buSzPts val="900"/>
              <a:buFont typeface="Calibri"/>
              <a:buNone/>
              <a:defRPr/>
            </a:lvl8pPr>
            <a:lvl9pPr indent="0" lvl="8" mar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1" name="Shape 91"/>
        <p:cNvGrpSpPr/>
        <p:nvPr/>
      </p:nvGrpSpPr>
      <p:grpSpPr>
        <a:xfrm>
          <a:off x="0" y="0"/>
          <a:ext cx="0" cy="0"/>
          <a:chOff x="0" y="0"/>
          <a:chExt cx="0" cy="0"/>
        </a:xfrm>
      </p:grpSpPr>
      <p:sp>
        <p:nvSpPr>
          <p:cNvPr id="92" name="Google Shape;92;p20"/>
          <p:cNvSpPr txBox="1"/>
          <p:nvPr>
            <p:ph type="title"/>
          </p:nvPr>
        </p:nvSpPr>
        <p:spPr>
          <a:xfrm>
            <a:off x="629841"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20"/>
          <p:cNvSpPr txBox="1"/>
          <p:nvPr>
            <p:ph idx="1" type="body"/>
          </p:nvPr>
        </p:nvSpPr>
        <p:spPr>
          <a:xfrm>
            <a:off x="629842" y="1260872"/>
            <a:ext cx="3868340" cy="6179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94" name="Google Shape;94;p20"/>
          <p:cNvSpPr txBox="1"/>
          <p:nvPr>
            <p:ph idx="2" type="body"/>
          </p:nvPr>
        </p:nvSpPr>
        <p:spPr>
          <a:xfrm>
            <a:off x="629842" y="1878806"/>
            <a:ext cx="3868340" cy="276344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95" name="Google Shape;95;p20"/>
          <p:cNvSpPr txBox="1"/>
          <p:nvPr>
            <p:ph idx="3" type="body"/>
          </p:nvPr>
        </p:nvSpPr>
        <p:spPr>
          <a:xfrm>
            <a:off x="4629150" y="1260872"/>
            <a:ext cx="3887391" cy="6179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96" name="Google Shape;96;p20"/>
          <p:cNvSpPr txBox="1"/>
          <p:nvPr>
            <p:ph idx="4" type="body"/>
          </p:nvPr>
        </p:nvSpPr>
        <p:spPr>
          <a:xfrm>
            <a:off x="4629150" y="1878806"/>
            <a:ext cx="3887391" cy="276344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97" name="Google Shape;97;p20"/>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0"/>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0"/>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900"/>
              <a:buFont typeface="Calibri"/>
              <a:buNone/>
              <a:defRPr/>
            </a:lvl1pPr>
            <a:lvl2pPr indent="0" lvl="1" marL="0" algn="r">
              <a:spcBef>
                <a:spcPts val="0"/>
              </a:spcBef>
              <a:spcAft>
                <a:spcPts val="0"/>
              </a:spcAft>
              <a:buClr>
                <a:srgbClr val="888888"/>
              </a:buClr>
              <a:buSzPts val="900"/>
              <a:buFont typeface="Calibri"/>
              <a:buNone/>
              <a:defRPr/>
            </a:lvl2pPr>
            <a:lvl3pPr indent="0" lvl="2" marL="0" algn="r">
              <a:spcBef>
                <a:spcPts val="0"/>
              </a:spcBef>
              <a:spcAft>
                <a:spcPts val="0"/>
              </a:spcAft>
              <a:buClr>
                <a:srgbClr val="888888"/>
              </a:buClr>
              <a:buSzPts val="900"/>
              <a:buFont typeface="Calibri"/>
              <a:buNone/>
              <a:defRPr/>
            </a:lvl3pPr>
            <a:lvl4pPr indent="0" lvl="3" marL="0" algn="r">
              <a:spcBef>
                <a:spcPts val="0"/>
              </a:spcBef>
              <a:spcAft>
                <a:spcPts val="0"/>
              </a:spcAft>
              <a:buClr>
                <a:srgbClr val="888888"/>
              </a:buClr>
              <a:buSzPts val="900"/>
              <a:buFont typeface="Calibri"/>
              <a:buNone/>
              <a:defRPr/>
            </a:lvl4pPr>
            <a:lvl5pPr indent="0" lvl="4" marL="0" algn="r">
              <a:spcBef>
                <a:spcPts val="0"/>
              </a:spcBef>
              <a:spcAft>
                <a:spcPts val="0"/>
              </a:spcAft>
              <a:buClr>
                <a:srgbClr val="888888"/>
              </a:buClr>
              <a:buSzPts val="900"/>
              <a:buFont typeface="Calibri"/>
              <a:buNone/>
              <a:defRPr/>
            </a:lvl5pPr>
            <a:lvl6pPr indent="0" lvl="5" marL="0" algn="r">
              <a:spcBef>
                <a:spcPts val="0"/>
              </a:spcBef>
              <a:spcAft>
                <a:spcPts val="0"/>
              </a:spcAft>
              <a:buClr>
                <a:srgbClr val="888888"/>
              </a:buClr>
              <a:buSzPts val="900"/>
              <a:buFont typeface="Calibri"/>
              <a:buNone/>
              <a:defRPr/>
            </a:lvl6pPr>
            <a:lvl7pPr indent="0" lvl="6" marL="0" algn="r">
              <a:spcBef>
                <a:spcPts val="0"/>
              </a:spcBef>
              <a:spcAft>
                <a:spcPts val="0"/>
              </a:spcAft>
              <a:buClr>
                <a:srgbClr val="888888"/>
              </a:buClr>
              <a:buSzPts val="900"/>
              <a:buFont typeface="Calibri"/>
              <a:buNone/>
              <a:defRPr/>
            </a:lvl7pPr>
            <a:lvl8pPr indent="0" lvl="7" marL="0" algn="r">
              <a:spcBef>
                <a:spcPts val="0"/>
              </a:spcBef>
              <a:spcAft>
                <a:spcPts val="0"/>
              </a:spcAft>
              <a:buClr>
                <a:srgbClr val="888888"/>
              </a:buClr>
              <a:buSzPts val="900"/>
              <a:buFont typeface="Calibri"/>
              <a:buNone/>
              <a:defRPr/>
            </a:lvl8pPr>
            <a:lvl9pPr indent="0" lvl="8" mar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0" name="Shape 100"/>
        <p:cNvGrpSpPr/>
        <p:nvPr/>
      </p:nvGrpSpPr>
      <p:grpSpPr>
        <a:xfrm>
          <a:off x="0" y="0"/>
          <a:ext cx="0" cy="0"/>
          <a:chOff x="0" y="0"/>
          <a:chExt cx="0" cy="0"/>
        </a:xfrm>
      </p:grpSpPr>
      <p:sp>
        <p:nvSpPr>
          <p:cNvPr id="101" name="Google Shape;101;p21"/>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21"/>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1"/>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900"/>
              <a:buFont typeface="Calibri"/>
              <a:buNone/>
              <a:defRPr/>
            </a:lvl1pPr>
            <a:lvl2pPr indent="0" lvl="1" marL="0" algn="r">
              <a:spcBef>
                <a:spcPts val="0"/>
              </a:spcBef>
              <a:spcAft>
                <a:spcPts val="0"/>
              </a:spcAft>
              <a:buClr>
                <a:srgbClr val="888888"/>
              </a:buClr>
              <a:buSzPts val="900"/>
              <a:buFont typeface="Calibri"/>
              <a:buNone/>
              <a:defRPr/>
            </a:lvl2pPr>
            <a:lvl3pPr indent="0" lvl="2" marL="0" algn="r">
              <a:spcBef>
                <a:spcPts val="0"/>
              </a:spcBef>
              <a:spcAft>
                <a:spcPts val="0"/>
              </a:spcAft>
              <a:buClr>
                <a:srgbClr val="888888"/>
              </a:buClr>
              <a:buSzPts val="900"/>
              <a:buFont typeface="Calibri"/>
              <a:buNone/>
              <a:defRPr/>
            </a:lvl3pPr>
            <a:lvl4pPr indent="0" lvl="3" marL="0" algn="r">
              <a:spcBef>
                <a:spcPts val="0"/>
              </a:spcBef>
              <a:spcAft>
                <a:spcPts val="0"/>
              </a:spcAft>
              <a:buClr>
                <a:srgbClr val="888888"/>
              </a:buClr>
              <a:buSzPts val="900"/>
              <a:buFont typeface="Calibri"/>
              <a:buNone/>
              <a:defRPr/>
            </a:lvl4pPr>
            <a:lvl5pPr indent="0" lvl="4" marL="0" algn="r">
              <a:spcBef>
                <a:spcPts val="0"/>
              </a:spcBef>
              <a:spcAft>
                <a:spcPts val="0"/>
              </a:spcAft>
              <a:buClr>
                <a:srgbClr val="888888"/>
              </a:buClr>
              <a:buSzPts val="900"/>
              <a:buFont typeface="Calibri"/>
              <a:buNone/>
              <a:defRPr/>
            </a:lvl5pPr>
            <a:lvl6pPr indent="0" lvl="5" marL="0" algn="r">
              <a:spcBef>
                <a:spcPts val="0"/>
              </a:spcBef>
              <a:spcAft>
                <a:spcPts val="0"/>
              </a:spcAft>
              <a:buClr>
                <a:srgbClr val="888888"/>
              </a:buClr>
              <a:buSzPts val="900"/>
              <a:buFont typeface="Calibri"/>
              <a:buNone/>
              <a:defRPr/>
            </a:lvl6pPr>
            <a:lvl7pPr indent="0" lvl="6" marL="0" algn="r">
              <a:spcBef>
                <a:spcPts val="0"/>
              </a:spcBef>
              <a:spcAft>
                <a:spcPts val="0"/>
              </a:spcAft>
              <a:buClr>
                <a:srgbClr val="888888"/>
              </a:buClr>
              <a:buSzPts val="900"/>
              <a:buFont typeface="Calibri"/>
              <a:buNone/>
              <a:defRPr/>
            </a:lvl7pPr>
            <a:lvl8pPr indent="0" lvl="7" marL="0" algn="r">
              <a:spcBef>
                <a:spcPts val="0"/>
              </a:spcBef>
              <a:spcAft>
                <a:spcPts val="0"/>
              </a:spcAft>
              <a:buClr>
                <a:srgbClr val="888888"/>
              </a:buClr>
              <a:buSzPts val="900"/>
              <a:buFont typeface="Calibri"/>
              <a:buNone/>
              <a:defRPr/>
            </a:lvl8pPr>
            <a:lvl9pPr indent="0" lvl="8" mar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5" name="Shape 105"/>
        <p:cNvGrpSpPr/>
        <p:nvPr/>
      </p:nvGrpSpPr>
      <p:grpSpPr>
        <a:xfrm>
          <a:off x="0" y="0"/>
          <a:ext cx="0" cy="0"/>
          <a:chOff x="0" y="0"/>
          <a:chExt cx="0" cy="0"/>
        </a:xfrm>
      </p:grpSpPr>
      <p:sp>
        <p:nvSpPr>
          <p:cNvPr id="106" name="Google Shape;106;p22"/>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7" name="Google Shape;107;p22"/>
          <p:cNvSpPr txBox="1"/>
          <p:nvPr>
            <p:ph idx="1" type="body"/>
          </p:nvPr>
        </p:nvSpPr>
        <p:spPr>
          <a:xfrm>
            <a:off x="3887391" y="740569"/>
            <a:ext cx="4629150" cy="3655219"/>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108" name="Google Shape;108;p22"/>
          <p:cNvSpPr txBox="1"/>
          <p:nvPr>
            <p:ph idx="2" type="body"/>
          </p:nvPr>
        </p:nvSpPr>
        <p:spPr>
          <a:xfrm>
            <a:off x="629841" y="1543050"/>
            <a:ext cx="2949178" cy="28586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109" name="Google Shape;109;p22"/>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2"/>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22"/>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900"/>
              <a:buFont typeface="Calibri"/>
              <a:buNone/>
              <a:defRPr/>
            </a:lvl1pPr>
            <a:lvl2pPr indent="0" lvl="1" marL="0" algn="r">
              <a:spcBef>
                <a:spcPts val="0"/>
              </a:spcBef>
              <a:spcAft>
                <a:spcPts val="0"/>
              </a:spcAft>
              <a:buClr>
                <a:srgbClr val="888888"/>
              </a:buClr>
              <a:buSzPts val="900"/>
              <a:buFont typeface="Calibri"/>
              <a:buNone/>
              <a:defRPr/>
            </a:lvl2pPr>
            <a:lvl3pPr indent="0" lvl="2" marL="0" algn="r">
              <a:spcBef>
                <a:spcPts val="0"/>
              </a:spcBef>
              <a:spcAft>
                <a:spcPts val="0"/>
              </a:spcAft>
              <a:buClr>
                <a:srgbClr val="888888"/>
              </a:buClr>
              <a:buSzPts val="900"/>
              <a:buFont typeface="Calibri"/>
              <a:buNone/>
              <a:defRPr/>
            </a:lvl3pPr>
            <a:lvl4pPr indent="0" lvl="3" marL="0" algn="r">
              <a:spcBef>
                <a:spcPts val="0"/>
              </a:spcBef>
              <a:spcAft>
                <a:spcPts val="0"/>
              </a:spcAft>
              <a:buClr>
                <a:srgbClr val="888888"/>
              </a:buClr>
              <a:buSzPts val="900"/>
              <a:buFont typeface="Calibri"/>
              <a:buNone/>
              <a:defRPr/>
            </a:lvl4pPr>
            <a:lvl5pPr indent="0" lvl="4" marL="0" algn="r">
              <a:spcBef>
                <a:spcPts val="0"/>
              </a:spcBef>
              <a:spcAft>
                <a:spcPts val="0"/>
              </a:spcAft>
              <a:buClr>
                <a:srgbClr val="888888"/>
              </a:buClr>
              <a:buSzPts val="900"/>
              <a:buFont typeface="Calibri"/>
              <a:buNone/>
              <a:defRPr/>
            </a:lvl5pPr>
            <a:lvl6pPr indent="0" lvl="5" marL="0" algn="r">
              <a:spcBef>
                <a:spcPts val="0"/>
              </a:spcBef>
              <a:spcAft>
                <a:spcPts val="0"/>
              </a:spcAft>
              <a:buClr>
                <a:srgbClr val="888888"/>
              </a:buClr>
              <a:buSzPts val="900"/>
              <a:buFont typeface="Calibri"/>
              <a:buNone/>
              <a:defRPr/>
            </a:lvl6pPr>
            <a:lvl7pPr indent="0" lvl="6" marL="0" algn="r">
              <a:spcBef>
                <a:spcPts val="0"/>
              </a:spcBef>
              <a:spcAft>
                <a:spcPts val="0"/>
              </a:spcAft>
              <a:buClr>
                <a:srgbClr val="888888"/>
              </a:buClr>
              <a:buSzPts val="900"/>
              <a:buFont typeface="Calibri"/>
              <a:buNone/>
              <a:defRPr/>
            </a:lvl7pPr>
            <a:lvl8pPr indent="0" lvl="7" marL="0" algn="r">
              <a:spcBef>
                <a:spcPts val="0"/>
              </a:spcBef>
              <a:spcAft>
                <a:spcPts val="0"/>
              </a:spcAft>
              <a:buClr>
                <a:srgbClr val="888888"/>
              </a:buClr>
              <a:buSzPts val="900"/>
              <a:buFont typeface="Calibri"/>
              <a:buNone/>
              <a:defRPr/>
            </a:lvl8pPr>
            <a:lvl9pPr indent="0" lvl="8" mar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2" name="Shape 112"/>
        <p:cNvGrpSpPr/>
        <p:nvPr/>
      </p:nvGrpSpPr>
      <p:grpSpPr>
        <a:xfrm>
          <a:off x="0" y="0"/>
          <a:ext cx="0" cy="0"/>
          <a:chOff x="0" y="0"/>
          <a:chExt cx="0" cy="0"/>
        </a:xfrm>
      </p:grpSpPr>
      <p:sp>
        <p:nvSpPr>
          <p:cNvPr id="113" name="Google Shape;113;p23"/>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4" name="Google Shape;114;p23"/>
          <p:cNvSpPr/>
          <p:nvPr>
            <p:ph idx="2" type="pic"/>
          </p:nvPr>
        </p:nvSpPr>
        <p:spPr>
          <a:xfrm>
            <a:off x="3887391" y="740569"/>
            <a:ext cx="4629150" cy="3655219"/>
          </a:xfrm>
          <a:prstGeom prst="rect">
            <a:avLst/>
          </a:prstGeom>
          <a:noFill/>
          <a:ln>
            <a:noFill/>
          </a:ln>
        </p:spPr>
      </p:sp>
      <p:sp>
        <p:nvSpPr>
          <p:cNvPr id="115" name="Google Shape;115;p23"/>
          <p:cNvSpPr txBox="1"/>
          <p:nvPr>
            <p:ph idx="1" type="body"/>
          </p:nvPr>
        </p:nvSpPr>
        <p:spPr>
          <a:xfrm>
            <a:off x="629841" y="1543050"/>
            <a:ext cx="2949178" cy="28586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116" name="Google Shape;116;p23"/>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3"/>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900"/>
              <a:buFont typeface="Calibri"/>
              <a:buNone/>
              <a:defRPr/>
            </a:lvl1pPr>
            <a:lvl2pPr indent="0" lvl="1" marL="0" algn="r">
              <a:spcBef>
                <a:spcPts val="0"/>
              </a:spcBef>
              <a:spcAft>
                <a:spcPts val="0"/>
              </a:spcAft>
              <a:buClr>
                <a:srgbClr val="888888"/>
              </a:buClr>
              <a:buSzPts val="900"/>
              <a:buFont typeface="Calibri"/>
              <a:buNone/>
              <a:defRPr/>
            </a:lvl2pPr>
            <a:lvl3pPr indent="0" lvl="2" marL="0" algn="r">
              <a:spcBef>
                <a:spcPts val="0"/>
              </a:spcBef>
              <a:spcAft>
                <a:spcPts val="0"/>
              </a:spcAft>
              <a:buClr>
                <a:srgbClr val="888888"/>
              </a:buClr>
              <a:buSzPts val="900"/>
              <a:buFont typeface="Calibri"/>
              <a:buNone/>
              <a:defRPr/>
            </a:lvl3pPr>
            <a:lvl4pPr indent="0" lvl="3" marL="0" algn="r">
              <a:spcBef>
                <a:spcPts val="0"/>
              </a:spcBef>
              <a:spcAft>
                <a:spcPts val="0"/>
              </a:spcAft>
              <a:buClr>
                <a:srgbClr val="888888"/>
              </a:buClr>
              <a:buSzPts val="900"/>
              <a:buFont typeface="Calibri"/>
              <a:buNone/>
              <a:defRPr/>
            </a:lvl4pPr>
            <a:lvl5pPr indent="0" lvl="4" marL="0" algn="r">
              <a:spcBef>
                <a:spcPts val="0"/>
              </a:spcBef>
              <a:spcAft>
                <a:spcPts val="0"/>
              </a:spcAft>
              <a:buClr>
                <a:srgbClr val="888888"/>
              </a:buClr>
              <a:buSzPts val="900"/>
              <a:buFont typeface="Calibri"/>
              <a:buNone/>
              <a:defRPr/>
            </a:lvl5pPr>
            <a:lvl6pPr indent="0" lvl="5" marL="0" algn="r">
              <a:spcBef>
                <a:spcPts val="0"/>
              </a:spcBef>
              <a:spcAft>
                <a:spcPts val="0"/>
              </a:spcAft>
              <a:buClr>
                <a:srgbClr val="888888"/>
              </a:buClr>
              <a:buSzPts val="900"/>
              <a:buFont typeface="Calibri"/>
              <a:buNone/>
              <a:defRPr/>
            </a:lvl6pPr>
            <a:lvl7pPr indent="0" lvl="6" marL="0" algn="r">
              <a:spcBef>
                <a:spcPts val="0"/>
              </a:spcBef>
              <a:spcAft>
                <a:spcPts val="0"/>
              </a:spcAft>
              <a:buClr>
                <a:srgbClr val="888888"/>
              </a:buClr>
              <a:buSzPts val="900"/>
              <a:buFont typeface="Calibri"/>
              <a:buNone/>
              <a:defRPr/>
            </a:lvl7pPr>
            <a:lvl8pPr indent="0" lvl="7" marL="0" algn="r">
              <a:spcBef>
                <a:spcPts val="0"/>
              </a:spcBef>
              <a:spcAft>
                <a:spcPts val="0"/>
              </a:spcAft>
              <a:buClr>
                <a:srgbClr val="888888"/>
              </a:buClr>
              <a:buSzPts val="900"/>
              <a:buFont typeface="Calibri"/>
              <a:buNone/>
              <a:defRPr/>
            </a:lvl8pPr>
            <a:lvl9pPr indent="0" lvl="8" mar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1" name="Google Shape;121;p24"/>
          <p:cNvSpPr txBox="1"/>
          <p:nvPr>
            <p:ph idx="1" type="body"/>
          </p:nvPr>
        </p:nvSpPr>
        <p:spPr>
          <a:xfrm rot="5400000">
            <a:off x="2940248" y="-942379"/>
            <a:ext cx="3263504"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22" name="Google Shape;122;p24"/>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24"/>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24"/>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900"/>
              <a:buFont typeface="Calibri"/>
              <a:buNone/>
              <a:defRPr/>
            </a:lvl1pPr>
            <a:lvl2pPr indent="0" lvl="1" marL="0" algn="r">
              <a:spcBef>
                <a:spcPts val="0"/>
              </a:spcBef>
              <a:spcAft>
                <a:spcPts val="0"/>
              </a:spcAft>
              <a:buClr>
                <a:srgbClr val="888888"/>
              </a:buClr>
              <a:buSzPts val="900"/>
              <a:buFont typeface="Calibri"/>
              <a:buNone/>
              <a:defRPr/>
            </a:lvl2pPr>
            <a:lvl3pPr indent="0" lvl="2" marL="0" algn="r">
              <a:spcBef>
                <a:spcPts val="0"/>
              </a:spcBef>
              <a:spcAft>
                <a:spcPts val="0"/>
              </a:spcAft>
              <a:buClr>
                <a:srgbClr val="888888"/>
              </a:buClr>
              <a:buSzPts val="900"/>
              <a:buFont typeface="Calibri"/>
              <a:buNone/>
              <a:defRPr/>
            </a:lvl3pPr>
            <a:lvl4pPr indent="0" lvl="3" marL="0" algn="r">
              <a:spcBef>
                <a:spcPts val="0"/>
              </a:spcBef>
              <a:spcAft>
                <a:spcPts val="0"/>
              </a:spcAft>
              <a:buClr>
                <a:srgbClr val="888888"/>
              </a:buClr>
              <a:buSzPts val="900"/>
              <a:buFont typeface="Calibri"/>
              <a:buNone/>
              <a:defRPr/>
            </a:lvl4pPr>
            <a:lvl5pPr indent="0" lvl="4" marL="0" algn="r">
              <a:spcBef>
                <a:spcPts val="0"/>
              </a:spcBef>
              <a:spcAft>
                <a:spcPts val="0"/>
              </a:spcAft>
              <a:buClr>
                <a:srgbClr val="888888"/>
              </a:buClr>
              <a:buSzPts val="900"/>
              <a:buFont typeface="Calibri"/>
              <a:buNone/>
              <a:defRPr/>
            </a:lvl5pPr>
            <a:lvl6pPr indent="0" lvl="5" marL="0" algn="r">
              <a:spcBef>
                <a:spcPts val="0"/>
              </a:spcBef>
              <a:spcAft>
                <a:spcPts val="0"/>
              </a:spcAft>
              <a:buClr>
                <a:srgbClr val="888888"/>
              </a:buClr>
              <a:buSzPts val="900"/>
              <a:buFont typeface="Calibri"/>
              <a:buNone/>
              <a:defRPr/>
            </a:lvl6pPr>
            <a:lvl7pPr indent="0" lvl="6" marL="0" algn="r">
              <a:spcBef>
                <a:spcPts val="0"/>
              </a:spcBef>
              <a:spcAft>
                <a:spcPts val="0"/>
              </a:spcAft>
              <a:buClr>
                <a:srgbClr val="888888"/>
              </a:buClr>
              <a:buSzPts val="900"/>
              <a:buFont typeface="Calibri"/>
              <a:buNone/>
              <a:defRPr/>
            </a:lvl7pPr>
            <a:lvl8pPr indent="0" lvl="7" marL="0" algn="r">
              <a:spcBef>
                <a:spcPts val="0"/>
              </a:spcBef>
              <a:spcAft>
                <a:spcPts val="0"/>
              </a:spcAft>
              <a:buClr>
                <a:srgbClr val="888888"/>
              </a:buClr>
              <a:buSzPts val="900"/>
              <a:buFont typeface="Calibri"/>
              <a:buNone/>
              <a:defRPr/>
            </a:lvl8pPr>
            <a:lvl9pPr indent="0" lvl="8" mar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5" name="Shape 125"/>
        <p:cNvGrpSpPr/>
        <p:nvPr/>
      </p:nvGrpSpPr>
      <p:grpSpPr>
        <a:xfrm>
          <a:off x="0" y="0"/>
          <a:ext cx="0" cy="0"/>
          <a:chOff x="0" y="0"/>
          <a:chExt cx="0" cy="0"/>
        </a:xfrm>
      </p:grpSpPr>
      <p:sp>
        <p:nvSpPr>
          <p:cNvPr id="126" name="Google Shape;126;p25"/>
          <p:cNvSpPr txBox="1"/>
          <p:nvPr>
            <p:ph type="title"/>
          </p:nvPr>
        </p:nvSpPr>
        <p:spPr>
          <a:xfrm rot="5400000">
            <a:off x="5350073" y="1467446"/>
            <a:ext cx="4358879"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 name="Google Shape;127;p25"/>
          <p:cNvSpPr txBox="1"/>
          <p:nvPr>
            <p:ph idx="1" type="body"/>
          </p:nvPr>
        </p:nvSpPr>
        <p:spPr>
          <a:xfrm rot="5400000">
            <a:off x="1349573" y="-447079"/>
            <a:ext cx="4358879"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28" name="Google Shape;128;p25"/>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25"/>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5"/>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900"/>
              <a:buFont typeface="Calibri"/>
              <a:buNone/>
              <a:defRPr/>
            </a:lvl1pPr>
            <a:lvl2pPr indent="0" lvl="1" marL="0" algn="r">
              <a:spcBef>
                <a:spcPts val="0"/>
              </a:spcBef>
              <a:spcAft>
                <a:spcPts val="0"/>
              </a:spcAft>
              <a:buClr>
                <a:srgbClr val="888888"/>
              </a:buClr>
              <a:buSzPts val="900"/>
              <a:buFont typeface="Calibri"/>
              <a:buNone/>
              <a:defRPr/>
            </a:lvl2pPr>
            <a:lvl3pPr indent="0" lvl="2" marL="0" algn="r">
              <a:spcBef>
                <a:spcPts val="0"/>
              </a:spcBef>
              <a:spcAft>
                <a:spcPts val="0"/>
              </a:spcAft>
              <a:buClr>
                <a:srgbClr val="888888"/>
              </a:buClr>
              <a:buSzPts val="900"/>
              <a:buFont typeface="Calibri"/>
              <a:buNone/>
              <a:defRPr/>
            </a:lvl3pPr>
            <a:lvl4pPr indent="0" lvl="3" marL="0" algn="r">
              <a:spcBef>
                <a:spcPts val="0"/>
              </a:spcBef>
              <a:spcAft>
                <a:spcPts val="0"/>
              </a:spcAft>
              <a:buClr>
                <a:srgbClr val="888888"/>
              </a:buClr>
              <a:buSzPts val="900"/>
              <a:buFont typeface="Calibri"/>
              <a:buNone/>
              <a:defRPr/>
            </a:lvl4pPr>
            <a:lvl5pPr indent="0" lvl="4" marL="0" algn="r">
              <a:spcBef>
                <a:spcPts val="0"/>
              </a:spcBef>
              <a:spcAft>
                <a:spcPts val="0"/>
              </a:spcAft>
              <a:buClr>
                <a:srgbClr val="888888"/>
              </a:buClr>
              <a:buSzPts val="900"/>
              <a:buFont typeface="Calibri"/>
              <a:buNone/>
              <a:defRPr/>
            </a:lvl5pPr>
            <a:lvl6pPr indent="0" lvl="5" marL="0" algn="r">
              <a:spcBef>
                <a:spcPts val="0"/>
              </a:spcBef>
              <a:spcAft>
                <a:spcPts val="0"/>
              </a:spcAft>
              <a:buClr>
                <a:srgbClr val="888888"/>
              </a:buClr>
              <a:buSzPts val="900"/>
              <a:buFont typeface="Calibri"/>
              <a:buNone/>
              <a:defRPr/>
            </a:lvl6pPr>
            <a:lvl7pPr indent="0" lvl="6" marL="0" algn="r">
              <a:spcBef>
                <a:spcPts val="0"/>
              </a:spcBef>
              <a:spcAft>
                <a:spcPts val="0"/>
              </a:spcAft>
              <a:buClr>
                <a:srgbClr val="888888"/>
              </a:buClr>
              <a:buSzPts val="900"/>
              <a:buFont typeface="Calibri"/>
              <a:buNone/>
              <a:defRPr/>
            </a:lvl7pPr>
            <a:lvl8pPr indent="0" lvl="7" marL="0" algn="r">
              <a:spcBef>
                <a:spcPts val="0"/>
              </a:spcBef>
              <a:spcAft>
                <a:spcPts val="0"/>
              </a:spcAft>
              <a:buClr>
                <a:srgbClr val="888888"/>
              </a:buClr>
              <a:buSzPts val="900"/>
              <a:buFont typeface="Calibri"/>
              <a:buNone/>
              <a:defRPr/>
            </a:lvl8pPr>
            <a:lvl9pPr indent="0" lvl="8" mar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1.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3.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pic>
        <p:nvPicPr>
          <p:cNvPr descr="band" id="56" name="Google Shape;56;p13"/>
          <p:cNvPicPr preferRelativeResize="0"/>
          <p:nvPr/>
        </p:nvPicPr>
        <p:blipFill rotWithShape="1">
          <a:blip r:embed="rId1">
            <a:alphaModFix/>
          </a:blip>
          <a:srcRect b="0" l="0" r="0" t="0"/>
          <a:stretch/>
        </p:blipFill>
        <p:spPr>
          <a:xfrm>
            <a:off x="0" y="4192191"/>
            <a:ext cx="8991600" cy="95130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10.png"/><Relationship Id="rId6" Type="http://schemas.openxmlformats.org/officeDocument/2006/relationships/image" Target="../media/image2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24.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2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26.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2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hyperlink" Target="https://www.geeksforgeeks.org/text-file-compression-and-decompression-using-huffman-coding/" TargetMode="External"/><Relationship Id="rId4" Type="http://schemas.openxmlformats.org/officeDocument/2006/relationships/hyperlink" Target="https://dennis-andrew.atlassian.net/jira/core/projects/FZ/board" TargetMode="External"/><Relationship Id="rId5" Type="http://schemas.openxmlformats.org/officeDocument/2006/relationships/hyperlink" Target="https://github.com/Bala040404/Filezipper" TargetMode="External"/><Relationship Id="rId6" Type="http://schemas.openxmlformats.org/officeDocument/2006/relationships/hyperlink" Target="https://www.w3schools.com/nodejs/"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9.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ctrTitle"/>
          </p:nvPr>
        </p:nvSpPr>
        <p:spPr>
          <a:xfrm>
            <a:off x="1153700" y="49526"/>
            <a:ext cx="6858000" cy="11892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90000"/>
              </a:lnSpc>
              <a:spcBef>
                <a:spcPts val="0"/>
              </a:spcBef>
              <a:spcAft>
                <a:spcPts val="0"/>
              </a:spcAft>
              <a:buClr>
                <a:schemeClr val="dk1"/>
              </a:buClr>
              <a:buSzPct val="100000"/>
              <a:buFont typeface="Rosarivo"/>
              <a:buNone/>
            </a:pPr>
            <a:r>
              <a:rPr b="1" lang="en">
                <a:latin typeface="Rosarivo"/>
                <a:ea typeface="Rosarivo"/>
                <a:cs typeface="Rosarivo"/>
                <a:sym typeface="Rosarivo"/>
              </a:rPr>
              <a:t>     FILE ZIPPER PROJECT </a:t>
            </a:r>
            <a:endParaRPr b="1">
              <a:latin typeface="Rosarivo"/>
              <a:ea typeface="Rosarivo"/>
              <a:cs typeface="Rosarivo"/>
              <a:sym typeface="Rosarivo"/>
            </a:endParaRPr>
          </a:p>
        </p:txBody>
      </p:sp>
      <p:sp>
        <p:nvSpPr>
          <p:cNvPr id="136" name="Google Shape;136;p26"/>
          <p:cNvSpPr txBox="1"/>
          <p:nvPr>
            <p:ph idx="1" type="subTitle"/>
          </p:nvPr>
        </p:nvSpPr>
        <p:spPr>
          <a:xfrm>
            <a:off x="948379" y="1531572"/>
            <a:ext cx="6858000" cy="2586037"/>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1800"/>
              <a:buNone/>
            </a:pPr>
            <a:r>
              <a:rPr lang="en"/>
              <a:t>Project By:</a:t>
            </a:r>
            <a:endParaRPr/>
          </a:p>
          <a:p>
            <a:pPr indent="0" lvl="0" marL="0" rtl="0" algn="l">
              <a:lnSpc>
                <a:spcPct val="90000"/>
              </a:lnSpc>
              <a:spcBef>
                <a:spcPts val="0"/>
              </a:spcBef>
              <a:spcAft>
                <a:spcPts val="0"/>
              </a:spcAft>
              <a:buClr>
                <a:schemeClr val="dk1"/>
              </a:buClr>
              <a:buSzPts val="1800"/>
              <a:buNone/>
            </a:pPr>
            <a:r>
              <a:t/>
            </a:r>
            <a:endParaRPr/>
          </a:p>
          <a:p>
            <a:pPr indent="0" lvl="0" marL="0" rtl="0" algn="l">
              <a:lnSpc>
                <a:spcPct val="90000"/>
              </a:lnSpc>
              <a:spcBef>
                <a:spcPts val="0"/>
              </a:spcBef>
              <a:spcAft>
                <a:spcPts val="0"/>
              </a:spcAft>
              <a:buClr>
                <a:schemeClr val="dk1"/>
              </a:buClr>
              <a:buSzPts val="1800"/>
              <a:buNone/>
            </a:pPr>
            <a:r>
              <a:rPr lang="en"/>
              <a:t>BALAKUMAR GUHESH                        3122215002019</a:t>
            </a:r>
            <a:endParaRPr/>
          </a:p>
          <a:p>
            <a:pPr indent="0" lvl="0" marL="0" rtl="0" algn="l">
              <a:lnSpc>
                <a:spcPct val="90000"/>
              </a:lnSpc>
              <a:spcBef>
                <a:spcPts val="1200"/>
              </a:spcBef>
              <a:spcAft>
                <a:spcPts val="0"/>
              </a:spcAft>
              <a:buClr>
                <a:schemeClr val="dk1"/>
              </a:buClr>
              <a:buSzPts val="1800"/>
              <a:buNone/>
            </a:pPr>
            <a:r>
              <a:rPr lang="en"/>
              <a:t>BHARATH KUMAR G                            3122215002020</a:t>
            </a:r>
            <a:endParaRPr/>
          </a:p>
          <a:p>
            <a:pPr indent="0" lvl="0" marL="0" rtl="0" algn="l">
              <a:lnSpc>
                <a:spcPct val="90000"/>
              </a:lnSpc>
              <a:spcBef>
                <a:spcPts val="1200"/>
              </a:spcBef>
              <a:spcAft>
                <a:spcPts val="0"/>
              </a:spcAft>
              <a:buClr>
                <a:schemeClr val="dk1"/>
              </a:buClr>
              <a:buSzPts val="1800"/>
              <a:buNone/>
            </a:pPr>
            <a:r>
              <a:rPr lang="en"/>
              <a:t>BHUVANESWARRAN T                        3122215002021</a:t>
            </a:r>
            <a:endParaRPr/>
          </a:p>
          <a:p>
            <a:pPr indent="0" lvl="0" marL="0" rtl="0" algn="l">
              <a:lnSpc>
                <a:spcPct val="90000"/>
              </a:lnSpc>
              <a:spcBef>
                <a:spcPts val="1200"/>
              </a:spcBef>
              <a:spcAft>
                <a:spcPts val="0"/>
              </a:spcAft>
              <a:buClr>
                <a:schemeClr val="dk1"/>
              </a:buClr>
              <a:buSzPts val="1800"/>
              <a:buNone/>
            </a:pPr>
            <a:r>
              <a:rPr lang="en"/>
              <a:t>DARRIEN XAVIER P V                           3122215002022</a:t>
            </a:r>
            <a:endParaRPr/>
          </a:p>
          <a:p>
            <a:pPr indent="0" lvl="0" marL="0" rtl="0" algn="l">
              <a:lnSpc>
                <a:spcPct val="90000"/>
              </a:lnSpc>
              <a:spcBef>
                <a:spcPts val="1200"/>
              </a:spcBef>
              <a:spcAft>
                <a:spcPts val="0"/>
              </a:spcAft>
              <a:buClr>
                <a:schemeClr val="dk1"/>
              </a:buClr>
              <a:buSzPts val="1800"/>
              <a:buNone/>
            </a:pPr>
            <a:r>
              <a:rPr lang="en"/>
              <a:t>DEEPESH SUDHAN A                          3122215002023</a:t>
            </a:r>
            <a:endParaRPr/>
          </a:p>
          <a:p>
            <a:pPr indent="0" lvl="0" marL="0" rtl="0" algn="l">
              <a:lnSpc>
                <a:spcPct val="90000"/>
              </a:lnSpc>
              <a:spcBef>
                <a:spcPts val="1200"/>
              </a:spcBef>
              <a:spcAft>
                <a:spcPts val="1200"/>
              </a:spcAft>
              <a:buClr>
                <a:schemeClr val="dk1"/>
              </a:buClr>
              <a:buSzPts val="1800"/>
              <a:buNone/>
            </a:pPr>
            <a:r>
              <a:rPr lang="en"/>
              <a:t>DENNIS ANDREW B                             3122215002024</a:t>
            </a:r>
            <a:endParaRPr/>
          </a:p>
        </p:txBody>
      </p:sp>
      <p:pic>
        <p:nvPicPr>
          <p:cNvPr descr="Open folder" id="137" name="Google Shape;137;p26"/>
          <p:cNvPicPr preferRelativeResize="0"/>
          <p:nvPr/>
        </p:nvPicPr>
        <p:blipFill rotWithShape="1">
          <a:blip r:embed="rId3">
            <a:alphaModFix/>
          </a:blip>
          <a:srcRect b="0" l="0" r="0" t="0"/>
          <a:stretch/>
        </p:blipFill>
        <p:spPr>
          <a:xfrm>
            <a:off x="6261710" y="2223710"/>
            <a:ext cx="1560696" cy="1560696"/>
          </a:xfrm>
          <a:prstGeom prst="rect">
            <a:avLst/>
          </a:prstGeom>
          <a:noFill/>
          <a:ln>
            <a:noFill/>
          </a:ln>
        </p:spPr>
      </p:pic>
      <p:pic>
        <p:nvPicPr>
          <p:cNvPr descr="Document" id="138" name="Google Shape;138;p26"/>
          <p:cNvPicPr preferRelativeResize="0"/>
          <p:nvPr/>
        </p:nvPicPr>
        <p:blipFill rotWithShape="1">
          <a:blip r:embed="rId4">
            <a:alphaModFix/>
          </a:blip>
          <a:srcRect b="0" l="0" r="0" t="0"/>
          <a:stretch/>
        </p:blipFill>
        <p:spPr>
          <a:xfrm>
            <a:off x="6390959" y="2003813"/>
            <a:ext cx="914400" cy="914400"/>
          </a:xfrm>
          <a:prstGeom prst="rect">
            <a:avLst/>
          </a:prstGeom>
          <a:noFill/>
          <a:ln>
            <a:noFill/>
          </a:ln>
        </p:spPr>
      </p:pic>
      <p:pic>
        <p:nvPicPr>
          <p:cNvPr descr="Paper" id="139" name="Google Shape;139;p26"/>
          <p:cNvPicPr preferRelativeResize="0"/>
          <p:nvPr/>
        </p:nvPicPr>
        <p:blipFill rotWithShape="1">
          <a:blip r:embed="rId5">
            <a:alphaModFix/>
          </a:blip>
          <a:srcRect b="0" l="0" r="0" t="0"/>
          <a:stretch/>
        </p:blipFill>
        <p:spPr>
          <a:xfrm>
            <a:off x="6590101" y="1921651"/>
            <a:ext cx="914400" cy="914400"/>
          </a:xfrm>
          <a:prstGeom prst="rect">
            <a:avLst/>
          </a:prstGeom>
          <a:noFill/>
          <a:ln>
            <a:noFill/>
          </a:ln>
        </p:spPr>
      </p:pic>
      <p:pic>
        <p:nvPicPr>
          <p:cNvPr descr="Paperclip" id="140" name="Google Shape;140;p26"/>
          <p:cNvPicPr preferRelativeResize="0"/>
          <p:nvPr/>
        </p:nvPicPr>
        <p:blipFill rotWithShape="1">
          <a:blip r:embed="rId6">
            <a:alphaModFix/>
          </a:blip>
          <a:srcRect b="0" l="0" r="0" t="0"/>
          <a:stretch/>
        </p:blipFill>
        <p:spPr>
          <a:xfrm rot="-5400000">
            <a:off x="6749259" y="2836721"/>
            <a:ext cx="656342" cy="6550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5"/>
          <p:cNvSpPr txBox="1"/>
          <p:nvPr>
            <p:ph type="ctrTitle"/>
          </p:nvPr>
        </p:nvSpPr>
        <p:spPr>
          <a:xfrm>
            <a:off x="855125" y="194051"/>
            <a:ext cx="7245000" cy="575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SzPts val="990"/>
              <a:buNone/>
            </a:pPr>
            <a:r>
              <a:rPr b="1" lang="en" sz="2950"/>
              <a:t>PROPOSED METHODOLOGY</a:t>
            </a:r>
            <a:endParaRPr b="1" sz="2950"/>
          </a:p>
        </p:txBody>
      </p:sp>
      <p:sp>
        <p:nvSpPr>
          <p:cNvPr id="195" name="Google Shape;195;p35"/>
          <p:cNvSpPr txBox="1"/>
          <p:nvPr>
            <p:ph idx="1" type="subTitle"/>
          </p:nvPr>
        </p:nvSpPr>
        <p:spPr>
          <a:xfrm>
            <a:off x="1066225" y="904176"/>
            <a:ext cx="7791900" cy="4049400"/>
          </a:xfrm>
          <a:prstGeom prst="rect">
            <a:avLst/>
          </a:prstGeom>
        </p:spPr>
        <p:txBody>
          <a:bodyPr anchorCtr="0" anchor="t" bIns="45700" lIns="91425" spcFirstLastPara="1" rIns="91425" wrap="square" tIns="45700">
            <a:normAutofit/>
          </a:bodyPr>
          <a:lstStyle/>
          <a:p>
            <a:pPr indent="-457200" lvl="0" marL="457200" rtl="0" algn="l">
              <a:lnSpc>
                <a:spcPct val="115000"/>
              </a:lnSpc>
              <a:spcBef>
                <a:spcPts val="0"/>
              </a:spcBef>
              <a:spcAft>
                <a:spcPts val="0"/>
              </a:spcAft>
              <a:buNone/>
            </a:pPr>
            <a:r>
              <a:t/>
            </a:r>
            <a:endParaRPr sz="1400">
              <a:highlight>
                <a:srgbClr val="F7F7F8"/>
              </a:highlight>
              <a:latin typeface="Times New Roman"/>
              <a:ea typeface="Times New Roman"/>
              <a:cs typeface="Times New Roman"/>
              <a:sym typeface="Times New Roman"/>
            </a:endParaRPr>
          </a:p>
          <a:p>
            <a:pPr indent="-457200" lvl="0" marL="457200" rtl="0" algn="l">
              <a:lnSpc>
                <a:spcPct val="115000"/>
              </a:lnSpc>
              <a:spcBef>
                <a:spcPts val="0"/>
              </a:spcBef>
              <a:spcAft>
                <a:spcPts val="0"/>
              </a:spcAft>
              <a:buNone/>
            </a:pPr>
            <a:r>
              <a:t/>
            </a:r>
            <a:endParaRPr sz="1400">
              <a:highlight>
                <a:srgbClr val="F7F7F8"/>
              </a:highlight>
              <a:latin typeface="Times New Roman"/>
              <a:ea typeface="Times New Roman"/>
              <a:cs typeface="Times New Roman"/>
              <a:sym typeface="Times New Roman"/>
            </a:endParaRPr>
          </a:p>
          <a:p>
            <a:pPr indent="-457200" lvl="0" marL="457200" rtl="0" algn="l">
              <a:lnSpc>
                <a:spcPct val="115000"/>
              </a:lnSpc>
              <a:spcBef>
                <a:spcPts val="0"/>
              </a:spcBef>
              <a:spcAft>
                <a:spcPts val="0"/>
              </a:spcAft>
              <a:buClr>
                <a:schemeClr val="dk1"/>
              </a:buClr>
              <a:buSzPts val="1100"/>
              <a:buFont typeface="Arial"/>
              <a:buNone/>
            </a:pPr>
            <a:r>
              <a:t/>
            </a:r>
            <a:endParaRPr sz="1400">
              <a:highlight>
                <a:srgbClr val="F7F7F8"/>
              </a:highlight>
              <a:latin typeface="Times New Roman"/>
              <a:ea typeface="Times New Roman"/>
              <a:cs typeface="Times New Roman"/>
              <a:sym typeface="Times New Roman"/>
            </a:endParaRPr>
          </a:p>
        </p:txBody>
      </p:sp>
      <p:pic>
        <p:nvPicPr>
          <p:cNvPr id="196" name="Google Shape;196;p35"/>
          <p:cNvPicPr preferRelativeResize="0"/>
          <p:nvPr/>
        </p:nvPicPr>
        <p:blipFill>
          <a:blip r:embed="rId3">
            <a:alphaModFix/>
          </a:blip>
          <a:stretch>
            <a:fillRect/>
          </a:stretch>
        </p:blipFill>
        <p:spPr>
          <a:xfrm>
            <a:off x="221350" y="904175"/>
            <a:ext cx="2946800" cy="3200200"/>
          </a:xfrm>
          <a:prstGeom prst="rect">
            <a:avLst/>
          </a:prstGeom>
          <a:noFill/>
          <a:ln>
            <a:noFill/>
          </a:ln>
        </p:spPr>
      </p:pic>
      <p:pic>
        <p:nvPicPr>
          <p:cNvPr id="197" name="Google Shape;197;p35"/>
          <p:cNvPicPr preferRelativeResize="0"/>
          <p:nvPr/>
        </p:nvPicPr>
        <p:blipFill>
          <a:blip r:embed="rId4">
            <a:alphaModFix/>
          </a:blip>
          <a:stretch>
            <a:fillRect/>
          </a:stretch>
        </p:blipFill>
        <p:spPr>
          <a:xfrm>
            <a:off x="3350925" y="1868850"/>
            <a:ext cx="4749200" cy="869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6"/>
          <p:cNvSpPr txBox="1"/>
          <p:nvPr>
            <p:ph type="ctrTitle"/>
          </p:nvPr>
        </p:nvSpPr>
        <p:spPr>
          <a:xfrm>
            <a:off x="1143000" y="841772"/>
            <a:ext cx="6858000" cy="17907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t/>
            </a:r>
            <a:endParaRPr/>
          </a:p>
        </p:txBody>
      </p:sp>
      <p:sp>
        <p:nvSpPr>
          <p:cNvPr id="203" name="Google Shape;203;p36"/>
          <p:cNvSpPr txBox="1"/>
          <p:nvPr>
            <p:ph idx="1" type="subTitle"/>
          </p:nvPr>
        </p:nvSpPr>
        <p:spPr>
          <a:xfrm>
            <a:off x="1143000" y="2701528"/>
            <a:ext cx="6858000" cy="1241700"/>
          </a:xfrm>
          <a:prstGeom prst="rect">
            <a:avLst/>
          </a:prstGeom>
        </p:spPr>
        <p:txBody>
          <a:bodyPr anchorCtr="0" anchor="t" bIns="45700" lIns="91425" spcFirstLastPara="1" rIns="91425" wrap="square" tIns="45700">
            <a:normAutofit/>
          </a:bodyPr>
          <a:lstStyle/>
          <a:p>
            <a:pPr indent="0" lvl="0" marL="0" rtl="0" algn="ctr">
              <a:spcBef>
                <a:spcPts val="750"/>
              </a:spcBef>
              <a:spcAft>
                <a:spcPts val="0"/>
              </a:spcAft>
              <a:buNone/>
            </a:pPr>
            <a:r>
              <a:t/>
            </a:r>
            <a:endParaRPr/>
          </a:p>
        </p:txBody>
      </p:sp>
      <p:pic>
        <p:nvPicPr>
          <p:cNvPr id="204" name="Google Shape;204;p36"/>
          <p:cNvPicPr preferRelativeResize="0"/>
          <p:nvPr/>
        </p:nvPicPr>
        <p:blipFill>
          <a:blip r:embed="rId3">
            <a:alphaModFix/>
          </a:blip>
          <a:stretch>
            <a:fillRect/>
          </a:stretch>
        </p:blipFill>
        <p:spPr>
          <a:xfrm>
            <a:off x="2365387" y="93825"/>
            <a:ext cx="4058474" cy="1438250"/>
          </a:xfrm>
          <a:prstGeom prst="rect">
            <a:avLst/>
          </a:prstGeom>
          <a:noFill/>
          <a:ln>
            <a:noFill/>
          </a:ln>
        </p:spPr>
      </p:pic>
      <p:pic>
        <p:nvPicPr>
          <p:cNvPr id="205" name="Google Shape;205;p36"/>
          <p:cNvPicPr preferRelativeResize="0"/>
          <p:nvPr/>
        </p:nvPicPr>
        <p:blipFill rotWithShape="1">
          <a:blip r:embed="rId4">
            <a:alphaModFix/>
          </a:blip>
          <a:srcRect b="5204" l="0" r="5204" t="0"/>
          <a:stretch/>
        </p:blipFill>
        <p:spPr>
          <a:xfrm>
            <a:off x="2620750" y="1933738"/>
            <a:ext cx="3155726" cy="2443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Clr>
                <a:schemeClr val="dk1"/>
              </a:buClr>
              <a:buSzPct val="94276"/>
              <a:buFont typeface="Calibri"/>
              <a:buNone/>
            </a:pPr>
            <a:r>
              <a:rPr b="1" lang="en"/>
              <a:t>Expected UI-Design </a:t>
            </a:r>
            <a:r>
              <a:rPr b="1" lang="en" sz="2400"/>
              <a:t>(Uploading input files to application)</a:t>
            </a:r>
            <a:endParaRPr/>
          </a:p>
        </p:txBody>
      </p:sp>
      <p:sp>
        <p:nvSpPr>
          <p:cNvPr id="211" name="Google Shape;211;p3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1200"/>
              </a:spcAft>
              <a:buClr>
                <a:schemeClr val="dk1"/>
              </a:buClr>
              <a:buSzPts val="1800"/>
              <a:buNone/>
            </a:pPr>
            <a:r>
              <a:t/>
            </a:r>
            <a:endParaRPr/>
          </a:p>
        </p:txBody>
      </p:sp>
      <p:pic>
        <p:nvPicPr>
          <p:cNvPr id="212" name="Google Shape;212;p37"/>
          <p:cNvPicPr preferRelativeResize="0"/>
          <p:nvPr/>
        </p:nvPicPr>
        <p:blipFill>
          <a:blip r:embed="rId3">
            <a:alphaModFix/>
          </a:blip>
          <a:stretch>
            <a:fillRect/>
          </a:stretch>
        </p:blipFill>
        <p:spPr>
          <a:xfrm>
            <a:off x="919699" y="1152475"/>
            <a:ext cx="7456225" cy="3217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Clr>
                <a:schemeClr val="dk1"/>
              </a:buClr>
              <a:buSzPts val="2800"/>
              <a:buFont typeface="Calibri"/>
              <a:buNone/>
            </a:pPr>
            <a:r>
              <a:rPr b="1" lang="en" sz="2400"/>
              <a:t>Expected UI-Design (Alert Generation)</a:t>
            </a:r>
            <a:endParaRPr b="1" sz="2400"/>
          </a:p>
        </p:txBody>
      </p:sp>
      <p:sp>
        <p:nvSpPr>
          <p:cNvPr id="218" name="Google Shape;218;p3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1200"/>
              </a:spcAft>
              <a:buClr>
                <a:schemeClr val="dk1"/>
              </a:buClr>
              <a:buSzPts val="1800"/>
              <a:buNone/>
            </a:pPr>
            <a:r>
              <a:t/>
            </a:r>
            <a:endParaRPr/>
          </a:p>
        </p:txBody>
      </p:sp>
      <p:pic>
        <p:nvPicPr>
          <p:cNvPr id="219" name="Google Shape;219;p38"/>
          <p:cNvPicPr preferRelativeResize="0"/>
          <p:nvPr/>
        </p:nvPicPr>
        <p:blipFill>
          <a:blip r:embed="rId3">
            <a:alphaModFix/>
          </a:blip>
          <a:stretch>
            <a:fillRect/>
          </a:stretch>
        </p:blipFill>
        <p:spPr>
          <a:xfrm>
            <a:off x="1555424" y="1231275"/>
            <a:ext cx="6293275" cy="3089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9"/>
          <p:cNvSpPr txBox="1"/>
          <p:nvPr>
            <p:ph type="ctrTitle"/>
          </p:nvPr>
        </p:nvSpPr>
        <p:spPr>
          <a:xfrm>
            <a:off x="1143000" y="841772"/>
            <a:ext cx="6858000" cy="17907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t/>
            </a:r>
            <a:endParaRPr/>
          </a:p>
        </p:txBody>
      </p:sp>
      <p:sp>
        <p:nvSpPr>
          <p:cNvPr id="225" name="Google Shape;225;p39"/>
          <p:cNvSpPr txBox="1"/>
          <p:nvPr>
            <p:ph idx="1" type="subTitle"/>
          </p:nvPr>
        </p:nvSpPr>
        <p:spPr>
          <a:xfrm>
            <a:off x="1143000" y="2701528"/>
            <a:ext cx="6858000" cy="1241700"/>
          </a:xfrm>
          <a:prstGeom prst="rect">
            <a:avLst/>
          </a:prstGeom>
        </p:spPr>
        <p:txBody>
          <a:bodyPr anchorCtr="0" anchor="t" bIns="45700" lIns="91425" spcFirstLastPara="1" rIns="91425" wrap="square" tIns="45700">
            <a:normAutofit/>
          </a:bodyPr>
          <a:lstStyle/>
          <a:p>
            <a:pPr indent="0" lvl="0" marL="0" rtl="0" algn="ctr">
              <a:spcBef>
                <a:spcPts val="750"/>
              </a:spcBef>
              <a:spcAft>
                <a:spcPts val="0"/>
              </a:spcAft>
              <a:buNone/>
            </a:pPr>
            <a:r>
              <a:t/>
            </a:r>
            <a:endParaRPr/>
          </a:p>
        </p:txBody>
      </p:sp>
      <p:pic>
        <p:nvPicPr>
          <p:cNvPr id="226" name="Google Shape;226;p39"/>
          <p:cNvPicPr preferRelativeResize="0"/>
          <p:nvPr/>
        </p:nvPicPr>
        <p:blipFill>
          <a:blip r:embed="rId3">
            <a:alphaModFix/>
          </a:blip>
          <a:stretch>
            <a:fillRect/>
          </a:stretch>
        </p:blipFill>
        <p:spPr>
          <a:xfrm>
            <a:off x="378650" y="195475"/>
            <a:ext cx="7559725" cy="4016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Clr>
                <a:schemeClr val="dk1"/>
              </a:buClr>
              <a:buSzPct val="94276"/>
              <a:buFont typeface="Calibri"/>
              <a:buNone/>
            </a:pPr>
            <a:r>
              <a:rPr b="1" lang="en"/>
              <a:t>Code Snippet (Implementation of Priority Queue)</a:t>
            </a:r>
            <a:endParaRPr b="1"/>
          </a:p>
        </p:txBody>
      </p:sp>
      <p:sp>
        <p:nvSpPr>
          <p:cNvPr id="232" name="Google Shape;232;p4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1200"/>
              </a:spcAft>
              <a:buClr>
                <a:schemeClr val="dk1"/>
              </a:buClr>
              <a:buSzPts val="1800"/>
              <a:buNone/>
            </a:pPr>
            <a:r>
              <a:t/>
            </a:r>
            <a:endParaRPr/>
          </a:p>
        </p:txBody>
      </p:sp>
      <p:pic>
        <p:nvPicPr>
          <p:cNvPr id="233" name="Google Shape;233;p40"/>
          <p:cNvPicPr preferRelativeResize="0"/>
          <p:nvPr/>
        </p:nvPicPr>
        <p:blipFill rotWithShape="1">
          <a:blip r:embed="rId3">
            <a:alphaModFix/>
          </a:blip>
          <a:srcRect b="0" l="0" r="0" t="0"/>
          <a:stretch/>
        </p:blipFill>
        <p:spPr>
          <a:xfrm>
            <a:off x="634175" y="1651875"/>
            <a:ext cx="3517500" cy="2206425"/>
          </a:xfrm>
          <a:prstGeom prst="rect">
            <a:avLst/>
          </a:prstGeom>
          <a:noFill/>
          <a:ln>
            <a:noFill/>
          </a:ln>
        </p:spPr>
      </p:pic>
      <p:pic>
        <p:nvPicPr>
          <p:cNvPr id="234" name="Google Shape;234;p40"/>
          <p:cNvPicPr preferRelativeResize="0"/>
          <p:nvPr/>
        </p:nvPicPr>
        <p:blipFill rotWithShape="1">
          <a:blip r:embed="rId4">
            <a:alphaModFix/>
          </a:blip>
          <a:srcRect b="0" l="0" r="0" t="0"/>
          <a:stretch/>
        </p:blipFill>
        <p:spPr>
          <a:xfrm>
            <a:off x="4510625" y="1418775"/>
            <a:ext cx="4321674" cy="3416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Code Snippet - (Compression)</a:t>
            </a:r>
            <a:endParaRPr b="1"/>
          </a:p>
        </p:txBody>
      </p:sp>
      <p:sp>
        <p:nvSpPr>
          <p:cNvPr id="240" name="Google Shape;240;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241" name="Google Shape;241;p41"/>
          <p:cNvPicPr preferRelativeResize="0"/>
          <p:nvPr/>
        </p:nvPicPr>
        <p:blipFill>
          <a:blip r:embed="rId3">
            <a:alphaModFix/>
          </a:blip>
          <a:stretch>
            <a:fillRect/>
          </a:stretch>
        </p:blipFill>
        <p:spPr>
          <a:xfrm>
            <a:off x="362425" y="1152475"/>
            <a:ext cx="3489026" cy="3623400"/>
          </a:xfrm>
          <a:prstGeom prst="rect">
            <a:avLst/>
          </a:prstGeom>
          <a:noFill/>
          <a:ln>
            <a:noFill/>
          </a:ln>
        </p:spPr>
      </p:pic>
      <p:pic>
        <p:nvPicPr>
          <p:cNvPr id="242" name="Google Shape;242;p41"/>
          <p:cNvPicPr preferRelativeResize="0"/>
          <p:nvPr/>
        </p:nvPicPr>
        <p:blipFill>
          <a:blip r:embed="rId4">
            <a:alphaModFix/>
          </a:blip>
          <a:stretch>
            <a:fillRect/>
          </a:stretch>
        </p:blipFill>
        <p:spPr>
          <a:xfrm>
            <a:off x="3734750" y="1377600"/>
            <a:ext cx="5022499" cy="3353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Code Snippet-(Decompression)</a:t>
            </a:r>
            <a:endParaRPr b="1"/>
          </a:p>
        </p:txBody>
      </p:sp>
      <p:pic>
        <p:nvPicPr>
          <p:cNvPr id="248" name="Google Shape;248;p42"/>
          <p:cNvPicPr preferRelativeResize="0"/>
          <p:nvPr/>
        </p:nvPicPr>
        <p:blipFill rotWithShape="1">
          <a:blip r:embed="rId3">
            <a:alphaModFix/>
          </a:blip>
          <a:srcRect b="0" l="6130" r="-7457" t="0"/>
          <a:stretch/>
        </p:blipFill>
        <p:spPr>
          <a:xfrm>
            <a:off x="1758025" y="1152475"/>
            <a:ext cx="5526150" cy="3249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Expected Outcome</a:t>
            </a:r>
            <a:endParaRPr b="1"/>
          </a:p>
        </p:txBody>
      </p:sp>
      <p:sp>
        <p:nvSpPr>
          <p:cNvPr id="254" name="Google Shape;254;p43"/>
          <p:cNvSpPr txBox="1"/>
          <p:nvPr>
            <p:ph idx="1" type="body"/>
          </p:nvPr>
        </p:nvSpPr>
        <p:spPr>
          <a:xfrm>
            <a:off x="311700" y="927400"/>
            <a:ext cx="8520600" cy="33765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n" sz="1600">
                <a:highlight>
                  <a:srgbClr val="F7F7F8"/>
                </a:highlight>
                <a:latin typeface="Times New Roman"/>
                <a:ea typeface="Times New Roman"/>
                <a:cs typeface="Times New Roman"/>
                <a:sym typeface="Times New Roman"/>
              </a:rPr>
              <a:t>Performance and efficiency of the project was then analyzed through testing.</a:t>
            </a:r>
            <a:endParaRPr sz="1600">
              <a:highlight>
                <a:srgbClr val="F7F7F8"/>
              </a:highlight>
              <a:latin typeface="Times New Roman"/>
              <a:ea typeface="Times New Roman"/>
              <a:cs typeface="Times New Roman"/>
              <a:sym typeface="Times New Roman"/>
            </a:endParaRPr>
          </a:p>
          <a:p>
            <a:pPr indent="0" lvl="0" marL="0" rtl="0" algn="l">
              <a:spcBef>
                <a:spcPts val="0"/>
              </a:spcBef>
              <a:spcAft>
                <a:spcPts val="0"/>
              </a:spcAft>
              <a:buNone/>
            </a:pPr>
            <a:r>
              <a:t/>
            </a:r>
            <a:endParaRPr/>
          </a:p>
        </p:txBody>
      </p:sp>
      <p:pic>
        <p:nvPicPr>
          <p:cNvPr id="255" name="Google Shape;255;p43"/>
          <p:cNvPicPr preferRelativeResize="0"/>
          <p:nvPr/>
        </p:nvPicPr>
        <p:blipFill>
          <a:blip r:embed="rId3">
            <a:alphaModFix/>
          </a:blip>
          <a:stretch>
            <a:fillRect/>
          </a:stretch>
        </p:blipFill>
        <p:spPr>
          <a:xfrm>
            <a:off x="360663" y="1262838"/>
            <a:ext cx="7972425" cy="3114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4"/>
          <p:cNvSpPr txBox="1"/>
          <p:nvPr/>
        </p:nvSpPr>
        <p:spPr>
          <a:xfrm>
            <a:off x="787950" y="270825"/>
            <a:ext cx="7667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latin typeface="Calibri"/>
                <a:ea typeface="Calibri"/>
                <a:cs typeface="Calibri"/>
                <a:sym typeface="Calibri"/>
              </a:rPr>
              <a:t>Expected UI Design (File Merging)</a:t>
            </a:r>
            <a:endParaRPr b="1" sz="2400">
              <a:latin typeface="Calibri"/>
              <a:ea typeface="Calibri"/>
              <a:cs typeface="Calibri"/>
              <a:sym typeface="Calibri"/>
            </a:endParaRPr>
          </a:p>
        </p:txBody>
      </p:sp>
      <p:sp>
        <p:nvSpPr>
          <p:cNvPr id="261" name="Google Shape;261;p44"/>
          <p:cNvSpPr txBox="1"/>
          <p:nvPr/>
        </p:nvSpPr>
        <p:spPr>
          <a:xfrm>
            <a:off x="787950" y="1162875"/>
            <a:ext cx="817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alibri"/>
                <a:ea typeface="Calibri"/>
                <a:cs typeface="Calibri"/>
                <a:sym typeface="Calibri"/>
              </a:rPr>
              <a:t>Before Compression</a:t>
            </a:r>
            <a:endParaRPr b="1">
              <a:latin typeface="Calibri"/>
              <a:ea typeface="Calibri"/>
              <a:cs typeface="Calibri"/>
              <a:sym typeface="Calibri"/>
            </a:endParaRPr>
          </a:p>
        </p:txBody>
      </p:sp>
      <p:pic>
        <p:nvPicPr>
          <p:cNvPr id="262" name="Google Shape;262;p44"/>
          <p:cNvPicPr preferRelativeResize="0"/>
          <p:nvPr/>
        </p:nvPicPr>
        <p:blipFill>
          <a:blip r:embed="rId3">
            <a:alphaModFix/>
          </a:blip>
          <a:stretch>
            <a:fillRect/>
          </a:stretch>
        </p:blipFill>
        <p:spPr>
          <a:xfrm>
            <a:off x="1178849" y="1563075"/>
            <a:ext cx="7064251" cy="856275"/>
          </a:xfrm>
          <a:prstGeom prst="rect">
            <a:avLst/>
          </a:prstGeom>
          <a:noFill/>
          <a:ln>
            <a:noFill/>
          </a:ln>
        </p:spPr>
      </p:pic>
      <p:sp>
        <p:nvSpPr>
          <p:cNvPr id="263" name="Google Shape;263;p44"/>
          <p:cNvSpPr txBox="1"/>
          <p:nvPr/>
        </p:nvSpPr>
        <p:spPr>
          <a:xfrm>
            <a:off x="797550" y="2602675"/>
            <a:ext cx="744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alibri"/>
                <a:ea typeface="Calibri"/>
                <a:cs typeface="Calibri"/>
                <a:sym typeface="Calibri"/>
              </a:rPr>
              <a:t>After Compression</a:t>
            </a:r>
            <a:endParaRPr b="1">
              <a:latin typeface="Calibri"/>
              <a:ea typeface="Calibri"/>
              <a:cs typeface="Calibri"/>
              <a:sym typeface="Calibri"/>
            </a:endParaRPr>
          </a:p>
        </p:txBody>
      </p:sp>
      <p:pic>
        <p:nvPicPr>
          <p:cNvPr id="264" name="Google Shape;264;p44"/>
          <p:cNvPicPr preferRelativeResize="0"/>
          <p:nvPr/>
        </p:nvPicPr>
        <p:blipFill>
          <a:blip r:embed="rId4">
            <a:alphaModFix/>
          </a:blip>
          <a:stretch>
            <a:fillRect/>
          </a:stretch>
        </p:blipFill>
        <p:spPr>
          <a:xfrm>
            <a:off x="1044500" y="3002869"/>
            <a:ext cx="7812749" cy="65910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269625" y="979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Clr>
                <a:schemeClr val="dk1"/>
              </a:buClr>
              <a:buSzPct val="94276"/>
              <a:buFont typeface="Calibri"/>
              <a:buNone/>
            </a:pPr>
            <a:r>
              <a:rPr b="1" lang="en"/>
              <a:t>                                   MOTIVATION</a:t>
            </a:r>
            <a:endParaRPr/>
          </a:p>
        </p:txBody>
      </p:sp>
      <p:sp>
        <p:nvSpPr>
          <p:cNvPr id="146" name="Google Shape;146;p27"/>
          <p:cNvSpPr txBox="1"/>
          <p:nvPr>
            <p:ph idx="1" type="body"/>
          </p:nvPr>
        </p:nvSpPr>
        <p:spPr>
          <a:xfrm>
            <a:off x="119775" y="588675"/>
            <a:ext cx="8593800" cy="436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latin typeface="Times New Roman"/>
                <a:ea typeface="Times New Roman"/>
                <a:cs typeface="Times New Roman"/>
                <a:sym typeface="Times New Roman"/>
              </a:rPr>
              <a:t>The motivation behind the File Zipper project is to address the growing need for efficient file compression solutions in today's digital landscape. There are several key motivations driving the development of this project:</a:t>
            </a:r>
            <a:endParaRPr sz="1400">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t/>
            </a:r>
            <a:endParaRPr sz="14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400">
                <a:latin typeface="Times New Roman"/>
                <a:ea typeface="Times New Roman"/>
                <a:cs typeface="Times New Roman"/>
                <a:sym typeface="Times New Roman"/>
              </a:rPr>
              <a:t>1.</a:t>
            </a:r>
            <a:r>
              <a:rPr b="1" lang="en" sz="1400">
                <a:latin typeface="Times New Roman"/>
                <a:ea typeface="Times New Roman"/>
                <a:cs typeface="Times New Roman"/>
                <a:sym typeface="Times New Roman"/>
              </a:rPr>
              <a:t> Data Storage Optimization:</a:t>
            </a:r>
            <a:r>
              <a:rPr lang="en" sz="1400">
                <a:latin typeface="Times New Roman"/>
                <a:ea typeface="Times New Roman"/>
                <a:cs typeface="Times New Roman"/>
                <a:sym typeface="Times New Roman"/>
              </a:rPr>
              <a:t> With the ever-increasing amount of digital data being generated, effective storage optimization is crucial. </a:t>
            </a:r>
            <a:endParaRPr sz="14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4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400">
                <a:latin typeface="Times New Roman"/>
                <a:ea typeface="Times New Roman"/>
                <a:cs typeface="Times New Roman"/>
                <a:sym typeface="Times New Roman"/>
              </a:rPr>
              <a:t>2. </a:t>
            </a:r>
            <a:r>
              <a:rPr b="1" lang="en" sz="1400">
                <a:latin typeface="Times New Roman"/>
                <a:ea typeface="Times New Roman"/>
                <a:cs typeface="Times New Roman"/>
                <a:sym typeface="Times New Roman"/>
              </a:rPr>
              <a:t>File Transfer Efficiency</a:t>
            </a:r>
            <a:r>
              <a:rPr lang="en" sz="1400">
                <a:latin typeface="Times New Roman"/>
                <a:ea typeface="Times New Roman"/>
                <a:cs typeface="Times New Roman"/>
                <a:sym typeface="Times New Roman"/>
              </a:rPr>
              <a:t>: Compressed files take up less space, resulting in faster and more efficient file transfers. </a:t>
            </a:r>
            <a:endParaRPr sz="14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4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400">
                <a:latin typeface="Times New Roman"/>
                <a:ea typeface="Times New Roman"/>
                <a:cs typeface="Times New Roman"/>
                <a:sym typeface="Times New Roman"/>
              </a:rPr>
              <a:t>3. </a:t>
            </a:r>
            <a:r>
              <a:rPr b="1" lang="en" sz="1400">
                <a:latin typeface="Times New Roman"/>
                <a:ea typeface="Times New Roman"/>
                <a:cs typeface="Times New Roman"/>
                <a:sym typeface="Times New Roman"/>
              </a:rPr>
              <a:t>Bandwidth Conservation:</a:t>
            </a:r>
            <a:r>
              <a:rPr lang="en" sz="1400">
                <a:latin typeface="Times New Roman"/>
                <a:ea typeface="Times New Roman"/>
                <a:cs typeface="Times New Roman"/>
                <a:sym typeface="Times New Roman"/>
              </a:rPr>
              <a:t> In environments with limited bandwidth, such as low-speed internet connections or mobile networks, file compression becomes essent</a:t>
            </a:r>
            <a:r>
              <a:rPr lang="en" sz="1400">
                <a:latin typeface="Times New Roman"/>
                <a:ea typeface="Times New Roman"/>
                <a:cs typeface="Times New Roman"/>
                <a:sym typeface="Times New Roman"/>
              </a:rPr>
              <a:t>ial to conserve bandwidth. </a:t>
            </a:r>
            <a:endParaRPr sz="1400">
              <a:latin typeface="Times New Roman"/>
              <a:ea typeface="Times New Roman"/>
              <a:cs typeface="Times New Roman"/>
              <a:sym typeface="Times New Roman"/>
            </a:endParaRPr>
          </a:p>
          <a:p>
            <a:pPr indent="-457200" lvl="0" marL="457200" rtl="0" algn="l">
              <a:lnSpc>
                <a:spcPct val="115000"/>
              </a:lnSpc>
              <a:spcBef>
                <a:spcPts val="0"/>
              </a:spcBef>
              <a:spcAft>
                <a:spcPts val="0"/>
              </a:spcAft>
              <a:buClr>
                <a:schemeClr val="dk1"/>
              </a:buClr>
              <a:buSzPts val="1100"/>
              <a:buFont typeface="Arial"/>
              <a:buNone/>
            </a:pPr>
            <a:r>
              <a:t/>
            </a:r>
            <a:endParaRPr sz="14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400">
                <a:latin typeface="Times New Roman"/>
                <a:ea typeface="Times New Roman"/>
                <a:cs typeface="Times New Roman"/>
                <a:sym typeface="Times New Roman"/>
              </a:rPr>
              <a:t>4. </a:t>
            </a:r>
            <a:r>
              <a:rPr b="1" lang="en" sz="1400">
                <a:latin typeface="Times New Roman"/>
                <a:ea typeface="Times New Roman"/>
                <a:cs typeface="Times New Roman"/>
                <a:sym typeface="Times New Roman"/>
              </a:rPr>
              <a:t>Improved User Experience:</a:t>
            </a:r>
            <a:r>
              <a:rPr lang="en" sz="1400">
                <a:latin typeface="Times New Roman"/>
                <a:ea typeface="Times New Roman"/>
                <a:cs typeface="Times New Roman"/>
                <a:sym typeface="Times New Roman"/>
              </a:rPr>
              <a:t> By reducing file sizes, file compression enhances user experience by enabling faster loading times for web pages, applications, and multimedia content. </a:t>
            </a:r>
            <a:endParaRPr sz="1400">
              <a:latin typeface="Times New Roman"/>
              <a:ea typeface="Times New Roman"/>
              <a:cs typeface="Times New Roman"/>
              <a:sym typeface="Times New Roman"/>
            </a:endParaRPr>
          </a:p>
          <a:p>
            <a:pPr indent="-457200" lvl="0" marL="457200" rtl="0" algn="l">
              <a:lnSpc>
                <a:spcPct val="115000"/>
              </a:lnSpc>
              <a:spcBef>
                <a:spcPts val="0"/>
              </a:spcBef>
              <a:spcAft>
                <a:spcPts val="0"/>
              </a:spcAft>
              <a:buClr>
                <a:schemeClr val="dk1"/>
              </a:buClr>
              <a:buSzPts val="1100"/>
              <a:buFont typeface="Arial"/>
              <a:buNone/>
            </a:pPr>
            <a:r>
              <a:t/>
            </a:r>
            <a:endParaRPr sz="14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400">
                <a:latin typeface="Times New Roman"/>
                <a:ea typeface="Times New Roman"/>
                <a:cs typeface="Times New Roman"/>
                <a:sym typeface="Times New Roman"/>
              </a:rPr>
              <a:t>5. </a:t>
            </a:r>
            <a:r>
              <a:rPr b="1" lang="en" sz="1400">
                <a:latin typeface="Times New Roman"/>
                <a:ea typeface="Times New Roman"/>
                <a:cs typeface="Times New Roman"/>
                <a:sym typeface="Times New Roman"/>
              </a:rPr>
              <a:t>File Archiving and Backup:</a:t>
            </a:r>
            <a:r>
              <a:rPr lang="en" sz="1400">
                <a:latin typeface="Times New Roman"/>
                <a:ea typeface="Times New Roman"/>
                <a:cs typeface="Times New Roman"/>
                <a:sym typeface="Times New Roman"/>
              </a:rPr>
              <a:t> Compressed files are ideal for long-term archiving and backup purposes.</a:t>
            </a:r>
            <a:endParaRPr sz="1400">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t/>
            </a:r>
            <a:endParaRPr sz="1200">
              <a:latin typeface="Times New Roman"/>
              <a:ea typeface="Times New Roman"/>
              <a:cs typeface="Times New Roman"/>
              <a:sym typeface="Times New Roman"/>
            </a:endParaRPr>
          </a:p>
          <a:p>
            <a:pPr indent="0" lvl="0" marL="457200" rtl="0" algn="l">
              <a:lnSpc>
                <a:spcPct val="90000"/>
              </a:lnSpc>
              <a:spcBef>
                <a:spcPts val="0"/>
              </a:spcBef>
              <a:spcAft>
                <a:spcPts val="0"/>
              </a:spcAft>
              <a:buNone/>
            </a:pPr>
            <a:r>
              <a:t/>
            </a:r>
            <a:endParaRPr sz="1000"/>
          </a:p>
          <a:p>
            <a:pPr indent="-228600" lvl="0" marL="457200" rtl="0" algn="l">
              <a:lnSpc>
                <a:spcPct val="90000"/>
              </a:lnSpc>
              <a:spcBef>
                <a:spcPts val="0"/>
              </a:spcBef>
              <a:spcAft>
                <a:spcPts val="0"/>
              </a:spcAft>
              <a:buClr>
                <a:schemeClr val="dk1"/>
              </a:buClr>
              <a:buSzPts val="1946"/>
              <a:buNone/>
            </a:pPr>
            <a:r>
              <a:t/>
            </a:r>
            <a:endParaRPr/>
          </a:p>
        </p:txBody>
      </p:sp>
      <p:pic>
        <p:nvPicPr>
          <p:cNvPr id="147" name="Google Shape;147;p27"/>
          <p:cNvPicPr preferRelativeResize="0"/>
          <p:nvPr/>
        </p:nvPicPr>
        <p:blipFill>
          <a:blip r:embed="rId3">
            <a:alphaModFix/>
          </a:blip>
          <a:stretch>
            <a:fillRect/>
          </a:stretch>
        </p:blipFill>
        <p:spPr>
          <a:xfrm>
            <a:off x="1229025" y="97900"/>
            <a:ext cx="545318" cy="5727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Expected Outcome-Algorithm Efficiency</a:t>
            </a:r>
            <a:endParaRPr b="1"/>
          </a:p>
        </p:txBody>
      </p:sp>
      <p:sp>
        <p:nvSpPr>
          <p:cNvPr id="270" name="Google Shape;270;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Font typeface="Times New Roman"/>
              <a:buChar char="●"/>
            </a:pPr>
            <a:r>
              <a:rPr lang="en" sz="1600">
                <a:highlight>
                  <a:srgbClr val="F7F7F8"/>
                </a:highlight>
                <a:latin typeface="Times New Roman"/>
                <a:ea typeface="Times New Roman"/>
                <a:cs typeface="Times New Roman"/>
                <a:sym typeface="Times New Roman"/>
              </a:rPr>
              <a:t>The compression ratio is obtained by taking the ratio of compressed file size to original file size. </a:t>
            </a:r>
            <a:endParaRPr sz="1600">
              <a:highlight>
                <a:srgbClr val="F7F7F8"/>
              </a:highlight>
              <a:latin typeface="Times New Roman"/>
              <a:ea typeface="Times New Roman"/>
              <a:cs typeface="Times New Roman"/>
              <a:sym typeface="Times New Roman"/>
            </a:endParaRPr>
          </a:p>
          <a:p>
            <a:pPr indent="-330200" lvl="0" marL="457200" rtl="0" algn="l">
              <a:lnSpc>
                <a:spcPct val="115000"/>
              </a:lnSpc>
              <a:spcBef>
                <a:spcPts val="0"/>
              </a:spcBef>
              <a:spcAft>
                <a:spcPts val="0"/>
              </a:spcAft>
              <a:buSzPts val="1600"/>
              <a:buFont typeface="Times New Roman"/>
              <a:buChar char="●"/>
            </a:pPr>
            <a:r>
              <a:rPr lang="en" sz="1600">
                <a:highlight>
                  <a:srgbClr val="F7F7F8"/>
                </a:highlight>
                <a:latin typeface="Times New Roman"/>
                <a:ea typeface="Times New Roman"/>
                <a:cs typeface="Times New Roman"/>
                <a:sym typeface="Times New Roman"/>
              </a:rPr>
              <a:t>Huffman coding can achieve compression ratios in the range of 20-50% for text-based data, such as English language text.</a:t>
            </a:r>
            <a:endParaRPr sz="1600">
              <a:highlight>
                <a:srgbClr val="F7F7F8"/>
              </a:highlight>
              <a:latin typeface="Times New Roman"/>
              <a:ea typeface="Times New Roman"/>
              <a:cs typeface="Times New Roman"/>
              <a:sym typeface="Times New Roman"/>
            </a:endParaRPr>
          </a:p>
          <a:p>
            <a:pPr indent="-330200" lvl="0" marL="457200" rtl="0" algn="l">
              <a:lnSpc>
                <a:spcPct val="115000"/>
              </a:lnSpc>
              <a:spcBef>
                <a:spcPts val="0"/>
              </a:spcBef>
              <a:spcAft>
                <a:spcPts val="0"/>
              </a:spcAft>
              <a:buSzPts val="1600"/>
              <a:buFont typeface="Times New Roman"/>
              <a:buChar char="●"/>
            </a:pPr>
            <a:r>
              <a:rPr lang="en" sz="1600">
                <a:highlight>
                  <a:srgbClr val="F7F7F8"/>
                </a:highlight>
                <a:latin typeface="Times New Roman"/>
                <a:ea typeface="Times New Roman"/>
                <a:cs typeface="Times New Roman"/>
                <a:sym typeface="Times New Roman"/>
              </a:rPr>
              <a:t> However, the actual average compression ratio can vary widely depending on the characteristics of the data being compressed.</a:t>
            </a:r>
            <a:endParaRPr sz="1800">
              <a:highlight>
                <a:srgbClr val="F7F7F8"/>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600">
              <a:highlight>
                <a:srgbClr val="F7F7F8"/>
              </a:highlight>
              <a:latin typeface="Times New Roman"/>
              <a:ea typeface="Times New Roman"/>
              <a:cs typeface="Times New Roman"/>
              <a:sym typeface="Times New Roman"/>
            </a:endParaRPr>
          </a:p>
        </p:txBody>
      </p:sp>
      <p:pic>
        <p:nvPicPr>
          <p:cNvPr id="271" name="Google Shape;271;p45"/>
          <p:cNvPicPr preferRelativeResize="0"/>
          <p:nvPr/>
        </p:nvPicPr>
        <p:blipFill rotWithShape="1">
          <a:blip r:embed="rId3">
            <a:alphaModFix/>
          </a:blip>
          <a:srcRect b="0" l="0" r="32212" t="0"/>
          <a:stretch/>
        </p:blipFill>
        <p:spPr>
          <a:xfrm>
            <a:off x="542925" y="2636713"/>
            <a:ext cx="4029075" cy="16859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6"/>
          <p:cNvSpPr txBox="1"/>
          <p:nvPr>
            <p:ph type="title"/>
          </p:nvPr>
        </p:nvSpPr>
        <p:spPr>
          <a:xfrm>
            <a:off x="374800" y="213625"/>
            <a:ext cx="8520600" cy="572700"/>
          </a:xfrm>
          <a:prstGeom prst="rect">
            <a:avLst/>
          </a:prstGeom>
        </p:spPr>
        <p:txBody>
          <a:bodyPr anchorCtr="0" anchor="t" bIns="91425" lIns="91425" spcFirstLastPara="1" rIns="91425" wrap="square" tIns="91425">
            <a:normAutofit fontScale="90000"/>
          </a:bodyPr>
          <a:lstStyle/>
          <a:p>
            <a:pPr indent="0" lvl="0" marL="0" marR="0" rtl="0" algn="l">
              <a:spcBef>
                <a:spcPts val="0"/>
              </a:spcBef>
              <a:spcAft>
                <a:spcPts val="0"/>
              </a:spcAft>
              <a:buNone/>
            </a:pPr>
            <a:r>
              <a:rPr b="1" lang="en"/>
              <a:t>Literature Survey</a:t>
            </a:r>
            <a:endParaRPr b="1"/>
          </a:p>
        </p:txBody>
      </p:sp>
      <p:sp>
        <p:nvSpPr>
          <p:cNvPr id="277" name="Google Shape;277;p46"/>
          <p:cNvSpPr txBox="1"/>
          <p:nvPr>
            <p:ph idx="1" type="body"/>
          </p:nvPr>
        </p:nvSpPr>
        <p:spPr>
          <a:xfrm>
            <a:off x="164450" y="921050"/>
            <a:ext cx="8520600" cy="3416400"/>
          </a:xfrm>
          <a:prstGeom prst="rect">
            <a:avLst/>
          </a:prstGeom>
        </p:spPr>
        <p:txBody>
          <a:bodyPr anchorCtr="0" anchor="t" bIns="91425" lIns="91425" spcFirstLastPara="1" rIns="91425" wrap="square" tIns="91425">
            <a:normAutofit fontScale="92500" lnSpcReduction="20000"/>
          </a:bodyPr>
          <a:lstStyle/>
          <a:p>
            <a:pPr indent="0" lvl="0" marL="457200" rtl="0" algn="l">
              <a:lnSpc>
                <a:spcPct val="115000"/>
              </a:lnSpc>
              <a:spcBef>
                <a:spcPts val="0"/>
              </a:spcBef>
              <a:spcAft>
                <a:spcPts val="0"/>
              </a:spcAft>
              <a:buClr>
                <a:schemeClr val="dk1"/>
              </a:buClr>
              <a:buSzPct val="78571"/>
              <a:buFont typeface="Arial"/>
              <a:buNone/>
            </a:pPr>
            <a:r>
              <a:t/>
            </a:r>
            <a:endParaRPr sz="1400">
              <a:highlight>
                <a:srgbClr val="F7F7F8"/>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ct val="78571"/>
              <a:buFont typeface="Arial"/>
              <a:buNone/>
            </a:pPr>
            <a:r>
              <a:rPr lang="en" sz="1400">
                <a:highlight>
                  <a:srgbClr val="F7F7F8"/>
                </a:highlight>
                <a:latin typeface="Times New Roman"/>
                <a:ea typeface="Times New Roman"/>
                <a:cs typeface="Times New Roman"/>
                <a:sym typeface="Times New Roman"/>
              </a:rPr>
              <a:t>The available algorithms for compression include:</a:t>
            </a:r>
            <a:endParaRPr sz="1400">
              <a:highlight>
                <a:srgbClr val="F7F7F8"/>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ct val="78571"/>
              <a:buFont typeface="Arial"/>
              <a:buNone/>
            </a:pPr>
            <a:r>
              <a:t/>
            </a:r>
            <a:endParaRPr sz="1400">
              <a:highlight>
                <a:srgbClr val="F7F7F8"/>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ct val="78571"/>
              <a:buFont typeface="Arial"/>
              <a:buNone/>
            </a:pPr>
            <a:r>
              <a:rPr b="1" lang="en" sz="1400">
                <a:highlight>
                  <a:srgbClr val="F7F7F8"/>
                </a:highlight>
                <a:latin typeface="Times New Roman"/>
                <a:ea typeface="Times New Roman"/>
                <a:cs typeface="Times New Roman"/>
                <a:sym typeface="Times New Roman"/>
              </a:rPr>
              <a:t>Lempel-Ziv-Welch: </a:t>
            </a:r>
            <a:r>
              <a:rPr lang="en" sz="1400">
                <a:highlight>
                  <a:srgbClr val="F7F7F8"/>
                </a:highlight>
                <a:latin typeface="Times New Roman"/>
                <a:ea typeface="Times New Roman"/>
                <a:cs typeface="Times New Roman"/>
                <a:sym typeface="Times New Roman"/>
              </a:rPr>
              <a:t>A popular compression algorithm for text data which involves a dictionary to store frequently occurring words in shorter codes, the algorithm builds a dictionary of patterns from the text encountered. </a:t>
            </a:r>
            <a:endParaRPr sz="1400">
              <a:highlight>
                <a:srgbClr val="F7F7F8"/>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ct val="78571"/>
              <a:buFont typeface="Arial"/>
              <a:buNone/>
            </a:pPr>
            <a:r>
              <a:t/>
            </a:r>
            <a:endParaRPr sz="1400">
              <a:highlight>
                <a:srgbClr val="F7F7F8"/>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ct val="78571"/>
              <a:buFont typeface="Arial"/>
              <a:buNone/>
            </a:pPr>
            <a:r>
              <a:rPr b="1" lang="en" sz="1400">
                <a:highlight>
                  <a:srgbClr val="F7F7F8"/>
                </a:highlight>
                <a:latin typeface="Times New Roman"/>
                <a:ea typeface="Times New Roman"/>
                <a:cs typeface="Times New Roman"/>
                <a:sym typeface="Times New Roman"/>
              </a:rPr>
              <a:t>Run-Length Encoding: </a:t>
            </a:r>
            <a:r>
              <a:rPr lang="en" sz="1400">
                <a:highlight>
                  <a:srgbClr val="F7F7F8"/>
                </a:highlight>
                <a:latin typeface="Times New Roman"/>
                <a:ea typeface="Times New Roman"/>
                <a:cs typeface="Times New Roman"/>
                <a:sym typeface="Times New Roman"/>
              </a:rPr>
              <a:t>This algorithm is suitable for text compression that contains long sequences of repeated characters. It replaces long occurrences of a specific character by its count and the character itself. If the text has  repeated patterns then this algorithm could be used.</a:t>
            </a:r>
            <a:endParaRPr sz="1400">
              <a:highlight>
                <a:srgbClr val="F7F7F8"/>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ct val="78571"/>
              <a:buFont typeface="Arial"/>
              <a:buNone/>
            </a:pPr>
            <a:r>
              <a:rPr lang="en" sz="1400">
                <a:highlight>
                  <a:srgbClr val="F7F7F8"/>
                </a:highlight>
                <a:latin typeface="Times New Roman"/>
                <a:ea typeface="Times New Roman"/>
                <a:cs typeface="Times New Roman"/>
                <a:sym typeface="Times New Roman"/>
              </a:rPr>
              <a:t>           </a:t>
            </a:r>
            <a:endParaRPr sz="1400">
              <a:highlight>
                <a:srgbClr val="F7F7F8"/>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1400">
                <a:highlight>
                  <a:srgbClr val="F7F7F8"/>
                </a:highlight>
                <a:latin typeface="Times New Roman"/>
                <a:ea typeface="Times New Roman"/>
                <a:cs typeface="Times New Roman"/>
                <a:sym typeface="Times New Roman"/>
              </a:rPr>
              <a:t>Arithmetic coding : </a:t>
            </a:r>
            <a:r>
              <a:rPr lang="en" sz="1400">
                <a:highlight>
                  <a:srgbClr val="F7F7F8"/>
                </a:highlight>
                <a:latin typeface="Times New Roman"/>
                <a:ea typeface="Times New Roman"/>
                <a:cs typeface="Times New Roman"/>
                <a:sym typeface="Times New Roman"/>
              </a:rPr>
              <a:t>This algorithm converts the entire text into a fractional   number within a specified range. It operates on sequence of characters rather than individual characters. This algorithm is most efficient but computation is quite complex.</a:t>
            </a:r>
            <a:endParaRPr sz="1400">
              <a:highlight>
                <a:srgbClr val="F7F7F8"/>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400">
              <a:highlight>
                <a:srgbClr val="F7F7F8"/>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400">
                <a:highlight>
                  <a:srgbClr val="F7F7F8"/>
                </a:highlight>
                <a:latin typeface="Times New Roman"/>
                <a:ea typeface="Times New Roman"/>
                <a:cs typeface="Times New Roman"/>
                <a:sym typeface="Times New Roman"/>
              </a:rPr>
              <a:t>We have chosen  Huffman coding since it is relatively faster and it is a lightweight algorithm in terms of memory usage and computational requirements.</a:t>
            </a:r>
            <a:endParaRPr sz="1400">
              <a:highlight>
                <a:srgbClr val="F7F7F8"/>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ct val="78571"/>
              <a:buFont typeface="Arial"/>
              <a:buNone/>
            </a:pPr>
            <a:r>
              <a:t/>
            </a:r>
            <a:endParaRPr sz="1400">
              <a:highlight>
                <a:srgbClr val="F7F7F8"/>
              </a:highlight>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7"/>
          <p:cNvSpPr txBox="1"/>
          <p:nvPr>
            <p:ph type="ctrTitle"/>
          </p:nvPr>
        </p:nvSpPr>
        <p:spPr>
          <a:xfrm>
            <a:off x="890550" y="-1093653"/>
            <a:ext cx="6858000" cy="1790700"/>
          </a:xfrm>
          <a:prstGeom prst="rect">
            <a:avLst/>
          </a:prstGeom>
        </p:spPr>
        <p:txBody>
          <a:bodyPr anchorCtr="0" anchor="b" bIns="45700" lIns="91425" spcFirstLastPara="1" rIns="91425" wrap="square" tIns="45700">
            <a:normAutofit/>
          </a:bodyPr>
          <a:lstStyle/>
          <a:p>
            <a:pPr indent="0" lvl="0" marL="0" marR="0" rtl="0" algn="ctr">
              <a:spcBef>
                <a:spcPts val="0"/>
              </a:spcBef>
              <a:spcAft>
                <a:spcPts val="0"/>
              </a:spcAft>
              <a:buNone/>
            </a:pPr>
            <a:r>
              <a:rPr b="1" lang="en" sz="3300"/>
              <a:t>Project Management</a:t>
            </a:r>
            <a:endParaRPr b="1"/>
          </a:p>
        </p:txBody>
      </p:sp>
      <p:sp>
        <p:nvSpPr>
          <p:cNvPr id="283" name="Google Shape;283;p47"/>
          <p:cNvSpPr txBox="1"/>
          <p:nvPr>
            <p:ph idx="1" type="subTitle"/>
          </p:nvPr>
        </p:nvSpPr>
        <p:spPr>
          <a:xfrm>
            <a:off x="446900" y="797675"/>
            <a:ext cx="8399400" cy="1241700"/>
          </a:xfrm>
          <a:prstGeom prst="rect">
            <a:avLst/>
          </a:prstGeom>
        </p:spPr>
        <p:txBody>
          <a:bodyPr anchorCtr="0" anchor="t" bIns="45700" lIns="91425" spcFirstLastPara="1" rIns="91425" wrap="square" tIns="45700">
            <a:normAutofit lnSpcReduction="10000"/>
          </a:bodyPr>
          <a:lstStyle/>
          <a:p>
            <a:pPr indent="0" lvl="0" marL="0" rtl="0" algn="l">
              <a:lnSpc>
                <a:spcPct val="115000"/>
              </a:lnSpc>
              <a:spcBef>
                <a:spcPts val="0"/>
              </a:spcBef>
              <a:spcAft>
                <a:spcPts val="0"/>
              </a:spcAft>
              <a:buClr>
                <a:schemeClr val="dk1"/>
              </a:buClr>
              <a:buSzPts val="1100"/>
              <a:buFont typeface="Arial"/>
              <a:buNone/>
            </a:pPr>
            <a:r>
              <a:rPr b="1" lang="en" sz="1600">
                <a:highlight>
                  <a:schemeClr val="lt1"/>
                </a:highlight>
                <a:latin typeface="Times New Roman"/>
                <a:ea typeface="Times New Roman"/>
                <a:cs typeface="Times New Roman"/>
                <a:sym typeface="Times New Roman"/>
              </a:rPr>
              <a:t>Agile project management</a:t>
            </a:r>
            <a:r>
              <a:rPr lang="en" sz="1600">
                <a:highlight>
                  <a:schemeClr val="lt1"/>
                </a:highlight>
                <a:latin typeface="Times New Roman"/>
                <a:ea typeface="Times New Roman"/>
                <a:cs typeface="Times New Roman"/>
                <a:sym typeface="Times New Roman"/>
              </a:rPr>
              <a:t> is an iterative and flexible approach to project management that focuses on collaboration, adaptability, and delivering value to the customer. It emphasizes frequent feedback, continuous improvement, and the </a:t>
            </a:r>
            <a:r>
              <a:rPr lang="en" sz="1600">
                <a:solidFill>
                  <a:srgbClr val="374151"/>
                </a:solidFill>
                <a:highlight>
                  <a:schemeClr val="lt1"/>
                </a:highlight>
                <a:latin typeface="Times New Roman"/>
                <a:ea typeface="Times New Roman"/>
                <a:cs typeface="Times New Roman"/>
                <a:sym typeface="Times New Roman"/>
              </a:rPr>
              <a:t>ability to respond to changes quickly. </a:t>
            </a:r>
            <a:endParaRPr sz="1600">
              <a:solidFill>
                <a:srgbClr val="374151"/>
              </a:solidFill>
              <a:highlight>
                <a:schemeClr val="lt1"/>
              </a:highlight>
              <a:latin typeface="Times New Roman"/>
              <a:ea typeface="Times New Roman"/>
              <a:cs typeface="Times New Roman"/>
              <a:sym typeface="Times New Roman"/>
            </a:endParaRPr>
          </a:p>
          <a:p>
            <a:pPr indent="0" lvl="0" marL="0" rtl="0" algn="ctr">
              <a:spcBef>
                <a:spcPts val="750"/>
              </a:spcBef>
              <a:spcAft>
                <a:spcPts val="0"/>
              </a:spcAft>
              <a:buNone/>
            </a:pPr>
            <a:r>
              <a:t/>
            </a:r>
            <a:endParaRPr/>
          </a:p>
        </p:txBody>
      </p:sp>
      <p:pic>
        <p:nvPicPr>
          <p:cNvPr id="284" name="Google Shape;284;p47"/>
          <p:cNvPicPr preferRelativeResize="0"/>
          <p:nvPr/>
        </p:nvPicPr>
        <p:blipFill>
          <a:blip r:embed="rId3">
            <a:alphaModFix/>
          </a:blip>
          <a:stretch>
            <a:fillRect/>
          </a:stretch>
        </p:blipFill>
        <p:spPr>
          <a:xfrm>
            <a:off x="226025" y="2333900"/>
            <a:ext cx="6461799" cy="2329975"/>
          </a:xfrm>
          <a:prstGeom prst="rect">
            <a:avLst/>
          </a:prstGeom>
          <a:noFill/>
          <a:ln>
            <a:noFill/>
          </a:ln>
        </p:spPr>
      </p:pic>
      <p:sp>
        <p:nvSpPr>
          <p:cNvPr id="285" name="Google Shape;285;p47"/>
          <p:cNvSpPr txBox="1"/>
          <p:nvPr/>
        </p:nvSpPr>
        <p:spPr>
          <a:xfrm>
            <a:off x="446900" y="1849550"/>
            <a:ext cx="291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alibri"/>
                <a:ea typeface="Calibri"/>
                <a:cs typeface="Calibri"/>
                <a:sym typeface="Calibri"/>
              </a:rPr>
              <a:t>TIMING DIAGRAM </a:t>
            </a:r>
            <a:endParaRPr b="1">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pic>
        <p:nvPicPr>
          <p:cNvPr id="290" name="Google Shape;290;p48"/>
          <p:cNvPicPr preferRelativeResize="0"/>
          <p:nvPr/>
        </p:nvPicPr>
        <p:blipFill>
          <a:blip r:embed="rId3">
            <a:alphaModFix/>
          </a:blip>
          <a:stretch>
            <a:fillRect/>
          </a:stretch>
        </p:blipFill>
        <p:spPr>
          <a:xfrm>
            <a:off x="388375" y="313825"/>
            <a:ext cx="7038775" cy="39818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pic>
        <p:nvPicPr>
          <p:cNvPr id="295" name="Google Shape;295;p49"/>
          <p:cNvPicPr preferRelativeResize="0"/>
          <p:nvPr/>
        </p:nvPicPr>
        <p:blipFill rotWithShape="1">
          <a:blip r:embed="rId3">
            <a:alphaModFix/>
          </a:blip>
          <a:srcRect b="15260" l="8452" r="4317" t="10118"/>
          <a:stretch/>
        </p:blipFill>
        <p:spPr>
          <a:xfrm>
            <a:off x="2402950" y="424950"/>
            <a:ext cx="4043601" cy="4112701"/>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50"/>
          <p:cNvSpPr txBox="1"/>
          <p:nvPr>
            <p:ph type="ctrTitle"/>
          </p:nvPr>
        </p:nvSpPr>
        <p:spPr>
          <a:xfrm>
            <a:off x="792425" y="501225"/>
            <a:ext cx="7318500" cy="479700"/>
          </a:xfrm>
          <a:prstGeom prst="rect">
            <a:avLst/>
          </a:prstGeom>
        </p:spPr>
        <p:txBody>
          <a:bodyPr anchorCtr="0" anchor="b" bIns="45700" lIns="91425" spcFirstLastPara="1" rIns="91425" wrap="square" tIns="45700">
            <a:noAutofit/>
          </a:bodyPr>
          <a:lstStyle/>
          <a:p>
            <a:pPr indent="285750" lvl="0" marL="0" marR="695609" rtl="0" algn="l">
              <a:spcBef>
                <a:spcPts val="0"/>
              </a:spcBef>
              <a:spcAft>
                <a:spcPts val="0"/>
              </a:spcAft>
              <a:buSzPts val="990"/>
              <a:buNone/>
            </a:pPr>
            <a:r>
              <a:rPr b="1" lang="en" sz="2988"/>
              <a:t>References</a:t>
            </a:r>
            <a:endParaRPr b="1" sz="2988"/>
          </a:p>
        </p:txBody>
      </p:sp>
      <p:sp>
        <p:nvSpPr>
          <p:cNvPr id="301" name="Google Shape;301;p50"/>
          <p:cNvSpPr txBox="1"/>
          <p:nvPr>
            <p:ph idx="1" type="subTitle"/>
          </p:nvPr>
        </p:nvSpPr>
        <p:spPr>
          <a:xfrm>
            <a:off x="451025" y="1201650"/>
            <a:ext cx="8001300" cy="3259800"/>
          </a:xfrm>
          <a:prstGeom prst="rect">
            <a:avLst/>
          </a:prstGeom>
        </p:spPr>
        <p:txBody>
          <a:bodyPr anchorCtr="0" anchor="t" bIns="45700" lIns="91425" spcFirstLastPara="1" rIns="91425" wrap="square" tIns="45700">
            <a:normAutofit/>
          </a:bodyPr>
          <a:lstStyle/>
          <a:p>
            <a:pPr indent="0" lvl="0" marL="400050" rtl="0" algn="l">
              <a:spcBef>
                <a:spcPts val="750"/>
              </a:spcBef>
              <a:spcAft>
                <a:spcPts val="0"/>
              </a:spcAft>
              <a:buNone/>
            </a:pPr>
            <a:r>
              <a:rPr lang="en" sz="1500" u="sng">
                <a:solidFill>
                  <a:schemeClr val="hlink"/>
                </a:solidFill>
                <a:hlinkClick r:id="rId3"/>
              </a:rPr>
              <a:t>https://www.geeksforgeeks.org/text-file-compression-and-decompression-using-huffman-coding/</a:t>
            </a:r>
            <a:endParaRPr sz="1500"/>
          </a:p>
          <a:p>
            <a:pPr indent="400050" lvl="0" marL="0" rtl="0" algn="l">
              <a:spcBef>
                <a:spcPts val="750"/>
              </a:spcBef>
              <a:spcAft>
                <a:spcPts val="0"/>
              </a:spcAft>
              <a:buNone/>
            </a:pPr>
            <a:r>
              <a:rPr lang="en" sz="1500" u="sng">
                <a:solidFill>
                  <a:schemeClr val="hlink"/>
                </a:solidFill>
                <a:hlinkClick r:id="rId4"/>
              </a:rPr>
              <a:t>https://dennis-andrew.atlassian.net/jira/core/projects/FZ/board</a:t>
            </a:r>
            <a:endParaRPr sz="1500"/>
          </a:p>
          <a:p>
            <a:pPr indent="400050" lvl="0" marL="0" rtl="0" algn="l">
              <a:spcBef>
                <a:spcPts val="750"/>
              </a:spcBef>
              <a:spcAft>
                <a:spcPts val="0"/>
              </a:spcAft>
              <a:buNone/>
            </a:pPr>
            <a:r>
              <a:rPr lang="en" sz="1500" u="sng">
                <a:solidFill>
                  <a:schemeClr val="hlink"/>
                </a:solidFill>
                <a:hlinkClick r:id="rId5"/>
              </a:rPr>
              <a:t>https://github.com/Bala040404/Filezipper</a:t>
            </a:r>
            <a:endParaRPr sz="1500"/>
          </a:p>
          <a:p>
            <a:pPr indent="400050" lvl="0" marL="0" rtl="0" algn="l">
              <a:spcBef>
                <a:spcPts val="750"/>
              </a:spcBef>
              <a:spcAft>
                <a:spcPts val="0"/>
              </a:spcAft>
              <a:buNone/>
            </a:pPr>
            <a:r>
              <a:rPr lang="en" sz="1500" u="sng">
                <a:solidFill>
                  <a:schemeClr val="hlink"/>
                </a:solidFill>
                <a:hlinkClick r:id="rId6"/>
              </a:rPr>
              <a:t>https://www.w3schools.com/nodejs/</a:t>
            </a:r>
            <a:endParaRPr sz="1500"/>
          </a:p>
          <a:p>
            <a:pPr indent="400050" lvl="0" marL="0" rtl="0" algn="l">
              <a:spcBef>
                <a:spcPts val="750"/>
              </a:spcBef>
              <a:spcAft>
                <a:spcPts val="0"/>
              </a:spcAft>
              <a:buNone/>
            </a:pPr>
            <a:r>
              <a:t/>
            </a:r>
            <a:endParaRPr sz="12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51"/>
          <p:cNvSpPr txBox="1"/>
          <p:nvPr/>
        </p:nvSpPr>
        <p:spPr>
          <a:xfrm>
            <a:off x="2160984" y="1759505"/>
            <a:ext cx="4822031"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 sz="5400" u="none" cap="none" strike="noStrike">
                <a:solidFill>
                  <a:schemeClr val="dk1"/>
                </a:solidFill>
                <a:latin typeface="Arial"/>
                <a:ea typeface="Arial"/>
                <a:cs typeface="Arial"/>
                <a:sym typeface="Arial"/>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Clr>
                <a:schemeClr val="dk1"/>
              </a:buClr>
              <a:buSzPts val="2800"/>
              <a:buFont typeface="Calibri"/>
              <a:buNone/>
            </a:pPr>
            <a:r>
              <a:rPr b="1" lang="en" sz="2400"/>
              <a:t>                              PROBLEM STATEMENT- File Zipper</a:t>
            </a:r>
            <a:endParaRPr b="1" sz="2400"/>
          </a:p>
        </p:txBody>
      </p:sp>
      <p:sp>
        <p:nvSpPr>
          <p:cNvPr id="153" name="Google Shape;153;p28"/>
          <p:cNvSpPr txBox="1"/>
          <p:nvPr>
            <p:ph idx="1" type="body"/>
          </p:nvPr>
        </p:nvSpPr>
        <p:spPr>
          <a:xfrm>
            <a:off x="165150" y="1124825"/>
            <a:ext cx="8520600" cy="310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highlight>
                  <a:srgbClr val="F7F7F8"/>
                </a:highlight>
                <a:latin typeface="Times New Roman"/>
                <a:ea typeface="Times New Roman"/>
                <a:cs typeface="Times New Roman"/>
                <a:sym typeface="Times New Roman"/>
              </a:rPr>
              <a:t>Develop an online application for a File Zipper Project. The application should have the following functionalities:</a:t>
            </a:r>
            <a:endParaRPr sz="1400">
              <a:highlight>
                <a:srgbClr val="F7F7F8"/>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400">
              <a:highlight>
                <a:srgbClr val="F7F7F8"/>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 sz="1400">
                <a:highlight>
                  <a:srgbClr val="F7F7F8"/>
                </a:highlight>
                <a:latin typeface="Times New Roman"/>
                <a:ea typeface="Times New Roman"/>
                <a:cs typeface="Times New Roman"/>
                <a:sym typeface="Times New Roman"/>
              </a:rPr>
              <a:t>Compression and Decompression</a:t>
            </a:r>
            <a:r>
              <a:rPr lang="en" sz="1400">
                <a:highlight>
                  <a:srgbClr val="F7F7F8"/>
                </a:highlight>
                <a:latin typeface="Times New Roman"/>
                <a:ea typeface="Times New Roman"/>
                <a:cs typeface="Times New Roman"/>
                <a:sym typeface="Times New Roman"/>
              </a:rPr>
              <a:t>: The application should be able to compress input files using Huffman encoding and decompress the Huffman-coded files back to their original form.</a:t>
            </a:r>
            <a:endParaRPr sz="1400">
              <a:highlight>
                <a:srgbClr val="F7F7F8"/>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400">
              <a:highlight>
                <a:srgbClr val="F7F7F8"/>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 sz="1400">
                <a:highlight>
                  <a:srgbClr val="F7F7F8"/>
                </a:highlight>
                <a:latin typeface="Times New Roman"/>
                <a:ea typeface="Times New Roman"/>
                <a:cs typeface="Times New Roman"/>
                <a:sym typeface="Times New Roman"/>
              </a:rPr>
              <a:t>Maximum file size check</a:t>
            </a:r>
            <a:r>
              <a:rPr lang="en" sz="1400">
                <a:highlight>
                  <a:srgbClr val="F7F7F8"/>
                </a:highlight>
                <a:latin typeface="Times New Roman"/>
                <a:ea typeface="Times New Roman"/>
                <a:cs typeface="Times New Roman"/>
                <a:sym typeface="Times New Roman"/>
              </a:rPr>
              <a:t>: The application should check if the input file size exceeds a predefined maximum size limit. If the file size exceeds the limit, the application should show alert boxes notifying the user about the size limit. </a:t>
            </a:r>
            <a:endParaRPr sz="1400">
              <a:highlight>
                <a:srgbClr val="F7F7F8"/>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400">
              <a:highlight>
                <a:srgbClr val="F7F7F8"/>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 sz="1400">
                <a:highlight>
                  <a:srgbClr val="F7F7F8"/>
                </a:highlight>
                <a:latin typeface="Times New Roman"/>
                <a:ea typeface="Times New Roman"/>
                <a:cs typeface="Times New Roman"/>
                <a:sym typeface="Times New Roman"/>
              </a:rPr>
              <a:t>Multiple file compression</a:t>
            </a:r>
            <a:r>
              <a:rPr lang="en" sz="1400">
                <a:highlight>
                  <a:srgbClr val="F7F7F8"/>
                </a:highlight>
                <a:latin typeface="Times New Roman"/>
                <a:ea typeface="Times New Roman"/>
                <a:cs typeface="Times New Roman"/>
                <a:sym typeface="Times New Roman"/>
              </a:rPr>
              <a:t>: If the user inputs more than one file, the application should merge the contents of all the input files into a single file and then perform compression on the merged file.</a:t>
            </a:r>
            <a:endParaRPr sz="1400">
              <a:highlight>
                <a:srgbClr val="F7F7F8"/>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400">
              <a:solidFill>
                <a:srgbClr val="374151"/>
              </a:solidFill>
              <a:highlight>
                <a:srgbClr val="F7F7F8"/>
              </a:highlight>
              <a:latin typeface="Times New Roman"/>
              <a:ea typeface="Times New Roman"/>
              <a:cs typeface="Times New Roman"/>
              <a:sym typeface="Times New Roman"/>
            </a:endParaRPr>
          </a:p>
          <a:p>
            <a:pPr indent="0" lvl="0" marL="0" rtl="0" algn="just">
              <a:lnSpc>
                <a:spcPct val="130000"/>
              </a:lnSpc>
              <a:spcBef>
                <a:spcPts val="1200"/>
              </a:spcBef>
              <a:spcAft>
                <a:spcPts val="1200"/>
              </a:spcAft>
              <a:buClr>
                <a:srgbClr val="24292F"/>
              </a:buClr>
              <a:buSzPts val="1800"/>
              <a:buNone/>
            </a:pPr>
            <a:r>
              <a:t/>
            </a:r>
            <a:endParaRPr sz="1193">
              <a:solidFill>
                <a:srgbClr val="24292F"/>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1371600" rtl="0" algn="l">
              <a:lnSpc>
                <a:spcPct val="90000"/>
              </a:lnSpc>
              <a:spcBef>
                <a:spcPts val="0"/>
              </a:spcBef>
              <a:spcAft>
                <a:spcPts val="0"/>
              </a:spcAft>
              <a:buClr>
                <a:schemeClr val="dk1"/>
              </a:buClr>
              <a:buSzPct val="94276"/>
              <a:buFont typeface="Calibri"/>
              <a:buNone/>
            </a:pPr>
            <a:r>
              <a:rPr b="1" lang="en"/>
              <a:t>PROJECT SCOPE AND LIMITATIONS</a:t>
            </a:r>
            <a:endParaRPr/>
          </a:p>
        </p:txBody>
      </p:sp>
      <p:sp>
        <p:nvSpPr>
          <p:cNvPr id="159" name="Google Shape;159;p29"/>
          <p:cNvSpPr txBox="1"/>
          <p:nvPr>
            <p:ph idx="1" type="body"/>
          </p:nvPr>
        </p:nvSpPr>
        <p:spPr>
          <a:xfrm>
            <a:off x="311700" y="1309624"/>
            <a:ext cx="8520600" cy="3442500"/>
          </a:xfrm>
          <a:prstGeom prst="rect">
            <a:avLst/>
          </a:prstGeom>
          <a:noFill/>
          <a:ln>
            <a:noFill/>
          </a:ln>
        </p:spPr>
        <p:txBody>
          <a:bodyPr anchorCtr="0" anchor="t" bIns="91425" lIns="91425" spcFirstLastPara="1" rIns="91425" wrap="square" tIns="91425">
            <a:normAutofit fontScale="70000" lnSpcReduction="20000"/>
          </a:bodyPr>
          <a:lstStyle/>
          <a:p>
            <a:pPr indent="0" lvl="0" marL="0" rtl="0" algn="l">
              <a:lnSpc>
                <a:spcPct val="90000"/>
              </a:lnSpc>
              <a:spcBef>
                <a:spcPts val="0"/>
              </a:spcBef>
              <a:spcAft>
                <a:spcPts val="0"/>
              </a:spcAft>
              <a:buNone/>
            </a:pPr>
            <a:r>
              <a:rPr b="1" lang="en" sz="2200"/>
              <a:t>Scope:</a:t>
            </a:r>
            <a:endParaRPr b="1" sz="2200"/>
          </a:p>
          <a:p>
            <a:pPr indent="0" lvl="0" marL="0" rtl="0" algn="l">
              <a:lnSpc>
                <a:spcPct val="90000"/>
              </a:lnSpc>
              <a:spcBef>
                <a:spcPts val="0"/>
              </a:spcBef>
              <a:spcAft>
                <a:spcPts val="0"/>
              </a:spcAft>
              <a:buNone/>
            </a:pPr>
            <a:r>
              <a:t/>
            </a:r>
            <a:endParaRPr sz="2200"/>
          </a:p>
          <a:p>
            <a:pPr indent="-326390" lvl="0" marL="457200" rtl="0" algn="l">
              <a:lnSpc>
                <a:spcPct val="90000"/>
              </a:lnSpc>
              <a:spcBef>
                <a:spcPts val="0"/>
              </a:spcBef>
              <a:spcAft>
                <a:spcPts val="0"/>
              </a:spcAft>
              <a:buSzPct val="100000"/>
              <a:buChar char="●"/>
            </a:pPr>
            <a:r>
              <a:rPr lang="en" sz="2200"/>
              <a:t>To be able to provide higher compression ratio for any given file size without any data loss. To provide a modern and friendly user-interface, and handle errors if any. The main scope of our project is to provide high </a:t>
            </a:r>
            <a:r>
              <a:rPr lang="en" sz="2200"/>
              <a:t>performance</a:t>
            </a:r>
            <a:r>
              <a:rPr lang="en" sz="2200"/>
              <a:t> and fast processing of files.</a:t>
            </a:r>
            <a:endParaRPr sz="2200"/>
          </a:p>
          <a:p>
            <a:pPr indent="0" lvl="0" marL="0" rtl="0" algn="l">
              <a:lnSpc>
                <a:spcPct val="90000"/>
              </a:lnSpc>
              <a:spcBef>
                <a:spcPts val="0"/>
              </a:spcBef>
              <a:spcAft>
                <a:spcPts val="0"/>
              </a:spcAft>
              <a:buNone/>
            </a:pPr>
            <a:r>
              <a:t/>
            </a:r>
            <a:endParaRPr sz="2200"/>
          </a:p>
          <a:p>
            <a:pPr indent="0" lvl="0" marL="0" rtl="0" algn="l">
              <a:lnSpc>
                <a:spcPct val="90000"/>
              </a:lnSpc>
              <a:spcBef>
                <a:spcPts val="0"/>
              </a:spcBef>
              <a:spcAft>
                <a:spcPts val="0"/>
              </a:spcAft>
              <a:buNone/>
            </a:pPr>
            <a:r>
              <a:rPr b="1" lang="en" sz="2200"/>
              <a:t>Limitations</a:t>
            </a:r>
            <a:r>
              <a:rPr lang="en" sz="2200"/>
              <a:t>:</a:t>
            </a:r>
            <a:endParaRPr sz="2200"/>
          </a:p>
          <a:p>
            <a:pPr indent="0" lvl="0" marL="0" rtl="0" algn="l">
              <a:lnSpc>
                <a:spcPct val="90000"/>
              </a:lnSpc>
              <a:spcBef>
                <a:spcPts val="0"/>
              </a:spcBef>
              <a:spcAft>
                <a:spcPts val="0"/>
              </a:spcAft>
              <a:buNone/>
            </a:pPr>
            <a:r>
              <a:t/>
            </a:r>
            <a:endParaRPr sz="2200"/>
          </a:p>
          <a:p>
            <a:pPr indent="-326390" lvl="0" marL="457200" rtl="0" algn="l">
              <a:spcBef>
                <a:spcPts val="0"/>
              </a:spcBef>
              <a:spcAft>
                <a:spcPts val="0"/>
              </a:spcAft>
              <a:buSzPct val="100000"/>
              <a:buChar char="●"/>
            </a:pPr>
            <a:r>
              <a:rPr b="1" lang="en" sz="2200"/>
              <a:t>Large File Size: </a:t>
            </a:r>
            <a:r>
              <a:rPr lang="en" sz="2200"/>
              <a:t>While Huffman Coding technique ensures good compression ratios, for file size exceeding 20 MB the time taken for compression will drastically increase. Other compression algorithms can achieve higher efficiencies.</a:t>
            </a:r>
            <a:endParaRPr sz="2200"/>
          </a:p>
          <a:p>
            <a:pPr indent="-326390" lvl="0" marL="457200" rtl="0" algn="l">
              <a:spcBef>
                <a:spcPts val="0"/>
              </a:spcBef>
              <a:spcAft>
                <a:spcPts val="0"/>
              </a:spcAft>
              <a:buSzPct val="100000"/>
              <a:buChar char="●"/>
            </a:pPr>
            <a:r>
              <a:rPr b="1" lang="en" sz="2200"/>
              <a:t>Security:</a:t>
            </a:r>
            <a:r>
              <a:rPr lang="en" sz="2200"/>
              <a:t> While compressed files can be password-protected, the project may not provide encryption or other security features, depending on the project's requirements and scope</a:t>
            </a:r>
            <a:endParaRPr sz="2200"/>
          </a:p>
          <a:p>
            <a:pPr indent="-326390" lvl="0" marL="457200" rtl="0" algn="l">
              <a:lnSpc>
                <a:spcPct val="115000"/>
              </a:lnSpc>
              <a:spcBef>
                <a:spcPts val="0"/>
              </a:spcBef>
              <a:spcAft>
                <a:spcPts val="0"/>
              </a:spcAft>
              <a:buSzPct val="100000"/>
              <a:buChar char="●"/>
            </a:pPr>
            <a:r>
              <a:rPr b="1" lang="en" sz="2200">
                <a:highlight>
                  <a:srgbClr val="F7F7F8"/>
                </a:highlight>
              </a:rPr>
              <a:t>Lack of Symbol Diversity</a:t>
            </a:r>
            <a:r>
              <a:rPr lang="en" sz="2200">
                <a:highlight>
                  <a:srgbClr val="F7F7F8"/>
                </a:highlight>
              </a:rPr>
              <a:t>: Unlike text data, which has a wide range of distinct symbols, image data primarily consists of a large number of color   values or grayscale levels.</a:t>
            </a:r>
            <a:r>
              <a:rPr lang="en" sz="2200"/>
              <a:t>.</a:t>
            </a:r>
            <a:endParaRPr sz="2200"/>
          </a:p>
          <a:p>
            <a:pPr indent="-326390" lvl="0" marL="457200" rtl="0" algn="l">
              <a:lnSpc>
                <a:spcPct val="115000"/>
              </a:lnSpc>
              <a:spcBef>
                <a:spcPts val="0"/>
              </a:spcBef>
              <a:spcAft>
                <a:spcPts val="0"/>
              </a:spcAft>
              <a:buSzPct val="100000"/>
              <a:buChar char="●"/>
            </a:pPr>
            <a:r>
              <a:rPr b="1" lang="en" sz="2200">
                <a:highlight>
                  <a:srgbClr val="F7F7F8"/>
                </a:highlight>
              </a:rPr>
              <a:t>Pixel Relationships:</a:t>
            </a:r>
            <a:r>
              <a:rPr lang="en" sz="2200">
                <a:highlight>
                  <a:srgbClr val="F7F7F8"/>
                </a:highlight>
              </a:rPr>
              <a:t> Images often contain spatial and contextual information, where the values of neighboring pixels are correlated</a:t>
            </a:r>
            <a:endParaRPr sz="2200"/>
          </a:p>
          <a:p>
            <a:pPr indent="0" lvl="0" marL="114300" rtl="0" algn="l">
              <a:lnSpc>
                <a:spcPct val="90000"/>
              </a:lnSpc>
              <a:spcBef>
                <a:spcPts val="0"/>
              </a:spcBef>
              <a:spcAft>
                <a:spcPts val="0"/>
              </a:spcAft>
              <a:buClr>
                <a:schemeClr val="dk1"/>
              </a:buClr>
              <a:buSzPct val="85714"/>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Clr>
                <a:schemeClr val="dk1"/>
              </a:buClr>
              <a:buSzPct val="94276"/>
              <a:buFont typeface="Calibri"/>
              <a:buNone/>
            </a:pPr>
            <a:r>
              <a:rPr lang="en"/>
              <a:t>                                  </a:t>
            </a:r>
            <a:r>
              <a:rPr b="1" lang="en"/>
              <a:t>ALGORITHM</a:t>
            </a:r>
            <a:endParaRPr/>
          </a:p>
        </p:txBody>
      </p:sp>
      <p:sp>
        <p:nvSpPr>
          <p:cNvPr id="165" name="Google Shape;165;p3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90000"/>
              </a:lnSpc>
              <a:spcBef>
                <a:spcPts val="0"/>
              </a:spcBef>
              <a:spcAft>
                <a:spcPts val="0"/>
              </a:spcAft>
              <a:buClr>
                <a:schemeClr val="dk1"/>
              </a:buClr>
              <a:buSzPts val="1800"/>
              <a:buChar char="●"/>
            </a:pPr>
            <a:r>
              <a:rPr b="1" lang="en" sz="1400"/>
              <a:t>Frequency Analysis: </a:t>
            </a:r>
            <a:r>
              <a:rPr lang="en" sz="1400"/>
              <a:t>The first step in Huffman coding is to perform a frequency analysis on the input data. This involves counting the occurrence of each symbol in the data, such as characters in a text file or pixels in an image.</a:t>
            </a:r>
            <a:endParaRPr/>
          </a:p>
          <a:p>
            <a:pPr indent="-342900" lvl="0" marL="457200" rtl="0" algn="l">
              <a:lnSpc>
                <a:spcPct val="90000"/>
              </a:lnSpc>
              <a:spcBef>
                <a:spcPts val="0"/>
              </a:spcBef>
              <a:spcAft>
                <a:spcPts val="0"/>
              </a:spcAft>
              <a:buClr>
                <a:schemeClr val="dk1"/>
              </a:buClr>
              <a:buSzPts val="1800"/>
              <a:buChar char="●"/>
            </a:pPr>
            <a:r>
              <a:rPr b="1" lang="en" sz="1400"/>
              <a:t>Symbol Encoding</a:t>
            </a:r>
            <a:r>
              <a:rPr lang="en" sz="1400"/>
              <a:t>: Next, each symbol is assigned a code based on its frequency. Symbols that occur more frequently are assigned shorter codes, while symbols that occur less frequently are assigned longer codes.</a:t>
            </a:r>
            <a:endParaRPr/>
          </a:p>
          <a:p>
            <a:pPr indent="-342900" lvl="0" marL="457200" rtl="0" algn="l">
              <a:lnSpc>
                <a:spcPct val="90000"/>
              </a:lnSpc>
              <a:spcBef>
                <a:spcPts val="0"/>
              </a:spcBef>
              <a:spcAft>
                <a:spcPts val="0"/>
              </a:spcAft>
              <a:buClr>
                <a:schemeClr val="dk1"/>
              </a:buClr>
              <a:buSzPts val="1800"/>
              <a:buChar char="●"/>
            </a:pPr>
            <a:r>
              <a:rPr b="1" lang="en" sz="1400"/>
              <a:t>Huffman Tree Construction: </a:t>
            </a:r>
            <a:r>
              <a:rPr lang="en" sz="1400"/>
              <a:t>A Huffman tree is then constructed based on the assigned codes. This is a binary tree where each leaf node represents a symbol, and the path from the root to the leaf represents the code for that symbol.</a:t>
            </a:r>
            <a:endParaRPr/>
          </a:p>
          <a:p>
            <a:pPr indent="-342900" lvl="0" marL="457200" rtl="0" algn="l">
              <a:lnSpc>
                <a:spcPct val="90000"/>
              </a:lnSpc>
              <a:spcBef>
                <a:spcPts val="0"/>
              </a:spcBef>
              <a:spcAft>
                <a:spcPts val="0"/>
              </a:spcAft>
              <a:buClr>
                <a:schemeClr val="dk1"/>
              </a:buClr>
              <a:buSzPts val="1800"/>
              <a:buChar char="●"/>
            </a:pPr>
            <a:r>
              <a:rPr b="1" lang="en" sz="1400"/>
              <a:t>Encoding: </a:t>
            </a:r>
            <a:r>
              <a:rPr lang="en" sz="1400"/>
              <a:t>The input data is then encoded using the Huffman tree. Each symbol in the input data is replaced with its corresponding code from the Huffman tree. The resulting encoded data is typically much smaller than the original data, as the most common symbols are assigned shorter codes.</a:t>
            </a:r>
            <a:endParaRPr/>
          </a:p>
          <a:p>
            <a:pPr indent="-342900" lvl="0" marL="457200" rtl="0" algn="l">
              <a:lnSpc>
                <a:spcPct val="90000"/>
              </a:lnSpc>
              <a:spcBef>
                <a:spcPts val="0"/>
              </a:spcBef>
              <a:spcAft>
                <a:spcPts val="0"/>
              </a:spcAft>
              <a:buClr>
                <a:schemeClr val="dk1"/>
              </a:buClr>
              <a:buSzPts val="1800"/>
              <a:buChar char="●"/>
            </a:pPr>
            <a:r>
              <a:rPr b="1" lang="en" sz="1400"/>
              <a:t>Compression: </a:t>
            </a:r>
            <a:r>
              <a:rPr lang="en" sz="1400"/>
              <a:t>The encoded data is then compressed by writing it to a compressed file format, such as ZIP. The compressed file contains the Huffman tree and the encoded data.</a:t>
            </a:r>
            <a:endParaRPr/>
          </a:p>
          <a:p>
            <a:pPr indent="-342900" lvl="0" marL="457200" rtl="0" algn="l">
              <a:lnSpc>
                <a:spcPct val="90000"/>
              </a:lnSpc>
              <a:spcBef>
                <a:spcPts val="0"/>
              </a:spcBef>
              <a:spcAft>
                <a:spcPts val="0"/>
              </a:spcAft>
              <a:buClr>
                <a:schemeClr val="dk1"/>
              </a:buClr>
              <a:buSzPts val="1800"/>
              <a:buChar char="●"/>
            </a:pPr>
            <a:r>
              <a:rPr b="1" lang="en" sz="1400"/>
              <a:t>Decompression: </a:t>
            </a:r>
            <a:r>
              <a:rPr lang="en" sz="1400"/>
              <a:t>To decompress the data, the Huffman tree is first reconstructed from the compressed file. The encoded data is then decoded using the Huffman tree, replacing each code with its corresponding symbol.</a:t>
            </a:r>
            <a:endParaRPr/>
          </a:p>
          <a:p>
            <a:pPr indent="-228600" lvl="0" marL="457200" rtl="0" algn="l">
              <a:lnSpc>
                <a:spcPct val="90000"/>
              </a:lnSpc>
              <a:spcBef>
                <a:spcPts val="0"/>
              </a:spcBef>
              <a:spcAft>
                <a:spcPts val="0"/>
              </a:spcAft>
              <a:buClr>
                <a:schemeClr val="dk1"/>
              </a:buClr>
              <a:buSzPts val="1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1"/>
          <p:cNvSpPr txBox="1"/>
          <p:nvPr>
            <p:ph idx="1" type="body"/>
          </p:nvPr>
        </p:nvSpPr>
        <p:spPr>
          <a:xfrm>
            <a:off x="81075" y="276025"/>
            <a:ext cx="8520600" cy="4341600"/>
          </a:xfrm>
          <a:prstGeom prst="rect">
            <a:avLst/>
          </a:prstGeom>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Clr>
                <a:schemeClr val="dk1"/>
              </a:buClr>
              <a:buSzPts val="1100"/>
              <a:buFont typeface="Arial"/>
              <a:buNone/>
            </a:pPr>
            <a:r>
              <a:rPr b="1" lang="en" sz="2347">
                <a:highlight>
                  <a:srgbClr val="F7F7F8"/>
                </a:highlight>
                <a:latin typeface="Times New Roman"/>
                <a:ea typeface="Times New Roman"/>
                <a:cs typeface="Times New Roman"/>
                <a:sym typeface="Times New Roman"/>
              </a:rPr>
              <a:t>Tools used:</a:t>
            </a:r>
            <a:endParaRPr b="1" sz="2347">
              <a:highlight>
                <a:srgbClr val="F7F7F8"/>
              </a:highlight>
              <a:latin typeface="Times New Roman"/>
              <a:ea typeface="Times New Roman"/>
              <a:cs typeface="Times New Roman"/>
              <a:sym typeface="Times New Roman"/>
            </a:endParaRPr>
          </a:p>
          <a:p>
            <a:pPr indent="457200" lvl="0" marL="457200" rtl="0" algn="l">
              <a:lnSpc>
                <a:spcPct val="115000"/>
              </a:lnSpc>
              <a:spcBef>
                <a:spcPts val="0"/>
              </a:spcBef>
              <a:spcAft>
                <a:spcPts val="0"/>
              </a:spcAft>
              <a:buClr>
                <a:schemeClr val="dk1"/>
              </a:buClr>
              <a:buSzPts val="1100"/>
              <a:buFont typeface="Arial"/>
              <a:buNone/>
            </a:pPr>
            <a:r>
              <a:rPr lang="en" sz="2335">
                <a:highlight>
                  <a:srgbClr val="F7F7F8"/>
                </a:highlight>
                <a:latin typeface="Times New Roman"/>
                <a:ea typeface="Times New Roman"/>
                <a:cs typeface="Times New Roman"/>
                <a:sym typeface="Times New Roman"/>
              </a:rPr>
              <a:t>HTML</a:t>
            </a:r>
            <a:endParaRPr sz="2335">
              <a:highlight>
                <a:srgbClr val="F7F7F8"/>
              </a:highlight>
              <a:latin typeface="Times New Roman"/>
              <a:ea typeface="Times New Roman"/>
              <a:cs typeface="Times New Roman"/>
              <a:sym typeface="Times New Roman"/>
            </a:endParaRPr>
          </a:p>
          <a:p>
            <a:pPr indent="457200" lvl="0" marL="457200" rtl="0" algn="l">
              <a:lnSpc>
                <a:spcPct val="115000"/>
              </a:lnSpc>
              <a:spcBef>
                <a:spcPts val="0"/>
              </a:spcBef>
              <a:spcAft>
                <a:spcPts val="0"/>
              </a:spcAft>
              <a:buClr>
                <a:schemeClr val="dk1"/>
              </a:buClr>
              <a:buSzPts val="1100"/>
              <a:buFont typeface="Arial"/>
              <a:buNone/>
            </a:pPr>
            <a:r>
              <a:rPr lang="en" sz="2335">
                <a:highlight>
                  <a:srgbClr val="F7F7F8"/>
                </a:highlight>
                <a:latin typeface="Times New Roman"/>
                <a:ea typeface="Times New Roman"/>
                <a:cs typeface="Times New Roman"/>
                <a:sym typeface="Times New Roman"/>
              </a:rPr>
              <a:t>CS</a:t>
            </a:r>
            <a:r>
              <a:rPr lang="en" sz="2335">
                <a:highlight>
                  <a:schemeClr val="lt1"/>
                </a:highlight>
                <a:latin typeface="Times New Roman"/>
                <a:ea typeface="Times New Roman"/>
                <a:cs typeface="Times New Roman"/>
                <a:sym typeface="Times New Roman"/>
              </a:rPr>
              <a:t>S</a:t>
            </a:r>
            <a:endParaRPr sz="2335">
              <a:highlight>
                <a:schemeClr val="lt1"/>
              </a:highlight>
              <a:latin typeface="Times New Roman"/>
              <a:ea typeface="Times New Roman"/>
              <a:cs typeface="Times New Roman"/>
              <a:sym typeface="Times New Roman"/>
            </a:endParaRPr>
          </a:p>
          <a:p>
            <a:pPr indent="457200" lvl="0" marL="457200" rtl="0" algn="l">
              <a:lnSpc>
                <a:spcPct val="115000"/>
              </a:lnSpc>
              <a:spcBef>
                <a:spcPts val="0"/>
              </a:spcBef>
              <a:spcAft>
                <a:spcPts val="0"/>
              </a:spcAft>
              <a:buClr>
                <a:schemeClr val="dk1"/>
              </a:buClr>
              <a:buSzPts val="1100"/>
              <a:buFont typeface="Arial"/>
              <a:buNone/>
            </a:pPr>
            <a:r>
              <a:rPr lang="en" sz="2335">
                <a:highlight>
                  <a:srgbClr val="F7F7F8"/>
                </a:highlight>
                <a:latin typeface="Times New Roman"/>
                <a:ea typeface="Times New Roman"/>
                <a:cs typeface="Times New Roman"/>
                <a:sym typeface="Times New Roman"/>
              </a:rPr>
              <a:t>Node.js</a:t>
            </a:r>
            <a:endParaRPr sz="2335">
              <a:highlight>
                <a:srgbClr val="F7F7F8"/>
              </a:highlight>
              <a:latin typeface="Times New Roman"/>
              <a:ea typeface="Times New Roman"/>
              <a:cs typeface="Times New Roman"/>
              <a:sym typeface="Times New Roman"/>
            </a:endParaRPr>
          </a:p>
          <a:p>
            <a:pPr indent="457200" lvl="0" marL="457200" rtl="0" algn="l">
              <a:lnSpc>
                <a:spcPct val="115000"/>
              </a:lnSpc>
              <a:spcBef>
                <a:spcPts val="0"/>
              </a:spcBef>
              <a:spcAft>
                <a:spcPts val="0"/>
              </a:spcAft>
              <a:buClr>
                <a:schemeClr val="dk1"/>
              </a:buClr>
              <a:buSzPts val="1100"/>
              <a:buFont typeface="Arial"/>
              <a:buNone/>
            </a:pPr>
            <a:r>
              <a:rPr lang="en" sz="2335">
                <a:highlight>
                  <a:srgbClr val="F7F7F8"/>
                </a:highlight>
                <a:latin typeface="Times New Roman"/>
                <a:ea typeface="Times New Roman"/>
                <a:cs typeface="Times New Roman"/>
                <a:sym typeface="Times New Roman"/>
              </a:rPr>
              <a:t>Javascript</a:t>
            </a:r>
            <a:br>
              <a:rPr lang="en" sz="2335">
                <a:highlight>
                  <a:srgbClr val="F7F7F8"/>
                </a:highlight>
                <a:latin typeface="Times New Roman"/>
                <a:ea typeface="Times New Roman"/>
                <a:cs typeface="Times New Roman"/>
                <a:sym typeface="Times New Roman"/>
              </a:rPr>
            </a:br>
            <a:r>
              <a:rPr lang="en" sz="2335">
                <a:highlight>
                  <a:srgbClr val="F7F7F8"/>
                </a:highlight>
                <a:latin typeface="Times New Roman"/>
                <a:ea typeface="Times New Roman"/>
                <a:cs typeface="Times New Roman"/>
                <a:sym typeface="Times New Roman"/>
              </a:rPr>
              <a:t>	Embedded JavaScript </a:t>
            </a:r>
            <a:r>
              <a:rPr lang="en" sz="2335">
                <a:highlight>
                  <a:schemeClr val="lt1"/>
                </a:highlight>
                <a:latin typeface="Times New Roman"/>
                <a:ea typeface="Times New Roman"/>
                <a:cs typeface="Times New Roman"/>
                <a:sym typeface="Times New Roman"/>
              </a:rPr>
              <a:t> </a:t>
            </a:r>
            <a:endParaRPr sz="2535">
              <a:highlight>
                <a:srgbClr val="F7F7F8"/>
              </a:highlight>
              <a:latin typeface="Times New Roman"/>
              <a:ea typeface="Times New Roman"/>
              <a:cs typeface="Times New Roman"/>
              <a:sym typeface="Times New Roman"/>
            </a:endParaRPr>
          </a:p>
          <a:p>
            <a:pPr indent="457200" lvl="0" marL="457200" rtl="0" algn="l">
              <a:lnSpc>
                <a:spcPct val="115000"/>
              </a:lnSpc>
              <a:spcBef>
                <a:spcPts val="0"/>
              </a:spcBef>
              <a:spcAft>
                <a:spcPts val="0"/>
              </a:spcAft>
              <a:buClr>
                <a:schemeClr val="dk1"/>
              </a:buClr>
              <a:buSzPts val="1100"/>
              <a:buFont typeface="Arial"/>
              <a:buNone/>
            </a:pPr>
            <a:r>
              <a:rPr lang="en" sz="2335">
                <a:highlight>
                  <a:srgbClr val="F7F7F8"/>
                </a:highlight>
                <a:latin typeface="Times New Roman"/>
                <a:ea typeface="Times New Roman"/>
                <a:cs typeface="Times New Roman"/>
                <a:sym typeface="Times New Roman"/>
              </a:rPr>
              <a:t>Express.js</a:t>
            </a:r>
            <a:endParaRPr sz="2335">
              <a:highlight>
                <a:srgbClr val="F7F7F8"/>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2347">
              <a:highlight>
                <a:srgbClr val="F7F7F8"/>
              </a:highlight>
              <a:latin typeface="Times New Roman"/>
              <a:ea typeface="Times New Roman"/>
              <a:cs typeface="Times New Roman"/>
              <a:sym typeface="Times New Roman"/>
            </a:endParaRPr>
          </a:p>
          <a:p>
            <a:pPr indent="457200" lvl="0" marL="0" rtl="0" algn="l">
              <a:lnSpc>
                <a:spcPct val="115000"/>
              </a:lnSpc>
              <a:spcBef>
                <a:spcPts val="0"/>
              </a:spcBef>
              <a:spcAft>
                <a:spcPts val="0"/>
              </a:spcAft>
              <a:buClr>
                <a:schemeClr val="dk1"/>
              </a:buClr>
              <a:buSzPts val="1100"/>
              <a:buFont typeface="Arial"/>
              <a:buNone/>
            </a:pPr>
            <a:r>
              <a:rPr b="1" lang="en" sz="2347">
                <a:highlight>
                  <a:srgbClr val="F7F7F8"/>
                </a:highlight>
                <a:latin typeface="Times New Roman"/>
                <a:ea typeface="Times New Roman"/>
                <a:cs typeface="Times New Roman"/>
                <a:sym typeface="Times New Roman"/>
              </a:rPr>
              <a:t>Data-Structure Used:</a:t>
            </a:r>
            <a:endParaRPr b="1" sz="2347">
              <a:highlight>
                <a:srgbClr val="F7F7F8"/>
              </a:highlight>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b="1" lang="en" sz="2347">
                <a:highlight>
                  <a:srgbClr val="F7F7F8"/>
                </a:highlight>
                <a:latin typeface="Times New Roman"/>
                <a:ea typeface="Times New Roman"/>
                <a:cs typeface="Times New Roman"/>
                <a:sym typeface="Times New Roman"/>
              </a:rPr>
              <a:t> 	</a:t>
            </a:r>
            <a:r>
              <a:rPr lang="en" sz="2347">
                <a:highlight>
                  <a:srgbClr val="F7F7F8"/>
                </a:highlight>
                <a:latin typeface="Times New Roman"/>
                <a:ea typeface="Times New Roman"/>
                <a:cs typeface="Times New Roman"/>
                <a:sym typeface="Times New Roman"/>
              </a:rPr>
              <a:t>Priority Queue (using Minheap)</a:t>
            </a:r>
            <a:endParaRPr sz="2347">
              <a:highlight>
                <a:srgbClr val="F7F7F8"/>
              </a:highlight>
              <a:latin typeface="Times New Roman"/>
              <a:ea typeface="Times New Roman"/>
              <a:cs typeface="Times New Roman"/>
              <a:sym typeface="Times New Roman"/>
            </a:endParaRPr>
          </a:p>
          <a:p>
            <a:pPr indent="457200" lvl="0" marL="457200" rtl="0" algn="l">
              <a:lnSpc>
                <a:spcPct val="115000"/>
              </a:lnSpc>
              <a:spcBef>
                <a:spcPts val="0"/>
              </a:spcBef>
              <a:spcAft>
                <a:spcPts val="0"/>
              </a:spcAft>
              <a:buClr>
                <a:schemeClr val="dk1"/>
              </a:buClr>
              <a:buSzPts val="1100"/>
              <a:buFont typeface="Arial"/>
              <a:buNone/>
            </a:pPr>
            <a:r>
              <a:rPr lang="en" sz="2347">
                <a:highlight>
                  <a:srgbClr val="F7F7F8"/>
                </a:highlight>
                <a:latin typeface="Times New Roman"/>
                <a:ea typeface="Times New Roman"/>
                <a:cs typeface="Times New Roman"/>
                <a:sym typeface="Times New Roman"/>
              </a:rPr>
              <a:t>Binary Tree</a:t>
            </a:r>
            <a:endParaRPr sz="2347">
              <a:highlight>
                <a:srgbClr val="F7F7F8"/>
              </a:highlight>
              <a:latin typeface="Times New Roman"/>
              <a:ea typeface="Times New Roman"/>
              <a:cs typeface="Times New Roman"/>
              <a:sym typeface="Times New Roman"/>
            </a:endParaRPr>
          </a:p>
          <a:p>
            <a:pPr indent="0" lvl="0" marL="0" rtl="0" algn="l">
              <a:spcBef>
                <a:spcPts val="0"/>
              </a:spcBef>
              <a:spcAft>
                <a:spcPts val="0"/>
              </a:spcAft>
              <a:buNone/>
            </a:pPr>
            <a:r>
              <a:t/>
            </a:r>
            <a:endParaRPr/>
          </a:p>
        </p:txBody>
      </p:sp>
      <p:pic>
        <p:nvPicPr>
          <p:cNvPr id="171" name="Google Shape;171;p31"/>
          <p:cNvPicPr preferRelativeResize="0"/>
          <p:nvPr/>
        </p:nvPicPr>
        <p:blipFill>
          <a:blip r:embed="rId3">
            <a:alphaModFix/>
          </a:blip>
          <a:stretch>
            <a:fillRect/>
          </a:stretch>
        </p:blipFill>
        <p:spPr>
          <a:xfrm>
            <a:off x="4975725" y="511550"/>
            <a:ext cx="2507825" cy="1184675"/>
          </a:xfrm>
          <a:prstGeom prst="rect">
            <a:avLst/>
          </a:prstGeom>
          <a:noFill/>
          <a:ln>
            <a:noFill/>
          </a:ln>
        </p:spPr>
      </p:pic>
      <p:pic>
        <p:nvPicPr>
          <p:cNvPr id="172" name="Google Shape;172;p31"/>
          <p:cNvPicPr preferRelativeResize="0"/>
          <p:nvPr/>
        </p:nvPicPr>
        <p:blipFill>
          <a:blip r:embed="rId4">
            <a:alphaModFix/>
          </a:blip>
          <a:stretch>
            <a:fillRect/>
          </a:stretch>
        </p:blipFill>
        <p:spPr>
          <a:xfrm>
            <a:off x="5269320" y="2101095"/>
            <a:ext cx="2151275" cy="1184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Clr>
                <a:schemeClr val="dk1"/>
              </a:buClr>
              <a:buSzPct val="94276"/>
              <a:buFont typeface="Calibri"/>
              <a:buNone/>
            </a:pPr>
            <a:r>
              <a:rPr lang="en"/>
              <a:t>                                  </a:t>
            </a:r>
            <a:r>
              <a:rPr b="1" lang="en"/>
              <a:t>PROCESS FLOW </a:t>
            </a:r>
            <a:endParaRPr b="1"/>
          </a:p>
        </p:txBody>
      </p:sp>
      <p:pic>
        <p:nvPicPr>
          <p:cNvPr id="178" name="Google Shape;178;p32"/>
          <p:cNvPicPr preferRelativeResize="0"/>
          <p:nvPr/>
        </p:nvPicPr>
        <p:blipFill rotWithShape="1">
          <a:blip r:embed="rId3">
            <a:alphaModFix/>
          </a:blip>
          <a:srcRect b="0" l="0" r="0" t="0"/>
          <a:stretch/>
        </p:blipFill>
        <p:spPr>
          <a:xfrm>
            <a:off x="713951" y="1221825"/>
            <a:ext cx="7872838" cy="315729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Clr>
                <a:schemeClr val="dk1"/>
              </a:buClr>
              <a:buSzPct val="94276"/>
              <a:buFont typeface="Calibri"/>
              <a:buNone/>
            </a:pPr>
            <a:r>
              <a:rPr b="1" lang="en"/>
              <a:t>                                IMPLEMENTATION</a:t>
            </a:r>
            <a:endParaRPr b="1"/>
          </a:p>
        </p:txBody>
      </p:sp>
      <p:sp>
        <p:nvSpPr>
          <p:cNvPr id="184" name="Google Shape;184;p33"/>
          <p:cNvSpPr txBox="1"/>
          <p:nvPr>
            <p:ph idx="1" type="body"/>
          </p:nvPr>
        </p:nvSpPr>
        <p:spPr>
          <a:xfrm>
            <a:off x="311700" y="1152475"/>
            <a:ext cx="8570700" cy="3511500"/>
          </a:xfrm>
          <a:prstGeom prst="rect">
            <a:avLst/>
          </a:prstGeom>
          <a:noFill/>
          <a:ln>
            <a:noFill/>
          </a:ln>
        </p:spPr>
        <p:txBody>
          <a:bodyPr anchorCtr="0" anchor="t" bIns="91425" lIns="91425" spcFirstLastPara="1" rIns="91425" wrap="square" tIns="91425">
            <a:normAutofit fontScale="25000" lnSpcReduction="20000"/>
          </a:bodyPr>
          <a:lstStyle/>
          <a:p>
            <a:pPr indent="-329817" lvl="0" marL="457200" rtl="0" algn="l">
              <a:lnSpc>
                <a:spcPct val="115000"/>
              </a:lnSpc>
              <a:spcBef>
                <a:spcPts val="0"/>
              </a:spcBef>
              <a:spcAft>
                <a:spcPts val="0"/>
              </a:spcAft>
              <a:buSzPct val="100000"/>
              <a:buFont typeface="Times New Roman"/>
              <a:buChar char="●"/>
            </a:pPr>
            <a:r>
              <a:rPr lang="en" sz="6375">
                <a:highlight>
                  <a:srgbClr val="F7F7F8"/>
                </a:highlight>
                <a:latin typeface="Times New Roman"/>
                <a:ea typeface="Times New Roman"/>
                <a:cs typeface="Times New Roman"/>
                <a:sym typeface="Times New Roman"/>
              </a:rPr>
              <a:t>Huffman coding technique was implemented for compression and decompression.</a:t>
            </a:r>
            <a:endParaRPr sz="6375">
              <a:highlight>
                <a:srgbClr val="F7F7F8"/>
              </a:highlight>
              <a:latin typeface="Times New Roman"/>
              <a:ea typeface="Times New Roman"/>
              <a:cs typeface="Times New Roman"/>
              <a:sym typeface="Times New Roman"/>
            </a:endParaRPr>
          </a:p>
          <a:p>
            <a:pPr indent="-329817" lvl="0" marL="457200" rtl="0" algn="l">
              <a:lnSpc>
                <a:spcPct val="115000"/>
              </a:lnSpc>
              <a:spcBef>
                <a:spcPts val="0"/>
              </a:spcBef>
              <a:spcAft>
                <a:spcPts val="0"/>
              </a:spcAft>
              <a:buSzPct val="100000"/>
              <a:buFont typeface="Times New Roman"/>
              <a:buChar char="●"/>
            </a:pPr>
            <a:r>
              <a:rPr lang="en" sz="6375">
                <a:highlight>
                  <a:srgbClr val="F7F7F8"/>
                </a:highlight>
                <a:latin typeface="Times New Roman"/>
                <a:ea typeface="Times New Roman"/>
                <a:cs typeface="Times New Roman"/>
                <a:sym typeface="Times New Roman"/>
              </a:rPr>
              <a:t> After analyzing other algorithms Huffman algorithm was chosen due to its faster approach and efficient memory usage.</a:t>
            </a:r>
            <a:endParaRPr sz="6375">
              <a:highlight>
                <a:srgbClr val="F7F7F8"/>
              </a:highlight>
              <a:latin typeface="Times New Roman"/>
              <a:ea typeface="Times New Roman"/>
              <a:cs typeface="Times New Roman"/>
              <a:sym typeface="Times New Roman"/>
            </a:endParaRPr>
          </a:p>
          <a:p>
            <a:pPr indent="0" lvl="0" marL="914400" rtl="0" algn="l">
              <a:lnSpc>
                <a:spcPct val="115000"/>
              </a:lnSpc>
              <a:spcBef>
                <a:spcPts val="0"/>
              </a:spcBef>
              <a:spcAft>
                <a:spcPts val="0"/>
              </a:spcAft>
              <a:buNone/>
            </a:pPr>
            <a:r>
              <a:t/>
            </a:r>
            <a:endParaRPr sz="6375">
              <a:highlight>
                <a:srgbClr val="F7F7F8"/>
              </a:highlight>
              <a:latin typeface="Times New Roman"/>
              <a:ea typeface="Times New Roman"/>
              <a:cs typeface="Times New Roman"/>
              <a:sym typeface="Times New Roman"/>
            </a:endParaRPr>
          </a:p>
          <a:p>
            <a:pPr indent="-329817" lvl="0" marL="457200" rtl="0" algn="l">
              <a:lnSpc>
                <a:spcPct val="115000"/>
              </a:lnSpc>
              <a:spcBef>
                <a:spcPts val="0"/>
              </a:spcBef>
              <a:spcAft>
                <a:spcPts val="0"/>
              </a:spcAft>
              <a:buSzPct val="100000"/>
              <a:buFont typeface="Times New Roman"/>
              <a:buChar char="●"/>
            </a:pPr>
            <a:r>
              <a:rPr lang="en" sz="6375">
                <a:highlight>
                  <a:srgbClr val="F7F7F8"/>
                </a:highlight>
                <a:latin typeface="Times New Roman"/>
                <a:ea typeface="Times New Roman"/>
                <a:cs typeface="Times New Roman"/>
                <a:sym typeface="Times New Roman"/>
              </a:rPr>
              <a:t>A user-friendly innovative user interface has been developed as a primary</a:t>
            </a:r>
            <a:endParaRPr sz="6375">
              <a:highlight>
                <a:srgbClr val="F7F7F8"/>
              </a:highlight>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6375">
                <a:highlight>
                  <a:srgbClr val="F7F7F8"/>
                </a:highlight>
                <a:latin typeface="Times New Roman"/>
                <a:ea typeface="Times New Roman"/>
                <a:cs typeface="Times New Roman"/>
                <a:sym typeface="Times New Roman"/>
              </a:rPr>
              <a:t>objective. Documentation and help are being included in the interface to guide</a:t>
            </a:r>
            <a:endParaRPr sz="6375">
              <a:highlight>
                <a:srgbClr val="F7F7F8"/>
              </a:highlight>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6375">
                <a:highlight>
                  <a:srgbClr val="F7F7F8"/>
                </a:highlight>
                <a:latin typeface="Times New Roman"/>
                <a:ea typeface="Times New Roman"/>
                <a:cs typeface="Times New Roman"/>
                <a:sym typeface="Times New Roman"/>
              </a:rPr>
              <a:t>people on how to work on the application.</a:t>
            </a:r>
            <a:endParaRPr sz="6375">
              <a:highlight>
                <a:srgbClr val="F7F7F8"/>
              </a:highlight>
              <a:latin typeface="Times New Roman"/>
              <a:ea typeface="Times New Roman"/>
              <a:cs typeface="Times New Roman"/>
              <a:sym typeface="Times New Roman"/>
            </a:endParaRPr>
          </a:p>
          <a:p>
            <a:pPr indent="0" lvl="0" marL="914400" rtl="0" algn="l">
              <a:lnSpc>
                <a:spcPct val="115000"/>
              </a:lnSpc>
              <a:spcBef>
                <a:spcPts val="0"/>
              </a:spcBef>
              <a:spcAft>
                <a:spcPts val="0"/>
              </a:spcAft>
              <a:buNone/>
            </a:pPr>
            <a:r>
              <a:t/>
            </a:r>
            <a:endParaRPr sz="6375">
              <a:highlight>
                <a:srgbClr val="F7F7F8"/>
              </a:highlight>
              <a:latin typeface="Times New Roman"/>
              <a:ea typeface="Times New Roman"/>
              <a:cs typeface="Times New Roman"/>
              <a:sym typeface="Times New Roman"/>
            </a:endParaRPr>
          </a:p>
          <a:p>
            <a:pPr indent="-329817" lvl="0" marL="457200" rtl="0" algn="l">
              <a:lnSpc>
                <a:spcPct val="115000"/>
              </a:lnSpc>
              <a:spcBef>
                <a:spcPts val="0"/>
              </a:spcBef>
              <a:spcAft>
                <a:spcPts val="0"/>
              </a:spcAft>
              <a:buSzPct val="100000"/>
              <a:buFont typeface="Times New Roman"/>
              <a:buChar char="●"/>
            </a:pPr>
            <a:r>
              <a:rPr lang="en" sz="6375">
                <a:highlight>
                  <a:srgbClr val="F7F7F8"/>
                </a:highlight>
                <a:latin typeface="Times New Roman"/>
                <a:ea typeface="Times New Roman"/>
                <a:cs typeface="Times New Roman"/>
                <a:sym typeface="Times New Roman"/>
              </a:rPr>
              <a:t>Huffman coding efficiently compresses the input file and maintains accuracy. It is a lossless compression algorithm which assigns variable length code to input characters in case of text data.</a:t>
            </a:r>
            <a:endParaRPr sz="6375">
              <a:highlight>
                <a:srgbClr val="F7F7F8"/>
              </a:highlight>
              <a:latin typeface="Times New Roman"/>
              <a:ea typeface="Times New Roman"/>
              <a:cs typeface="Times New Roman"/>
              <a:sym typeface="Times New Roman"/>
            </a:endParaRPr>
          </a:p>
          <a:p>
            <a:pPr indent="0" lvl="0" marL="914400" rtl="0" algn="l">
              <a:lnSpc>
                <a:spcPct val="115000"/>
              </a:lnSpc>
              <a:spcBef>
                <a:spcPts val="0"/>
              </a:spcBef>
              <a:spcAft>
                <a:spcPts val="0"/>
              </a:spcAft>
              <a:buNone/>
            </a:pPr>
            <a:r>
              <a:t/>
            </a:r>
            <a:endParaRPr sz="6375">
              <a:highlight>
                <a:srgbClr val="F7F7F8"/>
              </a:highlight>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6375">
                <a:highlight>
                  <a:srgbClr val="F7F7F8"/>
                </a:highlight>
                <a:latin typeface="Times New Roman"/>
                <a:ea typeface="Times New Roman"/>
                <a:cs typeface="Times New Roman"/>
                <a:sym typeface="Times New Roman"/>
              </a:rPr>
              <a:t>The two main major parts in Huffman Coding:</a:t>
            </a:r>
            <a:endParaRPr sz="6375">
              <a:highlight>
                <a:srgbClr val="F7F7F8"/>
              </a:highlight>
              <a:latin typeface="Times New Roman"/>
              <a:ea typeface="Times New Roman"/>
              <a:cs typeface="Times New Roman"/>
              <a:sym typeface="Times New Roman"/>
            </a:endParaRPr>
          </a:p>
          <a:p>
            <a:pPr indent="-329817" lvl="0" marL="457200" rtl="0" algn="l">
              <a:lnSpc>
                <a:spcPct val="115000"/>
              </a:lnSpc>
              <a:spcBef>
                <a:spcPts val="0"/>
              </a:spcBef>
              <a:spcAft>
                <a:spcPts val="0"/>
              </a:spcAft>
              <a:buSzPct val="100000"/>
              <a:buFont typeface="Times New Roman"/>
              <a:buChar char="●"/>
            </a:pPr>
            <a:r>
              <a:rPr lang="en" sz="6375">
                <a:highlight>
                  <a:srgbClr val="F7F7F8"/>
                </a:highlight>
                <a:latin typeface="Times New Roman"/>
                <a:ea typeface="Times New Roman"/>
                <a:cs typeface="Times New Roman"/>
                <a:sym typeface="Times New Roman"/>
              </a:rPr>
              <a:t>Build a Huffman Tree from input characters in the file.</a:t>
            </a:r>
            <a:endParaRPr sz="6375">
              <a:highlight>
                <a:srgbClr val="F7F7F8"/>
              </a:highlight>
              <a:latin typeface="Times New Roman"/>
              <a:ea typeface="Times New Roman"/>
              <a:cs typeface="Times New Roman"/>
              <a:sym typeface="Times New Roman"/>
            </a:endParaRPr>
          </a:p>
          <a:p>
            <a:pPr indent="-329817" lvl="0" marL="457200" rtl="0" algn="l">
              <a:lnSpc>
                <a:spcPct val="115000"/>
              </a:lnSpc>
              <a:spcBef>
                <a:spcPts val="0"/>
              </a:spcBef>
              <a:spcAft>
                <a:spcPts val="0"/>
              </a:spcAft>
              <a:buSzPct val="100000"/>
              <a:buFont typeface="Times New Roman"/>
              <a:buChar char="●"/>
            </a:pPr>
            <a:r>
              <a:rPr lang="en" sz="6375">
                <a:highlight>
                  <a:srgbClr val="F7F7F8"/>
                </a:highlight>
                <a:latin typeface="Times New Roman"/>
                <a:ea typeface="Times New Roman"/>
                <a:cs typeface="Times New Roman"/>
                <a:sym typeface="Times New Roman"/>
              </a:rPr>
              <a:t>Traverse the Huffman tree and assign codes to characters appropriately.</a:t>
            </a:r>
            <a:endParaRPr sz="6375">
              <a:highlight>
                <a:srgbClr val="F7F7F8"/>
              </a:highlight>
              <a:latin typeface="Times New Roman"/>
              <a:ea typeface="Times New Roman"/>
              <a:cs typeface="Times New Roman"/>
              <a:sym typeface="Times New Roman"/>
            </a:endParaRPr>
          </a:p>
          <a:p>
            <a:pPr indent="-457200" lvl="0" marL="457200" rtl="0" algn="l">
              <a:lnSpc>
                <a:spcPct val="115000"/>
              </a:lnSpc>
              <a:spcBef>
                <a:spcPts val="0"/>
              </a:spcBef>
              <a:spcAft>
                <a:spcPts val="0"/>
              </a:spcAft>
              <a:buClr>
                <a:schemeClr val="dk1"/>
              </a:buClr>
              <a:buSzPct val="78571"/>
              <a:buFont typeface="Arial"/>
              <a:buNone/>
            </a:pPr>
            <a:r>
              <a:t/>
            </a:r>
            <a:endParaRPr sz="1400">
              <a:highlight>
                <a:srgbClr val="F7F7F8"/>
              </a:highlight>
              <a:latin typeface="Times New Roman"/>
              <a:ea typeface="Times New Roman"/>
              <a:cs typeface="Times New Roman"/>
              <a:sym typeface="Times New Roman"/>
            </a:endParaRPr>
          </a:p>
          <a:p>
            <a:pPr indent="0" lvl="0" marL="0" rtl="0" algn="l">
              <a:lnSpc>
                <a:spcPct val="90000"/>
              </a:lnSpc>
              <a:spcBef>
                <a:spcPts val="1200"/>
              </a:spcBef>
              <a:spcAft>
                <a:spcPts val="1200"/>
              </a:spcAft>
              <a:buClr>
                <a:schemeClr val="dk1"/>
              </a:buClr>
              <a:buSzPct val="100840"/>
              <a:buNone/>
            </a:pPr>
            <a:r>
              <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4"/>
          <p:cNvSpPr txBox="1"/>
          <p:nvPr>
            <p:ph idx="1" type="subTitle"/>
          </p:nvPr>
        </p:nvSpPr>
        <p:spPr>
          <a:xfrm>
            <a:off x="201950" y="151475"/>
            <a:ext cx="8709300" cy="4764900"/>
          </a:xfrm>
          <a:prstGeom prst="rect">
            <a:avLst/>
          </a:prstGeom>
        </p:spPr>
        <p:txBody>
          <a:bodyPr anchorCtr="0" anchor="t" bIns="45700" lIns="91425" spcFirstLastPara="1" rIns="91425" wrap="square" tIns="45700">
            <a:normAutofit/>
          </a:bodyPr>
          <a:lstStyle/>
          <a:p>
            <a:pPr indent="-358718" lvl="0" marL="457200" rtl="0" algn="l">
              <a:lnSpc>
                <a:spcPct val="115000"/>
              </a:lnSpc>
              <a:spcBef>
                <a:spcPts val="0"/>
              </a:spcBef>
              <a:spcAft>
                <a:spcPts val="0"/>
              </a:spcAft>
              <a:buSzPts val="2049"/>
              <a:buFont typeface="Times New Roman"/>
              <a:buChar char="●"/>
            </a:pPr>
            <a:r>
              <a:rPr lang="en" sz="2049">
                <a:highlight>
                  <a:srgbClr val="F7F7F8"/>
                </a:highlight>
                <a:latin typeface="Times New Roman"/>
                <a:ea typeface="Times New Roman"/>
                <a:cs typeface="Times New Roman"/>
                <a:sym typeface="Times New Roman"/>
              </a:rPr>
              <a:t>Implement a file upload mechanism  that allows users to select and upload files.Validate the file size before compression, and if it exceeds the maximum size, display an alert box informing the user about the limitation.</a:t>
            </a:r>
            <a:endParaRPr sz="2049">
              <a:highlight>
                <a:srgbClr val="F7F7F8"/>
              </a:highlight>
              <a:latin typeface="Times New Roman"/>
              <a:ea typeface="Times New Roman"/>
              <a:cs typeface="Times New Roman"/>
              <a:sym typeface="Times New Roman"/>
            </a:endParaRPr>
          </a:p>
          <a:p>
            <a:pPr indent="-358718" lvl="0" marL="457200" rtl="0" algn="l">
              <a:lnSpc>
                <a:spcPct val="115000"/>
              </a:lnSpc>
              <a:spcBef>
                <a:spcPts val="0"/>
              </a:spcBef>
              <a:spcAft>
                <a:spcPts val="0"/>
              </a:spcAft>
              <a:buSzPts val="2049"/>
              <a:buFont typeface="Times New Roman"/>
              <a:buChar char="●"/>
            </a:pPr>
            <a:r>
              <a:rPr lang="en" sz="2049">
                <a:highlight>
                  <a:srgbClr val="F7F7F8"/>
                </a:highlight>
                <a:latin typeface="Times New Roman"/>
                <a:ea typeface="Times New Roman"/>
                <a:cs typeface="Times New Roman"/>
                <a:sym typeface="Times New Roman"/>
              </a:rPr>
              <a:t>If the user selects multiple files, we implemented a file merging functionality. Combine the contents of the selected files into a single before performing compression.</a:t>
            </a:r>
            <a:endParaRPr sz="2049">
              <a:highlight>
                <a:srgbClr val="F7F7F8"/>
              </a:highlight>
              <a:latin typeface="Times New Roman"/>
              <a:ea typeface="Times New Roman"/>
              <a:cs typeface="Times New Roman"/>
              <a:sym typeface="Times New Roman"/>
            </a:endParaRPr>
          </a:p>
          <a:p>
            <a:pPr indent="-358718" lvl="0" marL="457200" rtl="0" algn="l">
              <a:lnSpc>
                <a:spcPct val="115000"/>
              </a:lnSpc>
              <a:spcBef>
                <a:spcPts val="0"/>
              </a:spcBef>
              <a:spcAft>
                <a:spcPts val="0"/>
              </a:spcAft>
              <a:buSzPts val="2049"/>
              <a:buFont typeface="Times New Roman"/>
              <a:buChar char="●"/>
            </a:pPr>
            <a:r>
              <a:rPr lang="en" sz="2049">
                <a:highlight>
                  <a:srgbClr val="F7F7F8"/>
                </a:highlight>
                <a:latin typeface="Times New Roman"/>
                <a:ea typeface="Times New Roman"/>
                <a:cs typeface="Times New Roman"/>
                <a:sym typeface="Times New Roman"/>
              </a:rPr>
              <a:t>Implement the reverse process to decompress the Huffman-coded file back to its original format. Reconstruct the original file by replacing the Huffman codes with their corresponding symbols.</a:t>
            </a:r>
            <a:endParaRPr sz="2049">
              <a:highlight>
                <a:srgbClr val="F7F7F8"/>
              </a:highlight>
              <a:latin typeface="Times New Roman"/>
              <a:ea typeface="Times New Roman"/>
              <a:cs typeface="Times New Roman"/>
              <a:sym typeface="Times New Roman"/>
            </a:endParaRPr>
          </a:p>
          <a:p>
            <a:pPr indent="457200" lvl="0" marL="457200" rtl="0" algn="l">
              <a:lnSpc>
                <a:spcPct val="115000"/>
              </a:lnSpc>
              <a:spcBef>
                <a:spcPts val="0"/>
              </a:spcBef>
              <a:spcAft>
                <a:spcPts val="0"/>
              </a:spcAft>
              <a:buNone/>
            </a:pPr>
            <a:r>
              <a:t/>
            </a:r>
            <a:endParaRPr sz="2347">
              <a:highlight>
                <a:srgbClr val="F7F7F8"/>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400">
              <a:highlight>
                <a:srgbClr val="F7F7F8"/>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400">
              <a:highlight>
                <a:srgbClr val="F7F7F8"/>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400">
              <a:highlight>
                <a:srgbClr val="F7F7F8"/>
              </a:highlight>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sn templat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