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85" r:id="rId4"/>
  </p:sldMasterIdLst>
  <p:notesMasterIdLst>
    <p:notesMasterId r:id="rId8"/>
  </p:notesMasterIdLst>
  <p:sldIdLst>
    <p:sldId id="649" r:id="rId5"/>
    <p:sldId id="650" r:id="rId6"/>
    <p:sldId id="65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B"/>
    <a:srgbClr val="E5E5E5"/>
    <a:srgbClr val="FF5050"/>
    <a:srgbClr val="E7EAEA"/>
    <a:srgbClr val="FFCC99"/>
    <a:srgbClr val="FFFFFF"/>
    <a:srgbClr val="005758"/>
    <a:srgbClr val="2F967C"/>
    <a:srgbClr val="266A7D"/>
    <a:srgbClr val="935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356AD-D754-04E7-BC12-3CABE4E7AC7C}" v="1" dt="2024-01-10T15:15:24"/>
    <p1510:client id="{A9C08995-C53D-F2E9-2C3D-295AD2D00DD6}" v="341" dt="2024-01-10T15:13:51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7" autoAdjust="0"/>
  </p:normalViewPr>
  <p:slideViewPr>
    <p:cSldViewPr snapToGrid="0" snapToObjects="1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Darryl" userId="S::darryl.kelly@techdata.com::094ff186-4a29-48a2-a2a0-e262c19164d1" providerId="AD" clId="Web-{A9C08995-C53D-F2E9-2C3D-295AD2D00DD6}"/>
    <pc:docChg chg="modSld">
      <pc:chgData name="Kelly, Darryl" userId="S::darryl.kelly@techdata.com::094ff186-4a29-48a2-a2a0-e262c19164d1" providerId="AD" clId="Web-{A9C08995-C53D-F2E9-2C3D-295AD2D00DD6}" dt="2024-01-10T15:13:46.927" v="176" actId="20577"/>
      <pc:docMkLst>
        <pc:docMk/>
      </pc:docMkLst>
      <pc:sldChg chg="modSp">
        <pc:chgData name="Kelly, Darryl" userId="S::darryl.kelly@techdata.com::094ff186-4a29-48a2-a2a0-e262c19164d1" providerId="AD" clId="Web-{A9C08995-C53D-F2E9-2C3D-295AD2D00DD6}" dt="2024-01-10T15:11:01.391" v="101" actId="20577"/>
        <pc:sldMkLst>
          <pc:docMk/>
          <pc:sldMk cId="3754486150" sldId="649"/>
        </pc:sldMkLst>
        <pc:spChg chg="mod">
          <ac:chgData name="Kelly, Darryl" userId="S::darryl.kelly@techdata.com::094ff186-4a29-48a2-a2a0-e262c19164d1" providerId="AD" clId="Web-{A9C08995-C53D-F2E9-2C3D-295AD2D00DD6}" dt="2024-01-10T15:10:20.249" v="73" actId="20577"/>
          <ac:spMkLst>
            <pc:docMk/>
            <pc:sldMk cId="3754486150" sldId="649"/>
            <ac:spMk id="6" creationId="{84CD3BA4-CE17-17B1-6C48-5811C69EFB6B}"/>
          </ac:spMkLst>
        </pc:spChg>
        <pc:spChg chg="mod">
          <ac:chgData name="Kelly, Darryl" userId="S::darryl.kelly@techdata.com::094ff186-4a29-48a2-a2a0-e262c19164d1" providerId="AD" clId="Web-{A9C08995-C53D-F2E9-2C3D-295AD2D00DD6}" dt="2024-01-10T15:11:01.391" v="101" actId="20577"/>
          <ac:spMkLst>
            <pc:docMk/>
            <pc:sldMk cId="3754486150" sldId="649"/>
            <ac:spMk id="8" creationId="{BF403B05-5D10-B45E-E8D4-87B7A2780420}"/>
          </ac:spMkLst>
        </pc:spChg>
        <pc:spChg chg="mod">
          <ac:chgData name="Kelly, Darryl" userId="S::darryl.kelly@techdata.com::094ff186-4a29-48a2-a2a0-e262c19164d1" providerId="AD" clId="Web-{A9C08995-C53D-F2E9-2C3D-295AD2D00DD6}" dt="2024-01-10T15:10:41.703" v="80" actId="14100"/>
          <ac:spMkLst>
            <pc:docMk/>
            <pc:sldMk cId="3754486150" sldId="649"/>
            <ac:spMk id="9" creationId="{D7ED3FB0-E170-5FBE-CFDD-CFEC16CD07B9}"/>
          </ac:spMkLst>
        </pc:spChg>
        <pc:spChg chg="mod">
          <ac:chgData name="Kelly, Darryl" userId="S::darryl.kelly@techdata.com::094ff186-4a29-48a2-a2a0-e262c19164d1" providerId="AD" clId="Web-{A9C08995-C53D-F2E9-2C3D-295AD2D00DD6}" dt="2024-01-10T15:10:30.343" v="78" actId="1076"/>
          <ac:spMkLst>
            <pc:docMk/>
            <pc:sldMk cId="3754486150" sldId="649"/>
            <ac:spMk id="10" creationId="{84C70A5B-5436-7AB0-CC7A-D22BA05FD8A1}"/>
          </ac:spMkLst>
        </pc:spChg>
      </pc:sldChg>
      <pc:sldChg chg="modSp">
        <pc:chgData name="Kelly, Darryl" userId="S::darryl.kelly@techdata.com::094ff186-4a29-48a2-a2a0-e262c19164d1" providerId="AD" clId="Web-{A9C08995-C53D-F2E9-2C3D-295AD2D00DD6}" dt="2024-01-10T15:13:46.927" v="176" actId="20577"/>
        <pc:sldMkLst>
          <pc:docMk/>
          <pc:sldMk cId="4045396081" sldId="650"/>
        </pc:sldMkLst>
        <pc:spChg chg="mod">
          <ac:chgData name="Kelly, Darryl" userId="S::darryl.kelly@techdata.com::094ff186-4a29-48a2-a2a0-e262c19164d1" providerId="AD" clId="Web-{A9C08995-C53D-F2E9-2C3D-295AD2D00DD6}" dt="2024-01-10T15:12:02.002" v="109" actId="1076"/>
          <ac:spMkLst>
            <pc:docMk/>
            <pc:sldMk cId="4045396081" sldId="650"/>
            <ac:spMk id="6" creationId="{B20AE17C-3835-5BCF-5335-EF9FBC95FC06}"/>
          </ac:spMkLst>
        </pc:spChg>
        <pc:spChg chg="mod">
          <ac:chgData name="Kelly, Darryl" userId="S::darryl.kelly@techdata.com::094ff186-4a29-48a2-a2a0-e262c19164d1" providerId="AD" clId="Web-{A9C08995-C53D-F2E9-2C3D-295AD2D00DD6}" dt="2024-01-10T15:13:46.927" v="176" actId="20577"/>
          <ac:spMkLst>
            <pc:docMk/>
            <pc:sldMk cId="4045396081" sldId="650"/>
            <ac:spMk id="8" creationId="{E27FEB57-20F8-9B31-CFEA-F662F1B51201}"/>
          </ac:spMkLst>
        </pc:spChg>
        <pc:spChg chg="mod">
          <ac:chgData name="Kelly, Darryl" userId="S::darryl.kelly@techdata.com::094ff186-4a29-48a2-a2a0-e262c19164d1" providerId="AD" clId="Web-{A9C08995-C53D-F2E9-2C3D-295AD2D00DD6}" dt="2024-01-10T15:13:36.004" v="145" actId="20577"/>
          <ac:spMkLst>
            <pc:docMk/>
            <pc:sldMk cId="4045396081" sldId="650"/>
            <ac:spMk id="9" creationId="{A82BD8AB-08F7-9327-4FE1-B7E7A703A6ED}"/>
          </ac:spMkLst>
        </pc:spChg>
      </pc:sldChg>
    </pc:docChg>
  </pc:docChgLst>
  <pc:docChgLst>
    <pc:chgData name="Kelly, Darryl" userId="S::darryl.kelly@techdata.com::094ff186-4a29-48a2-a2a0-e262c19164d1" providerId="AD" clId="Web-{564356AD-D754-04E7-BC12-3CABE4E7AC7C}"/>
    <pc:docChg chg="delSld">
      <pc:chgData name="Kelly, Darryl" userId="S::darryl.kelly@techdata.com::094ff186-4a29-48a2-a2a0-e262c19164d1" providerId="AD" clId="Web-{564356AD-D754-04E7-BC12-3CABE4E7AC7C}" dt="2024-01-10T15:15:24" v="0"/>
      <pc:docMkLst>
        <pc:docMk/>
      </pc:docMkLst>
      <pc:sldChg chg="del">
        <pc:chgData name="Kelly, Darryl" userId="S::darryl.kelly@techdata.com::094ff186-4a29-48a2-a2a0-e262c19164d1" providerId="AD" clId="Web-{564356AD-D754-04E7-BC12-3CABE4E7AC7C}" dt="2024-01-10T15:15:24" v="0"/>
        <pc:sldMkLst>
          <pc:docMk/>
          <pc:sldMk cId="2232637782" sldId="6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237CE78-46F0-774C-A9C0-449029F6268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A41CFDA-771F-5D47-9E6C-43224FAD81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459-6500-F74A-A031-3A47510D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47A9-2438-954B-B26D-E425724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D4EC-D5FA-934A-97A0-7995AB9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82A8C-83B4-D441-9289-7537A5A65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57ABE5-AF3B-EF4F-BB11-B79EA88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DB7C6F-7F97-0B43-9321-8B71A45E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104285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6DFFC-4F22-D043-9E29-352B0592A660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FF32D7-1D5C-9144-8C4D-CDCFE914D02C}"/>
              </a:ext>
            </a:extLst>
          </p:cNvPr>
          <p:cNvSpPr/>
          <p:nvPr userDrawn="1"/>
        </p:nvSpPr>
        <p:spPr>
          <a:xfrm>
            <a:off x="9595556" y="248356"/>
            <a:ext cx="2257777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7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9E746-CA58-7241-B348-299A8B809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2228163"/>
            <a:ext cx="6092191" cy="29911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7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3"/>
            <a:ext cx="6096000" cy="55919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32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l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CC69-DA2A-8840-971A-1F680F22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172-C1A0-DC48-B902-8F7AAF0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498203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FE13-7953-BA4A-B4C4-38A81D2C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4D6-8847-1340-BECF-95006B88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DEF0-D404-3C45-A592-9BFC70C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F8E5-BCB7-3743-BFF2-24F9E6F08237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E9315-9A3F-BD4C-B9B2-BAFDF7F9EC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4686" y="1825625"/>
            <a:ext cx="498203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BC2C6-4038-DF45-96D3-AC584861B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C0783-18D0-0349-AB71-670B289DCBD0}"/>
              </a:ext>
            </a:extLst>
          </p:cNvPr>
          <p:cNvSpPr/>
          <p:nvPr userDrawn="1"/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D6580-1DA7-8140-B7CC-E56DFF5CF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C069062-4F71-0944-826C-6E856E4F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49805C7-FCDD-7548-8E48-2AB7AFF3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81746B-23B1-6D45-BAF7-8D61830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F02B22-4D38-294A-8E24-C8E34B8A74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541C9D-F941-FA4B-B048-F72FFBF4B3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459-6500-F74A-A031-3A47510D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47A9-2438-954B-B26D-E425724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D4EC-D5FA-934A-97A0-7995AB9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57ABE5-AF3B-EF4F-BB11-B79EA88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DB7C6F-7F97-0B43-9321-8B71A45E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10428516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6DFFC-4F22-D043-9E29-352B0592A660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19B52B-89C0-9749-9A91-96441FB38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ACC69-DA2A-8840-971A-1F680F22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4" y="5538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172-C1A0-DC48-B902-8F7AAF0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4" y="1825625"/>
            <a:ext cx="498203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FE13-7953-BA4A-B4C4-38A81D2C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4D6-8847-1340-BECF-95006B88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DEF0-D404-3C45-A592-9BFC70C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F8E5-BCB7-3743-BFF2-24F9E6F08237}"/>
              </a:ext>
            </a:extLst>
          </p:cNvPr>
          <p:cNvCxnSpPr/>
          <p:nvPr userDrawn="1"/>
        </p:nvCxnSpPr>
        <p:spPr>
          <a:xfrm>
            <a:off x="1051820" y="730975"/>
            <a:ext cx="94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E9315-9A3F-BD4C-B9B2-BAFDF7F9EC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4686" y="1825625"/>
            <a:ext cx="498203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66525-45DC-5242-B8F4-65837E82E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al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1B4D-05CF-8744-B3E4-AD937A36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4DF0-417E-9940-838B-373E2547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1335-9E89-6940-A650-7A2852A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4A51-73C9-7246-B365-34F2EC7E9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6549" y="363292"/>
            <a:ext cx="1820509" cy="3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3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2531E-2543-FE44-9E3D-ECDC6E1E5B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1B4D-05CF-8744-B3E4-AD937A36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4DF0-417E-9940-838B-373E2547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1335-9E89-6940-A650-7A2852A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F9229-9A88-414F-B266-E1DB4DDB9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204" y="378822"/>
            <a:ext cx="1782826" cy="3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 - Teal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75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White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9E746-CA58-7241-B348-299A8B809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375A3-6754-A643-BE7D-1492105DD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33515-0D52-DE4A-8DEC-EE5C7E12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365125"/>
            <a:ext cx="10395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EAE7-999B-454D-A099-6A62C952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942" y="1825625"/>
            <a:ext cx="10395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EA12-ED44-C241-BB32-611F1AB5C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49FC-EE39-194E-AD0E-8E6921FEDA7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0AB7-7E0B-C946-825C-51442F4C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8575-E8B4-944D-A323-71CA59F5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3B56-ECA4-F246-9394-58426C04E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70" r:id="rId3"/>
    <p:sldLayoutId id="2147483764" r:id="rId4"/>
    <p:sldLayoutId id="2147483841" r:id="rId5"/>
    <p:sldLayoutId id="2147483763" r:id="rId6"/>
    <p:sldLayoutId id="2147483842" r:id="rId7"/>
    <p:sldLayoutId id="2147483784" r:id="rId8"/>
    <p:sldLayoutId id="2147483844" r:id="rId9"/>
    <p:sldLayoutId id="2147483769" r:id="rId10"/>
    <p:sldLayoutId id="2147483783" r:id="rId11"/>
    <p:sldLayoutId id="2147483845" r:id="rId12"/>
    <p:sldLayoutId id="21474838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D338-D01C-759A-9895-B38320B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 Hat Enterprise Linux (RHEL)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D3BA4-CE17-17B1-6C48-5811C69EFB6B}"/>
              </a:ext>
            </a:extLst>
          </p:cNvPr>
          <p:cNvSpPr txBox="1"/>
          <p:nvPr/>
        </p:nvSpPr>
        <p:spPr>
          <a:xfrm>
            <a:off x="507275" y="1548442"/>
            <a:ext cx="3228701" cy="2508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Leading with Linux:</a:t>
            </a:r>
            <a:endParaRPr lang="en-GB" sz="1400" b="1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End Date: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None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Discount / Benefit: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10% extra ORP on RHEL deals over 25k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Participation Requirements: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Advanced / Premier Partner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2x sales &amp; 2x technical credentials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Apply for LWL program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Notes: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New business only</a:t>
            </a:r>
            <a:endParaRPr lang="en-GB" sz="11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03B05-5D10-B45E-E8D4-87B7A2780420}"/>
              </a:ext>
            </a:extLst>
          </p:cNvPr>
          <p:cNvSpPr txBox="1"/>
          <p:nvPr/>
        </p:nvSpPr>
        <p:spPr>
          <a:xfrm>
            <a:off x="3910144" y="1548441"/>
            <a:ext cx="3228701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dirty="0" err="1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RHELvolutionise</a:t>
            </a:r>
            <a:r>
              <a:rPr kumimoji="0" lang="en-GB" sz="1400" b="1" i="0" u="none" strike="noStrike" kern="1200" cap="none" spc="0" normalizeH="0" baseline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en-GB" sz="1400" b="1" i="0" u="none" strike="noStrike" kern="1200" cap="none" spc="0" normalizeH="0" baseline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Date: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lang="en-GB" sz="1100" dirty="0">
                <a:solidFill>
                  <a:srgbClr val="005758"/>
                </a:solidFill>
              </a:rPr>
              <a:t>Ask Red Hat to confirm Availability in Q1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Discount / Benefit: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33% discount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Requirements: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only be used once per end customer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5758"/>
                </a:solidFill>
              </a:rPr>
              <a:t>Requires quoting a special SKU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D3FB0-E170-5FBE-CFDD-CFEC16CD07B9}"/>
              </a:ext>
            </a:extLst>
          </p:cNvPr>
          <p:cNvSpPr txBox="1"/>
          <p:nvPr/>
        </p:nvSpPr>
        <p:spPr>
          <a:xfrm>
            <a:off x="3878060" y="4054708"/>
            <a:ext cx="443484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RHEL for Third Party Migrations:</a:t>
            </a:r>
            <a:endParaRPr lang="en-GB" sz="1400" b="1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End Date: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Not published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Discount / Benefit: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Approx 50% discount for scenarios competitive with other RPM based Linux (CentOS, Rocky, Alma, Euro, Oracle)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Participation Requirements: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Competitive scenario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Requires quoting a special SKU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Notes: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RHEL bought this way cannot use any RHEL add-ons and can only be bought as standard support.</a:t>
            </a:r>
            <a:endParaRPr lang="en-GB" sz="11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70A5B-5436-7AB0-CC7A-D22BA05FD8A1}"/>
              </a:ext>
            </a:extLst>
          </p:cNvPr>
          <p:cNvSpPr txBox="1"/>
          <p:nvPr/>
        </p:nvSpPr>
        <p:spPr>
          <a:xfrm>
            <a:off x="504955" y="4169837"/>
            <a:ext cx="3228701" cy="2508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RHEL for SQL:</a:t>
            </a:r>
            <a:endParaRPr lang="en-GB" sz="1400" b="1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End Date: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Red Hat to confirm all details as a new SKU is in the price book for Q1 but we have had no enablement.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Discount / Benefit: 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?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Participation Requirements: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?</a:t>
            </a:r>
            <a:endParaRPr lang="en-GB" sz="1100" dirty="0">
              <a:solidFill>
                <a:schemeClr val="bg1"/>
              </a:solidFill>
              <a:cs typeface="Arial"/>
            </a:endParaRPr>
          </a:p>
          <a:p>
            <a:endParaRPr lang="en-GB" sz="1100" dirty="0">
              <a:solidFill>
                <a:schemeClr val="bg1"/>
              </a:solidFill>
              <a:cs typeface="Arial"/>
            </a:endParaRPr>
          </a:p>
          <a:p>
            <a:r>
              <a:rPr lang="en-GB" sz="1100" u="sng" dirty="0">
                <a:solidFill>
                  <a:schemeClr val="bg1"/>
                </a:solidFill>
              </a:rPr>
              <a:t>Notes:</a:t>
            </a:r>
            <a:endParaRPr lang="en-GB" sz="1100" u="sng" dirty="0">
              <a:solidFill>
                <a:schemeClr val="bg1"/>
              </a:solidFill>
              <a:cs typeface="Arial"/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?</a:t>
            </a:r>
            <a:endParaRPr lang="en-GB" sz="11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4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2E05-4B40-1B50-8792-C042496E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 Automation Platform (AAP)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AE17C-3835-5BCF-5335-EF9FBC95FC06}"/>
              </a:ext>
            </a:extLst>
          </p:cNvPr>
          <p:cNvSpPr txBox="1"/>
          <p:nvPr/>
        </p:nvSpPr>
        <p:spPr>
          <a:xfrm>
            <a:off x="925284" y="1510276"/>
            <a:ext cx="3135086" cy="2508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with Automation:</a:t>
            </a:r>
            <a:endParaRPr lang="en-GB" sz="1400" b="1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Date: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Discount / Benefit: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 extra ORP on Ansible deals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Requirements: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/ Premier Partner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2x sales &amp; 2x technical credentials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 for LWA program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business only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FEB57-20F8-9B31-CFEA-F662F1B51201}"/>
              </a:ext>
            </a:extLst>
          </p:cNvPr>
          <p:cNvSpPr txBox="1"/>
          <p:nvPr/>
        </p:nvSpPr>
        <p:spPr>
          <a:xfrm>
            <a:off x="927598" y="4159417"/>
            <a:ext cx="31350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Accelerate Automation with Ansible (AAA):</a:t>
            </a:r>
            <a:endParaRPr lang="en-GB" sz="1400" b="1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Date: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lang="en-GB" sz="1100" dirty="0">
                <a:solidFill>
                  <a:srgbClr val="005758"/>
                </a:solidFill>
              </a:rPr>
              <a:t>Check with Red Hat if this is available for Q1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Discount / Benefit: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33% discount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Requirements: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only be used once per end customer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5758"/>
                </a:solidFill>
              </a:rPr>
              <a:t>Requires quoting a special SKU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D8AB-08F7-9327-4FE1-B7E7A703A6ED}"/>
              </a:ext>
            </a:extLst>
          </p:cNvPr>
          <p:cNvSpPr txBox="1"/>
          <p:nvPr/>
        </p:nvSpPr>
        <p:spPr>
          <a:xfrm>
            <a:off x="4311288" y="1512901"/>
            <a:ext cx="3135086" cy="301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AWX Support:</a:t>
            </a:r>
            <a:endParaRPr lang="en-GB" sz="1400" b="1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Date: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lang="en-GB" sz="1100" dirty="0">
                <a:solidFill>
                  <a:srgbClr val="005758"/>
                </a:solidFill>
                <a:cs typeface="Arial"/>
              </a:rPr>
              <a:t>Check with Mark Swinson at Red Hat who is running the sales play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Discount / Benefit:</a:t>
            </a:r>
            <a:r>
              <a:rPr lang="en-GB" sz="1100" u="sng" dirty="0">
                <a:solidFill>
                  <a:srgbClr val="005758"/>
                </a:solidFill>
              </a:rPr>
              <a:t> 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50% discount &amp; Red Hat will offer support on AWX (Community Ansible) for 1 year while a customer migrates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Requirements: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a special bid.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5758"/>
                </a:solidFill>
              </a:rPr>
              <a:t>Can only be used for customers with community Ansible</a:t>
            </a: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</a:t>
            </a: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39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973D-0279-CB88-D727-525056EF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OpenShift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2AF59-7C90-A37E-5878-1F5BEEB9423E}"/>
              </a:ext>
            </a:extLst>
          </p:cNvPr>
          <p:cNvSpPr txBox="1"/>
          <p:nvPr/>
        </p:nvSpPr>
        <p:spPr>
          <a:xfrm>
            <a:off x="925284" y="1842308"/>
            <a:ext cx="3048000" cy="2508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with Containers: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Date: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sng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Discount / Benefit: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20% extra ORP on OpenShift deals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Requirements: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/ Premier Partner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2x sales &amp; 2x technical credentials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 for LWC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57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57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business only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400424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D SYNNEX Corporate Theme">
  <a:themeElements>
    <a:clrScheme name="TD SYNNEX Color Palette">
      <a:dk1>
        <a:srgbClr val="005758"/>
      </a:dk1>
      <a:lt1>
        <a:srgbClr val="FFFFFF"/>
      </a:lt1>
      <a:dk2>
        <a:srgbClr val="003030"/>
      </a:dk2>
      <a:lt2>
        <a:srgbClr val="00C1D3"/>
      </a:lt2>
      <a:accent1>
        <a:srgbClr val="005758"/>
      </a:accent1>
      <a:accent2>
        <a:srgbClr val="CCD814"/>
      </a:accent2>
      <a:accent3>
        <a:srgbClr val="00C1D3"/>
      </a:accent3>
      <a:accent4>
        <a:srgbClr val="888B8D"/>
      </a:accent4>
      <a:accent5>
        <a:srgbClr val="636669"/>
      </a:accent5>
      <a:accent6>
        <a:srgbClr val="003030"/>
      </a:accent6>
      <a:hlink>
        <a:srgbClr val="CCD814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ope PPT template[66]  -  Read-Only" id="{E2AAD274-7389-8B4E-BF2D-813FA810C280}" vid="{B288B509-8FA5-B146-87BF-64A7FB4E9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338dbf-efec-4f10-9503-1f2e74fc2a46">
      <Terms xmlns="http://schemas.microsoft.com/office/infopath/2007/PartnerControls"/>
    </lcf76f155ced4ddcb4097134ff3c332f>
    <TaxCatchAll xmlns="2d05e527-16a7-4e15-bfdc-1d9d7eebbffa" xsi:nil="true"/>
    <SharedWithUsers xmlns="2d05e527-16a7-4e15-bfdc-1d9d7eebbffa">
      <UserInfo>
        <DisplayName>Pluut, Diana</DisplayName>
        <AccountId>342</AccountId>
        <AccountType/>
      </UserInfo>
      <UserInfo>
        <DisplayName>O'brien, Stephanie</DisplayName>
        <AccountId>17615</AccountId>
        <AccountType/>
      </UserInfo>
      <UserInfo>
        <DisplayName>Gordon(Azimi), Stephanie</DisplayName>
        <AccountId>2653</AccountId>
        <AccountType/>
      </UserInfo>
      <UserInfo>
        <DisplayName>Dvorak, Jan</DisplayName>
        <AccountId>1013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46205635DDB4FB18ACC096FFED7EE" ma:contentTypeVersion="3" ma:contentTypeDescription="Create a new document." ma:contentTypeScope="" ma:versionID="5ef794e4492e68d5007476553f54399c">
  <xsd:schema xmlns:xsd="http://www.w3.org/2001/XMLSchema" xmlns:xs="http://www.w3.org/2001/XMLSchema" xmlns:p="http://schemas.microsoft.com/office/2006/metadata/properties" xmlns:ns2="22338DBF-EFEC-4F10-9503-1F2E74FC2A46" xmlns:ns3="2d05e527-16a7-4e15-bfdc-1d9d7eebbffa" xmlns:ns4="22338dbf-efec-4f10-9503-1f2e74fc2a46" targetNamespace="http://schemas.microsoft.com/office/2006/metadata/properties" ma:root="true" ma:fieldsID="98035ccaebcde599ac1312be0eb7d94d" ns2:_="" ns3:_="" ns4:_="">
    <xsd:import namespace="22338DBF-EFEC-4F10-9503-1F2E74FC2A46"/>
    <xsd:import namespace="2d05e527-16a7-4e15-bfdc-1d9d7eebbffa"/>
    <xsd:import namespace="22338dbf-efec-4f10-9503-1f2e74fc2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4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38DBF-EFEC-4F10-9503-1F2E74FC2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5e527-16a7-4e15-bfdc-1d9d7eebb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ee3e5e1-cae2-4026-a671-a811dcd08c78}" ma:internalName="TaxCatchAll" ma:showField="CatchAllData" ma:web="2d05e527-16a7-4e15-bfdc-1d9d7eebbf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38dbf-efec-4f10-9503-1f2e74fc2a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0f7b148-ca8e-42c9-920e-52e5e6763c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588BF2-224C-4202-87B7-4BCBE2528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0100B-0AE9-4B9E-9316-9D275C53DA3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2338DBF-EFEC-4F10-9503-1F2E74FC2A46"/>
    <ds:schemaRef ds:uri="22338dbf-efec-4f10-9503-1f2e74fc2a46"/>
    <ds:schemaRef ds:uri="2d05e527-16a7-4e15-bfdc-1d9d7eebbf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F5C770-8A82-41EC-8A76-3052D4458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38DBF-EFEC-4F10-9503-1F2E74FC2A46"/>
    <ds:schemaRef ds:uri="2d05e527-16a7-4e15-bfdc-1d9d7eebbffa"/>
    <ds:schemaRef ds:uri="22338dbf-efec-4f10-9503-1f2e74fc2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TD SYNNEX Europe PowerPoint Template</Template>
  <TotalTime>0</TotalTime>
  <Words>630</Words>
  <Application>Microsoft Office PowerPoint</Application>
  <PresentationFormat>Widescreen</PresentationFormat>
  <Paragraphs>170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TD SYNNEX Corporate Theme</vt:lpstr>
      <vt:lpstr>Red Hat Enterprise Linux (RHEL)</vt:lpstr>
      <vt:lpstr>Ansible Automation Platform (AAP)</vt:lpstr>
      <vt:lpstr>OpenShift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Troughton, George</dc:creator>
  <cp:lastModifiedBy>Kelly, Darryl</cp:lastModifiedBy>
  <cp:revision>37</cp:revision>
  <dcterms:created xsi:type="dcterms:W3CDTF">2022-09-13T08:55:30Z</dcterms:created>
  <dcterms:modified xsi:type="dcterms:W3CDTF">2024-01-10T15:15:24Z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etDate">
    <vt:lpwstr>2021-08-31T15:24:20Z</vt:lpwstr>
  </property>
  <property fmtid="{D5CDD505-2E9C-101B-9397-08002B2CF9AE}" pid="4" name="MSIP_Label_3a23c400-78e7-4d42-982d-273adef68ef9_Method">
    <vt:lpwstr>Standard</vt:lpwstr>
  </property>
  <property fmtid="{D5CDD505-2E9C-101B-9397-08002B2CF9AE}" pid="5" name="MSIP_Label_3a23c400-78e7-4d42-982d-273adef68ef9_Name">
    <vt:lpwstr>3a23c400-78e7-4d42-982d-273adef68ef9</vt:lpwstr>
  </property>
  <property fmtid="{D5CDD505-2E9C-101B-9397-08002B2CF9AE}" pid="6" name="MSIP_Label_3a23c400-78e7-4d42-982d-273adef68ef9_SiteId">
    <vt:lpwstr>7fe14ab6-8f5d-4139-84bf-cd8aed0ee6b9</vt:lpwstr>
  </property>
  <property fmtid="{D5CDD505-2E9C-101B-9397-08002B2CF9AE}" pid="7" name="MSIP_Label_3a23c400-78e7-4d42-982d-273adef68ef9_ActionId">
    <vt:lpwstr>9723bfac-e20c-4bfb-9935-aff5889fe235</vt:lpwstr>
  </property>
  <property fmtid="{D5CDD505-2E9C-101B-9397-08002B2CF9AE}" pid="8" name="MSIP_Label_3a23c400-78e7-4d42-982d-273adef68ef9_ContentBits">
    <vt:lpwstr>0</vt:lpwstr>
  </property>
  <property fmtid="{D5CDD505-2E9C-101B-9397-08002B2CF9AE}" pid="9" name="ContentTypeId">
    <vt:lpwstr>0x0101005AD46205635DDB4FB18ACC096FFED7EE</vt:lpwstr>
  </property>
  <property fmtid="{D5CDD505-2E9C-101B-9397-08002B2CF9AE}" pid="10" name="MediaServiceImageTags">
    <vt:lpwstr/>
  </property>
</Properties>
</file>