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8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Powerpoint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>Darryl Mendonez (NC)</dc:creator>
  <cp:lastModifiedBy>Darryl Mendonez (NC)</cp:lastModifiedBy>
  <cp:revision>1</cp:revision>
  <dcterms:created xsi:type="dcterms:W3CDTF">2018-04-18T17:56:57Z</dcterms:created>
  <dcterms:modified xsi:type="dcterms:W3CDTF">2018-04-18T17:57:42Z</dcterms:modified>
</cp:coreProperties>
</file>