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7"/>
  </p:notesMasterIdLst>
  <p:sldIdLst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5226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ryl" userId="0cd68e2995275aa1" providerId="LiveId" clId="{BBB665DC-C37E-4F8A-BDC3-6DE9413450DC}"/>
    <pc:docChg chg="undo custSel addSld delSld modSld sldOrd">
      <pc:chgData name="Darryl" userId="0cd68e2995275aa1" providerId="LiveId" clId="{BBB665DC-C37E-4F8A-BDC3-6DE9413450DC}" dt="2022-07-21T23:19:11.486" v="1481" actId="6549"/>
      <pc:docMkLst>
        <pc:docMk/>
      </pc:docMkLst>
      <pc:sldChg chg="modSp mod">
        <pc:chgData name="Darryl" userId="0cd68e2995275aa1" providerId="LiveId" clId="{BBB665DC-C37E-4F8A-BDC3-6DE9413450DC}" dt="2022-07-21T23:12:39.101" v="1363" actId="20577"/>
        <pc:sldMkLst>
          <pc:docMk/>
          <pc:sldMk cId="987283912" sldId="308"/>
        </pc:sldMkLst>
        <pc:spChg chg="mod">
          <ac:chgData name="Darryl" userId="0cd68e2995275aa1" providerId="LiveId" clId="{BBB665DC-C37E-4F8A-BDC3-6DE9413450DC}" dt="2022-07-21T23:12:39.101" v="1363" actId="20577"/>
          <ac:spMkLst>
            <pc:docMk/>
            <pc:sldMk cId="987283912" sldId="308"/>
            <ac:spMk id="34" creationId="{3E796413-D756-477E-9170-1EF1E340CB07}"/>
          </ac:spMkLst>
        </pc:spChg>
      </pc:sldChg>
      <pc:sldChg chg="modSp mod">
        <pc:chgData name="Darryl" userId="0cd68e2995275aa1" providerId="LiveId" clId="{BBB665DC-C37E-4F8A-BDC3-6DE9413450DC}" dt="2022-07-21T22:46:27.256" v="397" actId="20577"/>
        <pc:sldMkLst>
          <pc:docMk/>
          <pc:sldMk cId="1917632219" sldId="316"/>
        </pc:sldMkLst>
        <pc:spChg chg="mod">
          <ac:chgData name="Darryl" userId="0cd68e2995275aa1" providerId="LiveId" clId="{BBB665DC-C37E-4F8A-BDC3-6DE9413450DC}" dt="2022-07-21T22:46:27.256" v="397" actId="20577"/>
          <ac:spMkLst>
            <pc:docMk/>
            <pc:sldMk cId="1917632219" sldId="316"/>
            <ac:spMk id="3" creationId="{92726762-2B23-4F53-9DBB-96441A2A51BB}"/>
          </ac:spMkLst>
        </pc:spChg>
        <pc:picChg chg="mod">
          <ac:chgData name="Darryl" userId="0cd68e2995275aa1" providerId="LiveId" clId="{BBB665DC-C37E-4F8A-BDC3-6DE9413450DC}" dt="2022-07-21T22:45:50.611" v="391" actId="14100"/>
          <ac:picMkLst>
            <pc:docMk/>
            <pc:sldMk cId="1917632219" sldId="316"/>
            <ac:picMk id="10" creationId="{BEA337B3-9054-4E3F-FA1F-C378ED3C4456}"/>
          </ac:picMkLst>
        </pc:picChg>
      </pc:sldChg>
      <pc:sldChg chg="modSp mod">
        <pc:chgData name="Darryl" userId="0cd68e2995275aa1" providerId="LiveId" clId="{BBB665DC-C37E-4F8A-BDC3-6DE9413450DC}" dt="2022-07-21T23:19:11.486" v="1481" actId="6549"/>
        <pc:sldMkLst>
          <pc:docMk/>
          <pc:sldMk cId="4033136965" sldId="317"/>
        </pc:sldMkLst>
        <pc:spChg chg="mod">
          <ac:chgData name="Darryl" userId="0cd68e2995275aa1" providerId="LiveId" clId="{BBB665DC-C37E-4F8A-BDC3-6DE9413450DC}" dt="2022-07-21T23:19:11.486" v="1481" actId="6549"/>
          <ac:spMkLst>
            <pc:docMk/>
            <pc:sldMk cId="4033136965" sldId="317"/>
            <ac:spMk id="4" creationId="{AEEF78B3-62B5-D5FD-5A2A-5A7738D1667C}"/>
          </ac:spMkLst>
        </pc:spChg>
      </pc:sldChg>
      <pc:sldChg chg="modSp mod">
        <pc:chgData name="Darryl" userId="0cd68e2995275aa1" providerId="LiveId" clId="{BBB665DC-C37E-4F8A-BDC3-6DE9413450DC}" dt="2022-07-21T22:43:20.981" v="306" actId="27636"/>
        <pc:sldMkLst>
          <pc:docMk/>
          <pc:sldMk cId="2811668759" sldId="318"/>
        </pc:sldMkLst>
        <pc:spChg chg="mod">
          <ac:chgData name="Darryl" userId="0cd68e2995275aa1" providerId="LiveId" clId="{BBB665DC-C37E-4F8A-BDC3-6DE9413450DC}" dt="2022-07-21T22:39:28.515" v="26" actId="20577"/>
          <ac:spMkLst>
            <pc:docMk/>
            <pc:sldMk cId="2811668759" sldId="318"/>
            <ac:spMk id="3" creationId="{86BE272C-64B4-5F2E-94D0-64EEA3ABAA47}"/>
          </ac:spMkLst>
        </pc:spChg>
        <pc:spChg chg="mod">
          <ac:chgData name="Darryl" userId="0cd68e2995275aa1" providerId="LiveId" clId="{BBB665DC-C37E-4F8A-BDC3-6DE9413450DC}" dt="2022-07-21T22:43:20.981" v="306" actId="27636"/>
          <ac:spMkLst>
            <pc:docMk/>
            <pc:sldMk cId="2811668759" sldId="318"/>
            <ac:spMk id="4" creationId="{AEEF78B3-62B5-D5FD-5A2A-5A7738D1667C}"/>
          </ac:spMkLst>
        </pc:spChg>
      </pc:sldChg>
      <pc:sldChg chg="addSp delSp modSp add mod ord">
        <pc:chgData name="Darryl" userId="0cd68e2995275aa1" providerId="LiveId" clId="{BBB665DC-C37E-4F8A-BDC3-6DE9413450DC}" dt="2022-07-21T22:47:34.323" v="437"/>
        <pc:sldMkLst>
          <pc:docMk/>
          <pc:sldMk cId="3839007858" sldId="319"/>
        </pc:sldMkLst>
        <pc:spChg chg="mod">
          <ac:chgData name="Darryl" userId="0cd68e2995275aa1" providerId="LiveId" clId="{BBB665DC-C37E-4F8A-BDC3-6DE9413450DC}" dt="2022-07-21T22:43:38.477" v="322" actId="20577"/>
          <ac:spMkLst>
            <pc:docMk/>
            <pc:sldMk cId="3839007858" sldId="319"/>
            <ac:spMk id="3" creationId="{86BE272C-64B4-5F2E-94D0-64EEA3ABAA47}"/>
          </ac:spMkLst>
        </pc:spChg>
        <pc:spChg chg="del mod">
          <ac:chgData name="Darryl" userId="0cd68e2995275aa1" providerId="LiveId" clId="{BBB665DC-C37E-4F8A-BDC3-6DE9413450DC}" dt="2022-07-21T22:44:06.293" v="326" actId="478"/>
          <ac:spMkLst>
            <pc:docMk/>
            <pc:sldMk cId="3839007858" sldId="319"/>
            <ac:spMk id="4" creationId="{AEEF78B3-62B5-D5FD-5A2A-5A7738D1667C}"/>
          </ac:spMkLst>
        </pc:spChg>
        <pc:spChg chg="add del mod">
          <ac:chgData name="Darryl" userId="0cd68e2995275aa1" providerId="LiveId" clId="{BBB665DC-C37E-4F8A-BDC3-6DE9413450DC}" dt="2022-07-21T22:44:09.164" v="327" actId="478"/>
          <ac:spMkLst>
            <pc:docMk/>
            <pc:sldMk cId="3839007858" sldId="319"/>
            <ac:spMk id="7" creationId="{55131076-12AA-F20F-B93C-E757527A59B6}"/>
          </ac:spMkLst>
        </pc:spChg>
        <pc:graphicFrameChg chg="add mod modGraphic">
          <ac:chgData name="Darryl" userId="0cd68e2995275aa1" providerId="LiveId" clId="{BBB665DC-C37E-4F8A-BDC3-6DE9413450DC}" dt="2022-07-21T22:47:10.894" v="423" actId="20577"/>
          <ac:graphicFrameMkLst>
            <pc:docMk/>
            <pc:sldMk cId="3839007858" sldId="319"/>
            <ac:graphicFrameMk id="2" creationId="{BDC04A77-9F6B-41EC-D48A-D7DDA3B0AB0B}"/>
          </ac:graphicFrameMkLst>
        </pc:graphicFrameChg>
      </pc:sldChg>
      <pc:sldChg chg="modSp add mod">
        <pc:chgData name="Darryl" userId="0cd68e2995275aa1" providerId="LiveId" clId="{BBB665DC-C37E-4F8A-BDC3-6DE9413450DC}" dt="2022-07-21T23:14:32.705" v="1450" actId="20577"/>
        <pc:sldMkLst>
          <pc:docMk/>
          <pc:sldMk cId="2055330816" sldId="320"/>
        </pc:sldMkLst>
        <pc:spChg chg="mod">
          <ac:chgData name="Darryl" userId="0cd68e2995275aa1" providerId="LiveId" clId="{BBB665DC-C37E-4F8A-BDC3-6DE9413450DC}" dt="2022-07-21T22:47:40.590" v="450" actId="20577"/>
          <ac:spMkLst>
            <pc:docMk/>
            <pc:sldMk cId="2055330816" sldId="320"/>
            <ac:spMk id="3" creationId="{86BE272C-64B4-5F2E-94D0-64EEA3ABAA47}"/>
          </ac:spMkLst>
        </pc:spChg>
        <pc:spChg chg="mod">
          <ac:chgData name="Darryl" userId="0cd68e2995275aa1" providerId="LiveId" clId="{BBB665DC-C37E-4F8A-BDC3-6DE9413450DC}" dt="2022-07-21T23:14:32.705" v="1450" actId="20577"/>
          <ac:spMkLst>
            <pc:docMk/>
            <pc:sldMk cId="2055330816" sldId="320"/>
            <ac:spMk id="4" creationId="{AEEF78B3-62B5-D5FD-5A2A-5A7738D1667C}"/>
          </ac:spMkLst>
        </pc:spChg>
      </pc:sldChg>
      <pc:sldChg chg="addSp delSp modSp add mod">
        <pc:chgData name="Darryl" userId="0cd68e2995275aa1" providerId="LiveId" clId="{BBB665DC-C37E-4F8A-BDC3-6DE9413450DC}" dt="2022-07-21T22:53:08.983" v="640" actId="20577"/>
        <pc:sldMkLst>
          <pc:docMk/>
          <pc:sldMk cId="4246406592" sldId="321"/>
        </pc:sldMkLst>
        <pc:spChg chg="mod">
          <ac:chgData name="Darryl" userId="0cd68e2995275aa1" providerId="LiveId" clId="{BBB665DC-C37E-4F8A-BDC3-6DE9413450DC}" dt="2022-07-21T22:51:55.366" v="578" actId="20577"/>
          <ac:spMkLst>
            <pc:docMk/>
            <pc:sldMk cId="4246406592" sldId="321"/>
            <ac:spMk id="3" creationId="{86BE272C-64B4-5F2E-94D0-64EEA3ABAA47}"/>
          </ac:spMkLst>
        </pc:spChg>
        <pc:spChg chg="mod">
          <ac:chgData name="Darryl" userId="0cd68e2995275aa1" providerId="LiveId" clId="{BBB665DC-C37E-4F8A-BDC3-6DE9413450DC}" dt="2022-07-21T22:53:08.983" v="640" actId="20577"/>
          <ac:spMkLst>
            <pc:docMk/>
            <pc:sldMk cId="4246406592" sldId="321"/>
            <ac:spMk id="4" creationId="{AEEF78B3-62B5-D5FD-5A2A-5A7738D1667C}"/>
          </ac:spMkLst>
        </pc:spChg>
        <pc:picChg chg="add del mod">
          <ac:chgData name="Darryl" userId="0cd68e2995275aa1" providerId="LiveId" clId="{BBB665DC-C37E-4F8A-BDC3-6DE9413450DC}" dt="2022-07-21T22:50:54.885" v="530" actId="478"/>
          <ac:picMkLst>
            <pc:docMk/>
            <pc:sldMk cId="4246406592" sldId="321"/>
            <ac:picMk id="2" creationId="{A8766A03-3FFE-A1D8-8372-83D9E00226BF}"/>
          </ac:picMkLst>
        </pc:picChg>
        <pc:picChg chg="add mod">
          <ac:chgData name="Darryl" userId="0cd68e2995275aa1" providerId="LiveId" clId="{BBB665DC-C37E-4F8A-BDC3-6DE9413450DC}" dt="2022-07-21T22:52:05.335" v="581" actId="1076"/>
          <ac:picMkLst>
            <pc:docMk/>
            <pc:sldMk cId="4246406592" sldId="321"/>
            <ac:picMk id="5" creationId="{CC558200-A6E8-DF5F-6E1E-6CFBBBB5446D}"/>
          </ac:picMkLst>
        </pc:picChg>
        <pc:picChg chg="add mod">
          <ac:chgData name="Darryl" userId="0cd68e2995275aa1" providerId="LiveId" clId="{BBB665DC-C37E-4F8A-BDC3-6DE9413450DC}" dt="2022-07-21T22:52:45.691" v="639" actId="1076"/>
          <ac:picMkLst>
            <pc:docMk/>
            <pc:sldMk cId="4246406592" sldId="321"/>
            <ac:picMk id="7" creationId="{222710D0-BC4E-73F7-79C0-E3FB89463C48}"/>
          </ac:picMkLst>
        </pc:picChg>
      </pc:sldChg>
      <pc:sldChg chg="add del ord">
        <pc:chgData name="Darryl" userId="0cd68e2995275aa1" providerId="LiveId" clId="{BBB665DC-C37E-4F8A-BDC3-6DE9413450DC}" dt="2022-07-21T22:53:34.682" v="644" actId="47"/>
        <pc:sldMkLst>
          <pc:docMk/>
          <pc:sldMk cId="3039825570" sldId="322"/>
        </pc:sldMkLst>
      </pc:sldChg>
      <pc:sldChg chg="addSp delSp modSp add mod">
        <pc:chgData name="Darryl" userId="0cd68e2995275aa1" providerId="LiveId" clId="{BBB665DC-C37E-4F8A-BDC3-6DE9413450DC}" dt="2022-07-21T23:01:23.022" v="917" actId="20577"/>
        <pc:sldMkLst>
          <pc:docMk/>
          <pc:sldMk cId="3726444239" sldId="322"/>
        </pc:sldMkLst>
        <pc:spChg chg="mod">
          <ac:chgData name="Darryl" userId="0cd68e2995275aa1" providerId="LiveId" clId="{BBB665DC-C37E-4F8A-BDC3-6DE9413450DC}" dt="2022-07-21T22:54:42.026" v="656" actId="20577"/>
          <ac:spMkLst>
            <pc:docMk/>
            <pc:sldMk cId="3726444239" sldId="322"/>
            <ac:spMk id="3" creationId="{86BE272C-64B4-5F2E-94D0-64EEA3ABAA47}"/>
          </ac:spMkLst>
        </pc:spChg>
        <pc:spChg chg="mod">
          <ac:chgData name="Darryl" userId="0cd68e2995275aa1" providerId="LiveId" clId="{BBB665DC-C37E-4F8A-BDC3-6DE9413450DC}" dt="2022-07-21T23:01:23.022" v="917" actId="20577"/>
          <ac:spMkLst>
            <pc:docMk/>
            <pc:sldMk cId="3726444239" sldId="322"/>
            <ac:spMk id="4" creationId="{AEEF78B3-62B5-D5FD-5A2A-5A7738D1667C}"/>
          </ac:spMkLst>
        </pc:spChg>
        <pc:picChg chg="add del mod">
          <ac:chgData name="Darryl" userId="0cd68e2995275aa1" providerId="LiveId" clId="{BBB665DC-C37E-4F8A-BDC3-6DE9413450DC}" dt="2022-07-21T22:57:59.143" v="765" actId="478"/>
          <ac:picMkLst>
            <pc:docMk/>
            <pc:sldMk cId="3726444239" sldId="322"/>
            <ac:picMk id="2" creationId="{C952A544-8194-181F-809A-54577857792B}"/>
          </ac:picMkLst>
        </pc:picChg>
        <pc:picChg chg="del">
          <ac:chgData name="Darryl" userId="0cd68e2995275aa1" providerId="LiveId" clId="{BBB665DC-C37E-4F8A-BDC3-6DE9413450DC}" dt="2022-07-21T22:54:54.877" v="660" actId="478"/>
          <ac:picMkLst>
            <pc:docMk/>
            <pc:sldMk cId="3726444239" sldId="322"/>
            <ac:picMk id="5" creationId="{CC558200-A6E8-DF5F-6E1E-6CFBBBB5446D}"/>
          </ac:picMkLst>
        </pc:picChg>
        <pc:picChg chg="del">
          <ac:chgData name="Darryl" userId="0cd68e2995275aa1" providerId="LiveId" clId="{BBB665DC-C37E-4F8A-BDC3-6DE9413450DC}" dt="2022-07-21T22:54:51.700" v="658" actId="478"/>
          <ac:picMkLst>
            <pc:docMk/>
            <pc:sldMk cId="3726444239" sldId="322"/>
            <ac:picMk id="7" creationId="{222710D0-BC4E-73F7-79C0-E3FB89463C48}"/>
          </ac:picMkLst>
        </pc:picChg>
        <pc:picChg chg="add mod">
          <ac:chgData name="Darryl" userId="0cd68e2995275aa1" providerId="LiveId" clId="{BBB665DC-C37E-4F8A-BDC3-6DE9413450DC}" dt="2022-07-21T22:58:05.822" v="768" actId="1076"/>
          <ac:picMkLst>
            <pc:docMk/>
            <pc:sldMk cId="3726444239" sldId="322"/>
            <ac:picMk id="1026" creationId="{E6319F5C-6982-EE3C-BDC9-0BFA152D552F}"/>
          </ac:picMkLst>
        </pc:picChg>
      </pc:sldChg>
      <pc:sldChg chg="addSp delSp modSp add mod">
        <pc:chgData name="Darryl" userId="0cd68e2995275aa1" providerId="LiveId" clId="{BBB665DC-C37E-4F8A-BDC3-6DE9413450DC}" dt="2022-07-21T23:05:58.489" v="1109" actId="20577"/>
        <pc:sldMkLst>
          <pc:docMk/>
          <pc:sldMk cId="3380223519" sldId="323"/>
        </pc:sldMkLst>
        <pc:spChg chg="mod">
          <ac:chgData name="Darryl" userId="0cd68e2995275aa1" providerId="LiveId" clId="{BBB665DC-C37E-4F8A-BDC3-6DE9413450DC}" dt="2022-07-21T23:01:55.680" v="945" actId="20577"/>
          <ac:spMkLst>
            <pc:docMk/>
            <pc:sldMk cId="3380223519" sldId="323"/>
            <ac:spMk id="3" creationId="{86BE272C-64B4-5F2E-94D0-64EEA3ABAA47}"/>
          </ac:spMkLst>
        </pc:spChg>
        <pc:spChg chg="mod">
          <ac:chgData name="Darryl" userId="0cd68e2995275aa1" providerId="LiveId" clId="{BBB665DC-C37E-4F8A-BDC3-6DE9413450DC}" dt="2022-07-21T23:05:58.489" v="1109" actId="20577"/>
          <ac:spMkLst>
            <pc:docMk/>
            <pc:sldMk cId="3380223519" sldId="323"/>
            <ac:spMk id="4" creationId="{AEEF78B3-62B5-D5FD-5A2A-5A7738D1667C}"/>
          </ac:spMkLst>
        </pc:spChg>
        <pc:picChg chg="add mod">
          <ac:chgData name="Darryl" userId="0cd68e2995275aa1" providerId="LiveId" clId="{BBB665DC-C37E-4F8A-BDC3-6DE9413450DC}" dt="2022-07-21T23:02:13.885" v="949" actId="1076"/>
          <ac:picMkLst>
            <pc:docMk/>
            <pc:sldMk cId="3380223519" sldId="323"/>
            <ac:picMk id="2" creationId="{B0D45187-5863-F72A-7B17-DACF27BEC1AE}"/>
          </ac:picMkLst>
        </pc:picChg>
        <pc:picChg chg="del">
          <ac:chgData name="Darryl" userId="0cd68e2995275aa1" providerId="LiveId" clId="{BBB665DC-C37E-4F8A-BDC3-6DE9413450DC}" dt="2022-07-21T23:02:05.540" v="946" actId="478"/>
          <ac:picMkLst>
            <pc:docMk/>
            <pc:sldMk cId="3380223519" sldId="323"/>
            <ac:picMk id="1026" creationId="{E6319F5C-6982-EE3C-BDC9-0BFA152D552F}"/>
          </ac:picMkLst>
        </pc:picChg>
      </pc:sldChg>
      <pc:sldChg chg="addSp delSp modSp add mod">
        <pc:chgData name="Darryl" userId="0cd68e2995275aa1" providerId="LiveId" clId="{BBB665DC-C37E-4F8A-BDC3-6DE9413450DC}" dt="2022-07-21T23:07:36.542" v="1167" actId="12"/>
        <pc:sldMkLst>
          <pc:docMk/>
          <pc:sldMk cId="4207595653" sldId="324"/>
        </pc:sldMkLst>
        <pc:spChg chg="mod">
          <ac:chgData name="Darryl" userId="0cd68e2995275aa1" providerId="LiveId" clId="{BBB665DC-C37E-4F8A-BDC3-6DE9413450DC}" dt="2022-07-21T23:07:09.343" v="1152" actId="20577"/>
          <ac:spMkLst>
            <pc:docMk/>
            <pc:sldMk cId="4207595653" sldId="324"/>
            <ac:spMk id="3" creationId="{86BE272C-64B4-5F2E-94D0-64EEA3ABAA47}"/>
          </ac:spMkLst>
        </pc:spChg>
        <pc:spChg chg="mod">
          <ac:chgData name="Darryl" userId="0cd68e2995275aa1" providerId="LiveId" clId="{BBB665DC-C37E-4F8A-BDC3-6DE9413450DC}" dt="2022-07-21T23:07:36.542" v="1167" actId="12"/>
          <ac:spMkLst>
            <pc:docMk/>
            <pc:sldMk cId="4207595653" sldId="324"/>
            <ac:spMk id="4" creationId="{AEEF78B3-62B5-D5FD-5A2A-5A7738D1667C}"/>
          </ac:spMkLst>
        </pc:spChg>
        <pc:picChg chg="del">
          <ac:chgData name="Darryl" userId="0cd68e2995275aa1" providerId="LiveId" clId="{BBB665DC-C37E-4F8A-BDC3-6DE9413450DC}" dt="2022-07-21T23:06:44.296" v="1111" actId="478"/>
          <ac:picMkLst>
            <pc:docMk/>
            <pc:sldMk cId="4207595653" sldId="324"/>
            <ac:picMk id="2" creationId="{B0D45187-5863-F72A-7B17-DACF27BEC1AE}"/>
          </ac:picMkLst>
        </pc:picChg>
        <pc:picChg chg="add mod">
          <ac:chgData name="Darryl" userId="0cd68e2995275aa1" providerId="LiveId" clId="{BBB665DC-C37E-4F8A-BDC3-6DE9413450DC}" dt="2022-07-21T23:07:29.619" v="1165" actId="1076"/>
          <ac:picMkLst>
            <pc:docMk/>
            <pc:sldMk cId="4207595653" sldId="324"/>
            <ac:picMk id="5" creationId="{2662C3A4-5A7E-C570-1C1A-283675B2F7E5}"/>
          </ac:picMkLst>
        </pc:picChg>
      </pc:sldChg>
      <pc:sldChg chg="addSp delSp modSp add mod">
        <pc:chgData name="Darryl" userId="0cd68e2995275aa1" providerId="LiveId" clId="{BBB665DC-C37E-4F8A-BDC3-6DE9413450DC}" dt="2022-07-21T23:09:38.605" v="1336" actId="20577"/>
        <pc:sldMkLst>
          <pc:docMk/>
          <pc:sldMk cId="2588032472" sldId="325"/>
        </pc:sldMkLst>
        <pc:spChg chg="mod">
          <ac:chgData name="Darryl" userId="0cd68e2995275aa1" providerId="LiveId" clId="{BBB665DC-C37E-4F8A-BDC3-6DE9413450DC}" dt="2022-07-21T23:08:16.904" v="1210" actId="20577"/>
          <ac:spMkLst>
            <pc:docMk/>
            <pc:sldMk cId="2588032472" sldId="325"/>
            <ac:spMk id="3" creationId="{86BE272C-64B4-5F2E-94D0-64EEA3ABAA47}"/>
          </ac:spMkLst>
        </pc:spChg>
        <pc:spChg chg="mod">
          <ac:chgData name="Darryl" userId="0cd68e2995275aa1" providerId="LiveId" clId="{BBB665DC-C37E-4F8A-BDC3-6DE9413450DC}" dt="2022-07-21T23:09:38.605" v="1336" actId="20577"/>
          <ac:spMkLst>
            <pc:docMk/>
            <pc:sldMk cId="2588032472" sldId="325"/>
            <ac:spMk id="4" creationId="{AEEF78B3-62B5-D5FD-5A2A-5A7738D1667C}"/>
          </ac:spMkLst>
        </pc:spChg>
        <pc:picChg chg="add mod">
          <ac:chgData name="Darryl" userId="0cd68e2995275aa1" providerId="LiveId" clId="{BBB665DC-C37E-4F8A-BDC3-6DE9413450DC}" dt="2022-07-21T23:08:32.334" v="1217" actId="1076"/>
          <ac:picMkLst>
            <pc:docMk/>
            <pc:sldMk cId="2588032472" sldId="325"/>
            <ac:picMk id="2" creationId="{0B2BC44A-F123-245F-9CE6-CF0F86779A5C}"/>
          </ac:picMkLst>
        </pc:picChg>
        <pc:picChg chg="del">
          <ac:chgData name="Darryl" userId="0cd68e2995275aa1" providerId="LiveId" clId="{BBB665DC-C37E-4F8A-BDC3-6DE9413450DC}" dt="2022-07-21T23:08:19.814" v="1211" actId="478"/>
          <ac:picMkLst>
            <pc:docMk/>
            <pc:sldMk cId="2588032472" sldId="325"/>
            <ac:picMk id="5" creationId="{2662C3A4-5A7E-C570-1C1A-283675B2F7E5}"/>
          </ac:picMkLst>
        </pc:picChg>
      </pc:sldChg>
      <pc:sldChg chg="modSp add mod ord">
        <pc:chgData name="Darryl" userId="0cd68e2995275aa1" providerId="LiveId" clId="{BBB665DC-C37E-4F8A-BDC3-6DE9413450DC}" dt="2022-07-21T23:15:52.685" v="1478" actId="5793"/>
        <pc:sldMkLst>
          <pc:docMk/>
          <pc:sldMk cId="145841600" sldId="326"/>
        </pc:sldMkLst>
        <pc:spChg chg="mod">
          <ac:chgData name="Darryl" userId="0cd68e2995275aa1" providerId="LiveId" clId="{BBB665DC-C37E-4F8A-BDC3-6DE9413450DC}" dt="2022-07-21T23:11:08.482" v="1346" actId="20577"/>
          <ac:spMkLst>
            <pc:docMk/>
            <pc:sldMk cId="145841600" sldId="326"/>
            <ac:spMk id="3" creationId="{86BE272C-64B4-5F2E-94D0-64EEA3ABAA47}"/>
          </ac:spMkLst>
        </pc:spChg>
        <pc:spChg chg="mod">
          <ac:chgData name="Darryl" userId="0cd68e2995275aa1" providerId="LiveId" clId="{BBB665DC-C37E-4F8A-BDC3-6DE9413450DC}" dt="2022-07-21T23:15:52.685" v="1478" actId="5793"/>
          <ac:spMkLst>
            <pc:docMk/>
            <pc:sldMk cId="145841600" sldId="326"/>
            <ac:spMk id="4" creationId="{AEEF78B3-62B5-D5FD-5A2A-5A7738D1667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7FA225-9231-4DB4-96E8-F98619FF112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77A5144-01AC-4B17-919C-9580B23E7FE0}">
      <dgm:prSet phldrT="[Text]"/>
      <dgm:spPr/>
      <dgm:t>
        <a:bodyPr/>
        <a:lstStyle/>
        <a:p>
          <a:r>
            <a:rPr lang="en-AU" dirty="0"/>
            <a:t>Context</a:t>
          </a:r>
        </a:p>
      </dgm:t>
    </dgm:pt>
    <dgm:pt modelId="{FC9C2736-DCAF-4325-9E46-437E2951D488}" type="parTrans" cxnId="{DA8E11CD-C95E-4912-B41F-0CCB4A56466A}">
      <dgm:prSet/>
      <dgm:spPr/>
      <dgm:t>
        <a:bodyPr/>
        <a:lstStyle/>
        <a:p>
          <a:endParaRPr lang="en-AU"/>
        </a:p>
      </dgm:t>
    </dgm:pt>
    <dgm:pt modelId="{D2789155-162C-4844-90F3-450082A0BCB7}" type="sibTrans" cxnId="{DA8E11CD-C95E-4912-B41F-0CCB4A56466A}">
      <dgm:prSet/>
      <dgm:spPr/>
      <dgm:t>
        <a:bodyPr/>
        <a:lstStyle/>
        <a:p>
          <a:endParaRPr lang="en-AU"/>
        </a:p>
      </dgm:t>
    </dgm:pt>
    <dgm:pt modelId="{4E6F7B4E-5B9C-42A7-9034-47F61A0B46E2}">
      <dgm:prSet phldrT="[Text]"/>
      <dgm:spPr/>
      <dgm:t>
        <a:bodyPr/>
        <a:lstStyle/>
        <a:p>
          <a:r>
            <a:rPr lang="en-AU" dirty="0"/>
            <a:t>Questions</a:t>
          </a:r>
        </a:p>
      </dgm:t>
    </dgm:pt>
    <dgm:pt modelId="{601F8A61-B927-4FED-8E30-758A7F09282E}" type="parTrans" cxnId="{9604F721-E8AB-4E74-9DE0-A2B987E49C43}">
      <dgm:prSet/>
      <dgm:spPr/>
      <dgm:t>
        <a:bodyPr/>
        <a:lstStyle/>
        <a:p>
          <a:endParaRPr lang="en-AU"/>
        </a:p>
      </dgm:t>
    </dgm:pt>
    <dgm:pt modelId="{B64B8FD0-2A2F-4674-8B06-B645662441E7}" type="sibTrans" cxnId="{9604F721-E8AB-4E74-9DE0-A2B987E49C43}">
      <dgm:prSet/>
      <dgm:spPr/>
      <dgm:t>
        <a:bodyPr/>
        <a:lstStyle/>
        <a:p>
          <a:endParaRPr lang="en-AU"/>
        </a:p>
      </dgm:t>
    </dgm:pt>
    <dgm:pt modelId="{CD0FE647-591A-4A4C-85C7-EC371BD652F1}">
      <dgm:prSet phldrT="[Text]"/>
      <dgm:spPr/>
      <dgm:t>
        <a:bodyPr/>
        <a:lstStyle/>
        <a:p>
          <a:r>
            <a:rPr lang="en-AU" dirty="0"/>
            <a:t>Data Cleansing</a:t>
          </a:r>
        </a:p>
      </dgm:t>
    </dgm:pt>
    <dgm:pt modelId="{90A67539-AB1E-46B5-8FAE-BA523B452005}" type="parTrans" cxnId="{A8E33941-14BB-433C-B7C5-C56872CAFDFA}">
      <dgm:prSet/>
      <dgm:spPr/>
      <dgm:t>
        <a:bodyPr/>
        <a:lstStyle/>
        <a:p>
          <a:endParaRPr lang="en-AU"/>
        </a:p>
      </dgm:t>
    </dgm:pt>
    <dgm:pt modelId="{C7BD73E6-2216-4714-8C2C-84017D9766F7}" type="sibTrans" cxnId="{A8E33941-14BB-433C-B7C5-C56872CAFDFA}">
      <dgm:prSet/>
      <dgm:spPr/>
      <dgm:t>
        <a:bodyPr/>
        <a:lstStyle/>
        <a:p>
          <a:endParaRPr lang="en-AU"/>
        </a:p>
      </dgm:t>
    </dgm:pt>
    <dgm:pt modelId="{F42F93D3-EDAA-44A3-8D1D-69B80E69ABD7}">
      <dgm:prSet phldrT="[Text]"/>
      <dgm:spPr/>
      <dgm:t>
        <a:bodyPr/>
        <a:lstStyle/>
        <a:p>
          <a:r>
            <a:rPr lang="en-AU" dirty="0"/>
            <a:t>Visualisation</a:t>
          </a:r>
        </a:p>
      </dgm:t>
    </dgm:pt>
    <dgm:pt modelId="{971DD524-942C-42A2-8545-0319A2089C83}" type="parTrans" cxnId="{0E856A31-1A5D-4E65-91D6-1ECC89E8ACD2}">
      <dgm:prSet/>
      <dgm:spPr/>
      <dgm:t>
        <a:bodyPr/>
        <a:lstStyle/>
        <a:p>
          <a:endParaRPr lang="en-AU"/>
        </a:p>
      </dgm:t>
    </dgm:pt>
    <dgm:pt modelId="{25D69361-6888-4391-831D-983AE3CBBAC9}" type="sibTrans" cxnId="{0E856A31-1A5D-4E65-91D6-1ECC89E8ACD2}">
      <dgm:prSet/>
      <dgm:spPr/>
      <dgm:t>
        <a:bodyPr/>
        <a:lstStyle/>
        <a:p>
          <a:endParaRPr lang="en-AU"/>
        </a:p>
      </dgm:t>
    </dgm:pt>
    <dgm:pt modelId="{FD6499A9-A5D4-4F84-8417-B6DC8AB6538A}">
      <dgm:prSet phldrT="[Text]"/>
      <dgm:spPr/>
      <dgm:t>
        <a:bodyPr/>
        <a:lstStyle/>
        <a:p>
          <a:r>
            <a:rPr lang="en-AU" dirty="0"/>
            <a:t>Summary</a:t>
          </a:r>
        </a:p>
      </dgm:t>
    </dgm:pt>
    <dgm:pt modelId="{CC07B250-A3DC-4CB3-BAA9-A59C688F9DE8}" type="parTrans" cxnId="{8C86BF74-BD55-4724-95DF-92C61A0F6244}">
      <dgm:prSet/>
      <dgm:spPr/>
      <dgm:t>
        <a:bodyPr/>
        <a:lstStyle/>
        <a:p>
          <a:endParaRPr lang="en-AU"/>
        </a:p>
      </dgm:t>
    </dgm:pt>
    <dgm:pt modelId="{E14E8043-8FD7-47C0-B500-BB7169272EB0}" type="sibTrans" cxnId="{8C86BF74-BD55-4724-95DF-92C61A0F6244}">
      <dgm:prSet/>
      <dgm:spPr/>
      <dgm:t>
        <a:bodyPr/>
        <a:lstStyle/>
        <a:p>
          <a:endParaRPr lang="en-AU"/>
        </a:p>
      </dgm:t>
    </dgm:pt>
    <dgm:pt modelId="{07B4BACD-D14D-4C9A-8F9E-BB43430CF0BF}">
      <dgm:prSet phldrT="[Text]"/>
      <dgm:spPr/>
      <dgm:t>
        <a:bodyPr/>
        <a:lstStyle/>
        <a:p>
          <a:r>
            <a:rPr lang="en-AU" dirty="0"/>
            <a:t>Data Description</a:t>
          </a:r>
        </a:p>
      </dgm:t>
    </dgm:pt>
    <dgm:pt modelId="{0ED00FAB-87BA-4081-BB70-BAE5AB7B2213}" type="parTrans" cxnId="{B055150E-E9DD-47EC-99C1-03C01594D81C}">
      <dgm:prSet/>
      <dgm:spPr/>
    </dgm:pt>
    <dgm:pt modelId="{EC317449-1D4C-443F-BBCB-FEE0E85F5A45}" type="sibTrans" cxnId="{B055150E-E9DD-47EC-99C1-03C01594D81C}">
      <dgm:prSet/>
      <dgm:spPr/>
    </dgm:pt>
    <dgm:pt modelId="{E43846B0-F8A7-4CBB-BC10-11ECF73429AE}" type="pres">
      <dgm:prSet presAssocID="{5F7FA225-9231-4DB4-96E8-F98619FF112A}" presName="CompostProcess" presStyleCnt="0">
        <dgm:presLayoutVars>
          <dgm:dir/>
          <dgm:resizeHandles val="exact"/>
        </dgm:presLayoutVars>
      </dgm:prSet>
      <dgm:spPr/>
    </dgm:pt>
    <dgm:pt modelId="{F388E486-9D90-4550-8F98-E6576F983B24}" type="pres">
      <dgm:prSet presAssocID="{5F7FA225-9231-4DB4-96E8-F98619FF112A}" presName="arrow" presStyleLbl="bgShp" presStyleIdx="0" presStyleCnt="1" custLinFactNeighborX="-22243" custLinFactNeighborY="-21328"/>
      <dgm:spPr/>
    </dgm:pt>
    <dgm:pt modelId="{791BE74B-5E32-4FC2-924C-F33E6BB81C8F}" type="pres">
      <dgm:prSet presAssocID="{5F7FA225-9231-4DB4-96E8-F98619FF112A}" presName="linearProcess" presStyleCnt="0"/>
      <dgm:spPr/>
    </dgm:pt>
    <dgm:pt modelId="{1D9267A3-E137-4F5A-96AB-6802840D6D68}" type="pres">
      <dgm:prSet presAssocID="{577A5144-01AC-4B17-919C-9580B23E7FE0}" presName="textNode" presStyleLbl="node1" presStyleIdx="0" presStyleCnt="6">
        <dgm:presLayoutVars>
          <dgm:bulletEnabled val="1"/>
        </dgm:presLayoutVars>
      </dgm:prSet>
      <dgm:spPr/>
    </dgm:pt>
    <dgm:pt modelId="{A9B301D1-ED9D-4EB4-BDB7-62959C675F5C}" type="pres">
      <dgm:prSet presAssocID="{D2789155-162C-4844-90F3-450082A0BCB7}" presName="sibTrans" presStyleCnt="0"/>
      <dgm:spPr/>
    </dgm:pt>
    <dgm:pt modelId="{600039C0-018F-43E6-ACBA-D845409514CB}" type="pres">
      <dgm:prSet presAssocID="{4E6F7B4E-5B9C-42A7-9034-47F61A0B46E2}" presName="textNode" presStyleLbl="node1" presStyleIdx="1" presStyleCnt="6">
        <dgm:presLayoutVars>
          <dgm:bulletEnabled val="1"/>
        </dgm:presLayoutVars>
      </dgm:prSet>
      <dgm:spPr/>
    </dgm:pt>
    <dgm:pt modelId="{7FBB6F23-FF90-4C05-86DD-8D45F4576F86}" type="pres">
      <dgm:prSet presAssocID="{B64B8FD0-2A2F-4674-8B06-B645662441E7}" presName="sibTrans" presStyleCnt="0"/>
      <dgm:spPr/>
    </dgm:pt>
    <dgm:pt modelId="{0E77E7EA-A007-444F-9968-EF4E44B7668E}" type="pres">
      <dgm:prSet presAssocID="{07B4BACD-D14D-4C9A-8F9E-BB43430CF0BF}" presName="textNode" presStyleLbl="node1" presStyleIdx="2" presStyleCnt="6">
        <dgm:presLayoutVars>
          <dgm:bulletEnabled val="1"/>
        </dgm:presLayoutVars>
      </dgm:prSet>
      <dgm:spPr/>
    </dgm:pt>
    <dgm:pt modelId="{3405D2AE-B425-4C85-8EF1-5FA44A42108F}" type="pres">
      <dgm:prSet presAssocID="{EC317449-1D4C-443F-BBCB-FEE0E85F5A45}" presName="sibTrans" presStyleCnt="0"/>
      <dgm:spPr/>
    </dgm:pt>
    <dgm:pt modelId="{13808F43-E6F8-4BB3-9224-1B59C50C0DE6}" type="pres">
      <dgm:prSet presAssocID="{CD0FE647-591A-4A4C-85C7-EC371BD652F1}" presName="textNode" presStyleLbl="node1" presStyleIdx="3" presStyleCnt="6">
        <dgm:presLayoutVars>
          <dgm:bulletEnabled val="1"/>
        </dgm:presLayoutVars>
      </dgm:prSet>
      <dgm:spPr/>
    </dgm:pt>
    <dgm:pt modelId="{E2BEFA25-AE08-476D-A10E-CDD824C3E92B}" type="pres">
      <dgm:prSet presAssocID="{C7BD73E6-2216-4714-8C2C-84017D9766F7}" presName="sibTrans" presStyleCnt="0"/>
      <dgm:spPr/>
    </dgm:pt>
    <dgm:pt modelId="{763E2B9C-8B7C-40FC-92BB-B9040B88554B}" type="pres">
      <dgm:prSet presAssocID="{F42F93D3-EDAA-44A3-8D1D-69B80E69ABD7}" presName="textNode" presStyleLbl="node1" presStyleIdx="4" presStyleCnt="6">
        <dgm:presLayoutVars>
          <dgm:bulletEnabled val="1"/>
        </dgm:presLayoutVars>
      </dgm:prSet>
      <dgm:spPr/>
    </dgm:pt>
    <dgm:pt modelId="{00138BC5-8DFC-43AE-B8BD-19B51A93830D}" type="pres">
      <dgm:prSet presAssocID="{25D69361-6888-4391-831D-983AE3CBBAC9}" presName="sibTrans" presStyleCnt="0"/>
      <dgm:spPr/>
    </dgm:pt>
    <dgm:pt modelId="{AF097B12-959C-403D-9324-E03D92AE72D8}" type="pres">
      <dgm:prSet presAssocID="{FD6499A9-A5D4-4F84-8417-B6DC8AB6538A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B055150E-E9DD-47EC-99C1-03C01594D81C}" srcId="{5F7FA225-9231-4DB4-96E8-F98619FF112A}" destId="{07B4BACD-D14D-4C9A-8F9E-BB43430CF0BF}" srcOrd="2" destOrd="0" parTransId="{0ED00FAB-87BA-4081-BB70-BAE5AB7B2213}" sibTransId="{EC317449-1D4C-443F-BBCB-FEE0E85F5A45}"/>
    <dgm:cxn modelId="{9604F721-E8AB-4E74-9DE0-A2B987E49C43}" srcId="{5F7FA225-9231-4DB4-96E8-F98619FF112A}" destId="{4E6F7B4E-5B9C-42A7-9034-47F61A0B46E2}" srcOrd="1" destOrd="0" parTransId="{601F8A61-B927-4FED-8E30-758A7F09282E}" sibTransId="{B64B8FD0-2A2F-4674-8B06-B645662441E7}"/>
    <dgm:cxn modelId="{56109024-EE82-491E-B80D-F3EBECC26485}" type="presOf" srcId="{07B4BACD-D14D-4C9A-8F9E-BB43430CF0BF}" destId="{0E77E7EA-A007-444F-9968-EF4E44B7668E}" srcOrd="0" destOrd="0" presId="urn:microsoft.com/office/officeart/2005/8/layout/hProcess9"/>
    <dgm:cxn modelId="{0E856A31-1A5D-4E65-91D6-1ECC89E8ACD2}" srcId="{5F7FA225-9231-4DB4-96E8-F98619FF112A}" destId="{F42F93D3-EDAA-44A3-8D1D-69B80E69ABD7}" srcOrd="4" destOrd="0" parTransId="{971DD524-942C-42A2-8545-0319A2089C83}" sibTransId="{25D69361-6888-4391-831D-983AE3CBBAC9}"/>
    <dgm:cxn modelId="{A8E33941-14BB-433C-B7C5-C56872CAFDFA}" srcId="{5F7FA225-9231-4DB4-96E8-F98619FF112A}" destId="{CD0FE647-591A-4A4C-85C7-EC371BD652F1}" srcOrd="3" destOrd="0" parTransId="{90A67539-AB1E-46B5-8FAE-BA523B452005}" sibTransId="{C7BD73E6-2216-4714-8C2C-84017D9766F7}"/>
    <dgm:cxn modelId="{051C9461-8138-429D-9991-7CFD6BD2D2D2}" type="presOf" srcId="{F42F93D3-EDAA-44A3-8D1D-69B80E69ABD7}" destId="{763E2B9C-8B7C-40FC-92BB-B9040B88554B}" srcOrd="0" destOrd="0" presId="urn:microsoft.com/office/officeart/2005/8/layout/hProcess9"/>
    <dgm:cxn modelId="{FA551343-DE64-4F5F-9472-AC74BBDC07F9}" type="presOf" srcId="{FD6499A9-A5D4-4F84-8417-B6DC8AB6538A}" destId="{AF097B12-959C-403D-9324-E03D92AE72D8}" srcOrd="0" destOrd="0" presId="urn:microsoft.com/office/officeart/2005/8/layout/hProcess9"/>
    <dgm:cxn modelId="{8C86BF74-BD55-4724-95DF-92C61A0F6244}" srcId="{5F7FA225-9231-4DB4-96E8-F98619FF112A}" destId="{FD6499A9-A5D4-4F84-8417-B6DC8AB6538A}" srcOrd="5" destOrd="0" parTransId="{CC07B250-A3DC-4CB3-BAA9-A59C688F9DE8}" sibTransId="{E14E8043-8FD7-47C0-B500-BB7169272EB0}"/>
    <dgm:cxn modelId="{B4265A9B-0FEF-4C6A-A5B1-8A9CFA6371DC}" type="presOf" srcId="{4E6F7B4E-5B9C-42A7-9034-47F61A0B46E2}" destId="{600039C0-018F-43E6-ACBA-D845409514CB}" srcOrd="0" destOrd="0" presId="urn:microsoft.com/office/officeart/2005/8/layout/hProcess9"/>
    <dgm:cxn modelId="{DA8E11CD-C95E-4912-B41F-0CCB4A56466A}" srcId="{5F7FA225-9231-4DB4-96E8-F98619FF112A}" destId="{577A5144-01AC-4B17-919C-9580B23E7FE0}" srcOrd="0" destOrd="0" parTransId="{FC9C2736-DCAF-4325-9E46-437E2951D488}" sibTransId="{D2789155-162C-4844-90F3-450082A0BCB7}"/>
    <dgm:cxn modelId="{C5C5C8D5-35A0-415B-BB3F-612E237D31CE}" type="presOf" srcId="{CD0FE647-591A-4A4C-85C7-EC371BD652F1}" destId="{13808F43-E6F8-4BB3-9224-1B59C50C0DE6}" srcOrd="0" destOrd="0" presId="urn:microsoft.com/office/officeart/2005/8/layout/hProcess9"/>
    <dgm:cxn modelId="{5B2AC4FB-B566-4F8F-BE31-D6CA1A84FA96}" type="presOf" srcId="{577A5144-01AC-4B17-919C-9580B23E7FE0}" destId="{1D9267A3-E137-4F5A-96AB-6802840D6D68}" srcOrd="0" destOrd="0" presId="urn:microsoft.com/office/officeart/2005/8/layout/hProcess9"/>
    <dgm:cxn modelId="{6E44D2FD-5D29-4DB0-BF91-6EC9F92A33A6}" type="presOf" srcId="{5F7FA225-9231-4DB4-96E8-F98619FF112A}" destId="{E43846B0-F8A7-4CBB-BC10-11ECF73429AE}" srcOrd="0" destOrd="0" presId="urn:microsoft.com/office/officeart/2005/8/layout/hProcess9"/>
    <dgm:cxn modelId="{D1DE3033-E663-40B1-AA3D-A06E4989ADCD}" type="presParOf" srcId="{E43846B0-F8A7-4CBB-BC10-11ECF73429AE}" destId="{F388E486-9D90-4550-8F98-E6576F983B24}" srcOrd="0" destOrd="0" presId="urn:microsoft.com/office/officeart/2005/8/layout/hProcess9"/>
    <dgm:cxn modelId="{3AF92359-7DDF-4505-B821-20E044272D3D}" type="presParOf" srcId="{E43846B0-F8A7-4CBB-BC10-11ECF73429AE}" destId="{791BE74B-5E32-4FC2-924C-F33E6BB81C8F}" srcOrd="1" destOrd="0" presId="urn:microsoft.com/office/officeart/2005/8/layout/hProcess9"/>
    <dgm:cxn modelId="{A65A9D56-5BC2-440E-9504-C92E890286DF}" type="presParOf" srcId="{791BE74B-5E32-4FC2-924C-F33E6BB81C8F}" destId="{1D9267A3-E137-4F5A-96AB-6802840D6D68}" srcOrd="0" destOrd="0" presId="urn:microsoft.com/office/officeart/2005/8/layout/hProcess9"/>
    <dgm:cxn modelId="{BB633A9E-859E-424C-98F8-C52B4CBF05E1}" type="presParOf" srcId="{791BE74B-5E32-4FC2-924C-F33E6BB81C8F}" destId="{A9B301D1-ED9D-4EB4-BDB7-62959C675F5C}" srcOrd="1" destOrd="0" presId="urn:microsoft.com/office/officeart/2005/8/layout/hProcess9"/>
    <dgm:cxn modelId="{C1BC50E3-0F57-41AD-9EC1-F771345D2A74}" type="presParOf" srcId="{791BE74B-5E32-4FC2-924C-F33E6BB81C8F}" destId="{600039C0-018F-43E6-ACBA-D845409514CB}" srcOrd="2" destOrd="0" presId="urn:microsoft.com/office/officeart/2005/8/layout/hProcess9"/>
    <dgm:cxn modelId="{70318ED8-4923-407A-BB26-4827E82CDC2A}" type="presParOf" srcId="{791BE74B-5E32-4FC2-924C-F33E6BB81C8F}" destId="{7FBB6F23-FF90-4C05-86DD-8D45F4576F86}" srcOrd="3" destOrd="0" presId="urn:microsoft.com/office/officeart/2005/8/layout/hProcess9"/>
    <dgm:cxn modelId="{211E8DBF-CFAB-43BF-B9E8-691FDA4FA17F}" type="presParOf" srcId="{791BE74B-5E32-4FC2-924C-F33E6BB81C8F}" destId="{0E77E7EA-A007-444F-9968-EF4E44B7668E}" srcOrd="4" destOrd="0" presId="urn:microsoft.com/office/officeart/2005/8/layout/hProcess9"/>
    <dgm:cxn modelId="{3C5066CF-7F80-4BC3-9865-DA025482D84D}" type="presParOf" srcId="{791BE74B-5E32-4FC2-924C-F33E6BB81C8F}" destId="{3405D2AE-B425-4C85-8EF1-5FA44A42108F}" srcOrd="5" destOrd="0" presId="urn:microsoft.com/office/officeart/2005/8/layout/hProcess9"/>
    <dgm:cxn modelId="{43851295-C59E-4736-BAAD-8414287802A9}" type="presParOf" srcId="{791BE74B-5E32-4FC2-924C-F33E6BB81C8F}" destId="{13808F43-E6F8-4BB3-9224-1B59C50C0DE6}" srcOrd="6" destOrd="0" presId="urn:microsoft.com/office/officeart/2005/8/layout/hProcess9"/>
    <dgm:cxn modelId="{CCC5D691-BF17-4CE2-B4A1-61D290DCD993}" type="presParOf" srcId="{791BE74B-5E32-4FC2-924C-F33E6BB81C8F}" destId="{E2BEFA25-AE08-476D-A10E-CDD824C3E92B}" srcOrd="7" destOrd="0" presId="urn:microsoft.com/office/officeart/2005/8/layout/hProcess9"/>
    <dgm:cxn modelId="{41562CBC-42F7-4D3F-9A95-A39517DE9BFE}" type="presParOf" srcId="{791BE74B-5E32-4FC2-924C-F33E6BB81C8F}" destId="{763E2B9C-8B7C-40FC-92BB-B9040B88554B}" srcOrd="8" destOrd="0" presId="urn:microsoft.com/office/officeart/2005/8/layout/hProcess9"/>
    <dgm:cxn modelId="{07B4EC7F-EE0D-4A22-848B-193BB6402900}" type="presParOf" srcId="{791BE74B-5E32-4FC2-924C-F33E6BB81C8F}" destId="{00138BC5-8DFC-43AE-B8BD-19B51A93830D}" srcOrd="9" destOrd="0" presId="urn:microsoft.com/office/officeart/2005/8/layout/hProcess9"/>
    <dgm:cxn modelId="{653ACB4C-0930-4478-A82C-7E55D5027F69}" type="presParOf" srcId="{791BE74B-5E32-4FC2-924C-F33E6BB81C8F}" destId="{AF097B12-959C-403D-9324-E03D92AE72D8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8E486-9D90-4550-8F98-E6576F983B24}">
      <dsp:nvSpPr>
        <dsp:cNvPr id="0" name=""/>
        <dsp:cNvSpPr/>
      </dsp:nvSpPr>
      <dsp:spPr>
        <a:xfrm>
          <a:off x="0" y="0"/>
          <a:ext cx="9198211" cy="456353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267A3-E137-4F5A-96AB-6802840D6D68}">
      <dsp:nvSpPr>
        <dsp:cNvPr id="0" name=""/>
        <dsp:cNvSpPr/>
      </dsp:nvSpPr>
      <dsp:spPr>
        <a:xfrm>
          <a:off x="4157" y="1369060"/>
          <a:ext cx="1688581" cy="1825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Context</a:t>
          </a:r>
        </a:p>
      </dsp:txBody>
      <dsp:txXfrm>
        <a:off x="86587" y="1451490"/>
        <a:ext cx="1523721" cy="1660553"/>
      </dsp:txXfrm>
    </dsp:sp>
    <dsp:sp modelId="{600039C0-018F-43E6-ACBA-D845409514CB}">
      <dsp:nvSpPr>
        <dsp:cNvPr id="0" name=""/>
        <dsp:cNvSpPr/>
      </dsp:nvSpPr>
      <dsp:spPr>
        <a:xfrm>
          <a:off x="1829063" y="1369060"/>
          <a:ext cx="1688581" cy="1825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Questions</a:t>
          </a:r>
        </a:p>
      </dsp:txBody>
      <dsp:txXfrm>
        <a:off x="1911493" y="1451490"/>
        <a:ext cx="1523721" cy="1660553"/>
      </dsp:txXfrm>
    </dsp:sp>
    <dsp:sp modelId="{0E77E7EA-A007-444F-9968-EF4E44B7668E}">
      <dsp:nvSpPr>
        <dsp:cNvPr id="0" name=""/>
        <dsp:cNvSpPr/>
      </dsp:nvSpPr>
      <dsp:spPr>
        <a:xfrm>
          <a:off x="3653969" y="1369060"/>
          <a:ext cx="1688581" cy="1825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Data Description</a:t>
          </a:r>
        </a:p>
      </dsp:txBody>
      <dsp:txXfrm>
        <a:off x="3736399" y="1451490"/>
        <a:ext cx="1523721" cy="1660553"/>
      </dsp:txXfrm>
    </dsp:sp>
    <dsp:sp modelId="{13808F43-E6F8-4BB3-9224-1B59C50C0DE6}">
      <dsp:nvSpPr>
        <dsp:cNvPr id="0" name=""/>
        <dsp:cNvSpPr/>
      </dsp:nvSpPr>
      <dsp:spPr>
        <a:xfrm>
          <a:off x="5478874" y="1369060"/>
          <a:ext cx="1688581" cy="1825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Data Cleansing</a:t>
          </a:r>
        </a:p>
      </dsp:txBody>
      <dsp:txXfrm>
        <a:off x="5561304" y="1451490"/>
        <a:ext cx="1523721" cy="1660553"/>
      </dsp:txXfrm>
    </dsp:sp>
    <dsp:sp modelId="{763E2B9C-8B7C-40FC-92BB-B9040B88554B}">
      <dsp:nvSpPr>
        <dsp:cNvPr id="0" name=""/>
        <dsp:cNvSpPr/>
      </dsp:nvSpPr>
      <dsp:spPr>
        <a:xfrm>
          <a:off x="7303780" y="1369060"/>
          <a:ext cx="1688581" cy="1825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Visualisation</a:t>
          </a:r>
        </a:p>
      </dsp:txBody>
      <dsp:txXfrm>
        <a:off x="7386210" y="1451490"/>
        <a:ext cx="1523721" cy="1660553"/>
      </dsp:txXfrm>
    </dsp:sp>
    <dsp:sp modelId="{AF097B12-959C-403D-9324-E03D92AE72D8}">
      <dsp:nvSpPr>
        <dsp:cNvPr id="0" name=""/>
        <dsp:cNvSpPr/>
      </dsp:nvSpPr>
      <dsp:spPr>
        <a:xfrm>
          <a:off x="9128686" y="1369060"/>
          <a:ext cx="1688581" cy="1825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Summary</a:t>
          </a:r>
        </a:p>
      </dsp:txBody>
      <dsp:txXfrm>
        <a:off x="9211116" y="1451490"/>
        <a:ext cx="1523721" cy="1660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1857-7F2F-4FA5-AC91-CA6CB406E5ED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FB1-1A0D-4465-9C69-5C319B14D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7BDE-FCE3-41C4-B976-0DC28743AC5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anchor="b">
            <a:normAutofit/>
          </a:bodyPr>
          <a:lstStyle>
            <a:lvl1pPr algn="r"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cs typeface="Calibri"/>
              </a:rPr>
              <a:t>Click to edit master text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4E7FD-271C-4B10-826F-A323C479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C425DB15-1B5A-4780-98B4-C0921A42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96A2980-FE4D-41BC-9B3F-DEC465C64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BBEE260-2DCA-4E68-9719-2D94DA793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95D367-78A2-47F5-B8D8-808AF3A3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109EF88-13AD-41C1-97AF-8C277298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45E9990E-4826-4D59-9C78-9A4A6CA1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2C717-2A7A-4268-8EAA-2647EC6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C668B-6914-4B3A-B7DF-20E1580B1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407AA4-CC80-45E8-B78C-F0CF175638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666" y="1678220"/>
            <a:ext cx="4267645" cy="4267645"/>
          </a:xfrm>
          <a:custGeom>
            <a:avLst/>
            <a:gdLst>
              <a:gd name="connsiteX0" fmla="*/ 2133823 w 4267645"/>
              <a:gd name="connsiteY0" fmla="*/ 0 h 4267645"/>
              <a:gd name="connsiteX1" fmla="*/ 4267645 w 4267645"/>
              <a:gd name="connsiteY1" fmla="*/ 2133823 h 4267645"/>
              <a:gd name="connsiteX2" fmla="*/ 2133823 w 4267645"/>
              <a:gd name="connsiteY2" fmla="*/ 4267645 h 4267645"/>
              <a:gd name="connsiteX3" fmla="*/ 0 w 4267645"/>
              <a:gd name="connsiteY3" fmla="*/ 2133823 h 4267645"/>
              <a:gd name="connsiteX4" fmla="*/ 2133823 w 4267645"/>
              <a:gd name="connsiteY4" fmla="*/ 0 h 42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45" h="4267645">
                <a:moveTo>
                  <a:pt x="2133823" y="0"/>
                </a:moveTo>
                <a:cubicBezTo>
                  <a:pt x="3312299" y="0"/>
                  <a:pt x="4267645" y="955346"/>
                  <a:pt x="4267645" y="2133823"/>
                </a:cubicBezTo>
                <a:cubicBezTo>
                  <a:pt x="4267645" y="3312300"/>
                  <a:pt x="3312299" y="4267645"/>
                  <a:pt x="2133823" y="4267645"/>
                </a:cubicBezTo>
                <a:cubicBezTo>
                  <a:pt x="955346" y="4267645"/>
                  <a:pt x="0" y="3312300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8C582-BD9C-49F9-8097-36611CFF164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EACB3-0A23-4032-B5B1-266A253C2C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0B42-8B5D-47B8-8E1E-5BAA45A847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6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anchor="b">
            <a:noAutofit/>
          </a:bodyPr>
          <a:lstStyle>
            <a:lvl1pPr>
              <a:defRPr lang="en-US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EFD46DF2-E81B-4E77-B06D-F09DC5853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D044CC36-2EFF-44B0-90A3-986DACB7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AA3D090-A815-4AF9-88CE-94F0B7DD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BD619-DC62-4FA6-8ABC-122A5C4B4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8A21E-0201-405E-A386-7A39F8F82F4E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6BABF-2A15-48FB-BA27-BC36B637FC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FE17E6-924C-47EE-8164-2CD1687C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2DC8-7C70-4BE2-9DB2-CFABD37F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C96BE-A34E-471B-A916-071966BC699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040EA-B3B8-4EB9-BC7F-EB3DFF9597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82D71-9E0A-4793-BA54-BEAEB7A368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8A8E28-7873-4AFA-A619-0E497E01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anchor="ctr">
            <a:normAutofit/>
          </a:bodyPr>
          <a:lstStyle>
            <a:lvl1pPr algn="ctr">
              <a:def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anchor="ctr">
            <a:normAutofit/>
          </a:bodyPr>
          <a:lstStyle>
            <a:lvl1pPr marL="0" indent="0">
              <a:lnSpc>
                <a:spcPts val="2500"/>
              </a:lnSpc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sp>
        <p:nvSpPr>
          <p:cNvPr id="4" name="Graphic 13">
            <a:extLst>
              <a:ext uri="{FF2B5EF4-FFF2-40B4-BE49-F238E27FC236}">
                <a16:creationId xmlns:a16="http://schemas.microsoft.com/office/drawing/2014/main" id="{5EB0124E-1A8A-4EB1-A9CF-E273590B6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id="{44654EA2-A648-4219-B093-1C05AE96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81C0EC89-A66C-4027-8FF0-F7605B50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411FC072-5A30-4F87-8D5F-B58BC2023A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406C42C-BE3A-4833-B0B7-357CE8FB6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4E6E8B18-45E0-4925-8E5D-41F418C91ED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anchor="b">
            <a:noAutofit/>
          </a:bodyPr>
          <a:lstStyle>
            <a:lvl1pPr algn="l">
              <a:defRPr lang="en-US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3">
            <a:extLst>
              <a:ext uri="{FF2B5EF4-FFF2-40B4-BE49-F238E27FC236}">
                <a16:creationId xmlns:a16="http://schemas.microsoft.com/office/drawing/2014/main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95" y="1825625"/>
            <a:ext cx="100694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7D4E1F-D8DD-4ED2-8901-A47E9308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3301" y="299507"/>
            <a:ext cx="5221620" cy="625898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F28DA37-6556-4F96-9D80-0B084FB282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928D1E0-21A1-4EC2-B776-3F8703D3A0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D29C9-824B-4147-81C3-28968F4647D1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38C45-011A-48F8-A346-A07B1E830B4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7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C46EB-807F-48CF-988B-E006AEC9992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2 column (comparison slid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5">
            <a:extLst>
              <a:ext uri="{FF2B5EF4-FFF2-40B4-BE49-F238E27FC236}">
                <a16:creationId xmlns:a16="http://schemas.microsoft.com/office/drawing/2014/main" id="{AF89E921-750A-4005-BEC2-04B9514B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3B378915-E570-47AE-8F85-FB8ED4A6C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3AF1E926-D68F-4DC8-9F6D-C2C1576F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60" r:id="rId5"/>
    <p:sldLayoutId id="2147483680" r:id="rId6"/>
    <p:sldLayoutId id="2147483677" r:id="rId7"/>
    <p:sldLayoutId id="2147483665" r:id="rId8"/>
    <p:sldLayoutId id="2147483663" r:id="rId9"/>
    <p:sldLayoutId id="2147483679" r:id="rId10"/>
    <p:sldLayoutId id="2147483681" r:id="rId11"/>
    <p:sldLayoutId id="214748367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4F1D-F101-4E88-9698-51D314EF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for NSW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6762-2B23-4F53-9DBB-96441A2A5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Darryl Rusli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F8DDE-4F0B-471C-0CDE-2647E824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697350"/>
            <a:ext cx="4648200" cy="1766316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EA337B3-9054-4E3F-FA1F-C378ED3C44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7244" r="172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763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E272C-64B4-5F2E-94D0-64EEA3AB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6" y="1009487"/>
            <a:ext cx="9679448" cy="1022513"/>
          </a:xfrm>
        </p:spPr>
        <p:txBody>
          <a:bodyPr/>
          <a:lstStyle/>
          <a:p>
            <a:r>
              <a:rPr lang="en-AU" sz="4000" dirty="0"/>
              <a:t>Average durations of legal matters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78B3-62B5-D5FD-5A2A-5A7738D166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477933" y="2032000"/>
            <a:ext cx="4335791" cy="32587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Insights: </a:t>
            </a:r>
            <a:r>
              <a:rPr lang="en-US" dirty="0"/>
              <a:t>Commercial are the type legal matters that takes the longest time to be completed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Overall Average: 95 days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DFCC4-E956-6C63-5E47-82524D15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75" y="55315"/>
            <a:ext cx="1828800" cy="6949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2BC44A-F123-245F-9CE6-CF0F86779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92" y="1901761"/>
            <a:ext cx="4123834" cy="461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3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E272C-64B4-5F2E-94D0-64EEA3AB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6" y="1009487"/>
            <a:ext cx="9679448" cy="1022513"/>
          </a:xfrm>
        </p:spPr>
        <p:txBody>
          <a:bodyPr/>
          <a:lstStyle/>
          <a:p>
            <a:r>
              <a:rPr lang="en-AU" sz="4000" dirty="0"/>
              <a:t>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78B3-62B5-D5FD-5A2A-5A7738D166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2929467"/>
            <a:ext cx="9679449" cy="31623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Regulatory team has done the biggest number of matters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There are 16 areas of law that legal matters relate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Statutory interpretation are the area that has been worked the most by legal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12 supported internal business clients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Top internal clients</a:t>
            </a:r>
          </a:p>
          <a:p>
            <a:pPr marL="1028700" lvl="1" indent="-342900"/>
            <a:r>
              <a:rPr lang="en-AU" dirty="0"/>
              <a:t>Research and development</a:t>
            </a:r>
          </a:p>
          <a:p>
            <a:pPr marL="1028700" lvl="1" indent="-342900"/>
            <a:r>
              <a:rPr lang="en-AU" dirty="0"/>
              <a:t>Training and Support</a:t>
            </a:r>
          </a:p>
          <a:p>
            <a:pPr marL="1028700" lvl="1" indent="-342900"/>
            <a:r>
              <a:rPr lang="en-AU" dirty="0"/>
              <a:t>Operations, safety, and HR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Internal matters cover 23% of the whole proportion where the external matter covers 77%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Commercial are the type legal matters that takes the longest time to be completed</a:t>
            </a:r>
          </a:p>
          <a:p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DFCC4-E956-6C63-5E47-82524D15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75" y="55315"/>
            <a:ext cx="182880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CDFAA45-882A-416F-A852-1A8343E4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06D5F1F-D562-439A-90CF-588150E7027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E796413-D756-477E-9170-1EF1E340CB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FC4993C-22B1-4153-9289-D26CFB4B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E272C-64B4-5F2E-94D0-64EEA3AB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6" y="1009487"/>
            <a:ext cx="9679448" cy="1022513"/>
          </a:xfrm>
        </p:spPr>
        <p:txBody>
          <a:bodyPr/>
          <a:lstStyle/>
          <a:p>
            <a:r>
              <a:rPr lang="en-AU" sz="4000" dirty="0"/>
              <a:t>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78B3-62B5-D5FD-5A2A-5A7738D166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4" y="2057400"/>
            <a:ext cx="9679449" cy="102251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LPIA team provides  </a:t>
            </a:r>
            <a:r>
              <a:rPr lang="en-US" dirty="0" err="1"/>
              <a:t>TfNSW</a:t>
            </a:r>
            <a:r>
              <a:rPr lang="en-US" dirty="0"/>
              <a:t> legal </a:t>
            </a:r>
            <a:r>
              <a:rPr lang="en-US"/>
              <a:t>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/>
              <a:t>The </a:t>
            </a:r>
            <a:r>
              <a:rPr lang="en-AU" dirty="0"/>
              <a:t>purpose of this project is to support the new structure of Legal, Privacy, and Internal Audit branch (LPIA)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DFCC4-E956-6C63-5E47-82524D15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75" y="55315"/>
            <a:ext cx="182880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3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E272C-64B4-5F2E-94D0-64EEA3AB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6" y="1009487"/>
            <a:ext cx="9679448" cy="1022513"/>
          </a:xfrm>
        </p:spPr>
        <p:txBody>
          <a:bodyPr/>
          <a:lstStyle/>
          <a:p>
            <a:r>
              <a:rPr lang="en-AU" sz="4000" dirty="0"/>
              <a:t>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78B3-62B5-D5FD-5A2A-5A7738D166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2108200"/>
            <a:ext cx="9679449" cy="31623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 legal matters worked by team and teams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Type of law the matters relate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Supported internal Business clients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Proportion of internal matters vs external matters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Average Duration of legal matters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DFCC4-E956-6C63-5E47-82524D15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75" y="55315"/>
            <a:ext cx="182880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6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E272C-64B4-5F2E-94D0-64EEA3AB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6" y="1009487"/>
            <a:ext cx="9679448" cy="1022513"/>
          </a:xfrm>
        </p:spPr>
        <p:txBody>
          <a:bodyPr/>
          <a:lstStyle/>
          <a:p>
            <a:r>
              <a:rPr lang="en-AU" sz="4000" dirty="0"/>
              <a:t>Data Pipeline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DFCC4-E956-6C63-5E47-82524D15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75" y="55315"/>
            <a:ext cx="1828800" cy="694944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DC04A77-9F6B-41EC-D48A-D7DDA3B0AB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538793"/>
              </p:ext>
            </p:extLst>
          </p:nvPr>
        </p:nvGraphicFramePr>
        <p:xfrm>
          <a:off x="1256274" y="1520743"/>
          <a:ext cx="10821425" cy="4563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900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E272C-64B4-5F2E-94D0-64EEA3AB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6" y="1009487"/>
            <a:ext cx="9679448" cy="1022513"/>
          </a:xfrm>
        </p:spPr>
        <p:txBody>
          <a:bodyPr/>
          <a:lstStyle/>
          <a:p>
            <a:r>
              <a:rPr lang="en-AU" sz="4000" dirty="0"/>
              <a:t>Data Description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78B3-62B5-D5FD-5A2A-5A7738D166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2108200"/>
            <a:ext cx="9679449" cy="31623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Data shape</a:t>
            </a:r>
          </a:p>
          <a:p>
            <a:pPr marL="1028700" lvl="1" indent="-342900"/>
            <a:r>
              <a:rPr lang="en-AU" dirty="0"/>
              <a:t>270 observations</a:t>
            </a:r>
          </a:p>
          <a:p>
            <a:pPr marL="1028700" lvl="1" indent="-342900"/>
            <a:r>
              <a:rPr lang="en-AU" dirty="0"/>
              <a:t>8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DFCC4-E956-6C63-5E47-82524D15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75" y="55315"/>
            <a:ext cx="182880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3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E272C-64B4-5F2E-94D0-64EEA3AB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6" y="1009487"/>
            <a:ext cx="9679448" cy="1022513"/>
          </a:xfrm>
        </p:spPr>
        <p:txBody>
          <a:bodyPr/>
          <a:lstStyle/>
          <a:p>
            <a:r>
              <a:rPr lang="en-AU" sz="4000" dirty="0"/>
              <a:t>Matters worked by Team and Members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78B3-62B5-D5FD-5A2A-5A7738D166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68408" y="5113866"/>
            <a:ext cx="9679449" cy="1121833"/>
          </a:xfrm>
        </p:spPr>
        <p:txBody>
          <a:bodyPr>
            <a:normAutofit/>
          </a:bodyPr>
          <a:lstStyle/>
          <a:p>
            <a:r>
              <a:rPr lang="en-AU" dirty="0"/>
              <a:t>Insights: </a:t>
            </a:r>
            <a:r>
              <a:rPr lang="en-US" dirty="0"/>
              <a:t>Regulatory team has done the biggest number of matters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DFCC4-E956-6C63-5E47-82524D15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75" y="55315"/>
            <a:ext cx="1828800" cy="694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58200-A6E8-DF5F-6E1E-6CFBBBB54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460" y="2254370"/>
            <a:ext cx="3996073" cy="2859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2710D0-BC4E-73F7-79C0-E3FB89463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725" y="2182397"/>
            <a:ext cx="4197235" cy="30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0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E272C-64B4-5F2E-94D0-64EEA3AB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6" y="1009487"/>
            <a:ext cx="9679448" cy="1022513"/>
          </a:xfrm>
        </p:spPr>
        <p:txBody>
          <a:bodyPr/>
          <a:lstStyle/>
          <a:p>
            <a:r>
              <a:rPr lang="en-AU" sz="4000" dirty="0"/>
              <a:t>Area of Law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78B3-62B5-D5FD-5A2A-5A7738D166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202392" y="2158620"/>
            <a:ext cx="5253866" cy="3258769"/>
          </a:xfrm>
        </p:spPr>
        <p:txBody>
          <a:bodyPr>
            <a:normAutofit/>
          </a:bodyPr>
          <a:lstStyle/>
          <a:p>
            <a:r>
              <a:rPr lang="en-AU" dirty="0"/>
              <a:t>Insights: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There are 16 areas of law that legal matters relate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Statutory interpretation are the area that has been worked the most by legal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DFCC4-E956-6C63-5E47-82524D15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75" y="55315"/>
            <a:ext cx="1828800" cy="6949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6319F5C-6982-EE3C-BDC9-0BFA152D5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37" y="2009758"/>
            <a:ext cx="4874863" cy="383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44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E272C-64B4-5F2E-94D0-64EEA3AB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6" y="1009487"/>
            <a:ext cx="9679448" cy="1022513"/>
          </a:xfrm>
        </p:spPr>
        <p:txBody>
          <a:bodyPr/>
          <a:lstStyle/>
          <a:p>
            <a:r>
              <a:rPr lang="en-AU" sz="4000" dirty="0"/>
              <a:t>Internal Business clients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78B3-62B5-D5FD-5A2A-5A7738D166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202392" y="2158620"/>
            <a:ext cx="5253866" cy="3258769"/>
          </a:xfrm>
        </p:spPr>
        <p:txBody>
          <a:bodyPr>
            <a:normAutofit/>
          </a:bodyPr>
          <a:lstStyle/>
          <a:p>
            <a:r>
              <a:rPr lang="en-AU" dirty="0"/>
              <a:t>Insights: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12 supported internal business clients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Top internal clients</a:t>
            </a:r>
          </a:p>
          <a:p>
            <a:pPr marL="1028700" lvl="1" indent="-342900"/>
            <a:r>
              <a:rPr lang="en-AU" dirty="0"/>
              <a:t>Research and development</a:t>
            </a:r>
          </a:p>
          <a:p>
            <a:pPr marL="1028700" lvl="1" indent="-342900"/>
            <a:r>
              <a:rPr lang="en-AU" dirty="0"/>
              <a:t>Training and Support</a:t>
            </a:r>
          </a:p>
          <a:p>
            <a:pPr marL="1028700" lvl="1" indent="-342900"/>
            <a:r>
              <a:rPr lang="en-AU" dirty="0"/>
              <a:t>Operations, safety, and HR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DFCC4-E956-6C63-5E47-82524D15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75" y="55315"/>
            <a:ext cx="1828800" cy="6949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D45187-5863-F72A-7B17-DACF27BEC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275" y="1976685"/>
            <a:ext cx="3922353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2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E272C-64B4-5F2E-94D0-64EEA3AB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6" y="1009487"/>
            <a:ext cx="9679448" cy="1022513"/>
          </a:xfrm>
        </p:spPr>
        <p:txBody>
          <a:bodyPr/>
          <a:lstStyle/>
          <a:p>
            <a:r>
              <a:rPr lang="en-AU" sz="4000" dirty="0"/>
              <a:t>Internal Matters vs External Matters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78B3-62B5-D5FD-5A2A-5A7738D166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20466" y="2158620"/>
            <a:ext cx="4335791" cy="32587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Insights: </a:t>
            </a:r>
            <a:r>
              <a:rPr lang="en-US" dirty="0"/>
              <a:t>Internal matters cover 23% of the whole proportion where the external matter covers 77%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DFCC4-E956-6C63-5E47-82524D15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75" y="55315"/>
            <a:ext cx="1828800" cy="694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62C3A4-5A7E-C570-1C1A-283675B2F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5" y="2047276"/>
            <a:ext cx="5611811" cy="45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9565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0025B34-BD2B-4F65-80AF-217925182E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2BE0AF-90CB-4C86-BB1E-26E501BCE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5B3D43-99F7-47DF-90D6-3E3028F5936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Gradient design</Template>
  <TotalTime>140</TotalTime>
  <Words>301</Words>
  <Application>Microsoft Office PowerPoint</Application>
  <PresentationFormat>Widescreen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Univers</vt:lpstr>
      <vt:lpstr>GradientVTI</vt:lpstr>
      <vt:lpstr>Transport for NSW</vt:lpstr>
      <vt:lpstr>Context</vt:lpstr>
      <vt:lpstr>Questions</vt:lpstr>
      <vt:lpstr>Data Pipeline</vt:lpstr>
      <vt:lpstr>Data Description</vt:lpstr>
      <vt:lpstr>Matters worked by Team and Members</vt:lpstr>
      <vt:lpstr>Area of Law</vt:lpstr>
      <vt:lpstr>Internal Business clients</vt:lpstr>
      <vt:lpstr>Internal Matters vs External Matters</vt:lpstr>
      <vt:lpstr>Average durations of legal matters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for NSW</dc:title>
  <dc:creator>Darryl</dc:creator>
  <cp:lastModifiedBy>Darryl</cp:lastModifiedBy>
  <cp:revision>5</cp:revision>
  <dcterms:created xsi:type="dcterms:W3CDTF">2022-07-21T20:59:08Z</dcterms:created>
  <dcterms:modified xsi:type="dcterms:W3CDTF">2022-07-21T23:19:14Z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