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3" r:id="rId7"/>
    <p:sldId id="264" r:id="rId8"/>
    <p:sldId id="265" r:id="rId9"/>
    <p:sldId id="257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4BF81-2F66-4EE9-89B1-B21F5EC22970}" v="173" dt="2022-08-10T23:54:38.415"/>
    <p1510:client id="{62E44C6A-B0E9-4C04-92C8-0B6B737AA9E6}" v="2" dt="2022-08-10T06:47:48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yl" userId="0cd68e2995275aa1" providerId="LiveId" clId="{3B14BF81-2F66-4EE9-89B1-B21F5EC22970}"/>
    <pc:docChg chg="undo redo custSel addSld delSld modSld">
      <pc:chgData name="Darryl" userId="0cd68e2995275aa1" providerId="LiveId" clId="{3B14BF81-2F66-4EE9-89B1-B21F5EC22970}" dt="2022-08-10T23:57:16.802" v="1446" actId="20577"/>
      <pc:docMkLst>
        <pc:docMk/>
      </pc:docMkLst>
      <pc:sldChg chg="addSp modSp mod">
        <pc:chgData name="Darryl" userId="0cd68e2995275aa1" providerId="LiveId" clId="{3B14BF81-2F66-4EE9-89B1-B21F5EC22970}" dt="2022-08-10T23:49:06.256" v="1171" actId="14100"/>
        <pc:sldMkLst>
          <pc:docMk/>
          <pc:sldMk cId="3419770807" sldId="256"/>
        </pc:sldMkLst>
        <pc:spChg chg="mod">
          <ac:chgData name="Darryl" userId="0cd68e2995275aa1" providerId="LiveId" clId="{3B14BF81-2F66-4EE9-89B1-B21F5EC22970}" dt="2022-08-10T23:49:06.256" v="1171" actId="14100"/>
          <ac:spMkLst>
            <pc:docMk/>
            <pc:sldMk cId="3419770807" sldId="256"/>
            <ac:spMk id="2" creationId="{00000000-0000-0000-0000-000000000000}"/>
          </ac:spMkLst>
        </pc:spChg>
        <pc:spChg chg="mod">
          <ac:chgData name="Darryl" userId="0cd68e2995275aa1" providerId="LiveId" clId="{3B14BF81-2F66-4EE9-89B1-B21F5EC22970}" dt="2022-08-10T23:49:05.336" v="1170" actId="1076"/>
          <ac:spMkLst>
            <pc:docMk/>
            <pc:sldMk cId="3419770807" sldId="256"/>
            <ac:spMk id="7" creationId="{00000000-0000-0000-0000-000000000000}"/>
          </ac:spMkLst>
        </pc:spChg>
        <pc:picChg chg="add mod">
          <ac:chgData name="Darryl" userId="0cd68e2995275aa1" providerId="LiveId" clId="{3B14BF81-2F66-4EE9-89B1-B21F5EC22970}" dt="2022-08-10T14:43:27.098" v="1152" actId="1076"/>
          <ac:picMkLst>
            <pc:docMk/>
            <pc:sldMk cId="3419770807" sldId="256"/>
            <ac:picMk id="3" creationId="{4B14810F-DF71-B532-85CF-735431BCA3FB}"/>
          </ac:picMkLst>
        </pc:picChg>
      </pc:sldChg>
      <pc:sldChg chg="modSp mod">
        <pc:chgData name="Darryl" userId="0cd68e2995275aa1" providerId="LiveId" clId="{3B14BF81-2F66-4EE9-89B1-B21F5EC22970}" dt="2022-08-10T14:17:45.058" v="704" actId="27636"/>
        <pc:sldMkLst>
          <pc:docMk/>
          <pc:sldMk cId="231666890" sldId="257"/>
        </pc:sldMkLst>
        <pc:spChg chg="mod">
          <ac:chgData name="Darryl" userId="0cd68e2995275aa1" providerId="LiveId" clId="{3B14BF81-2F66-4EE9-89B1-B21F5EC22970}" dt="2022-08-10T13:52:40.825" v="404" actId="20577"/>
          <ac:spMkLst>
            <pc:docMk/>
            <pc:sldMk cId="231666890" sldId="257"/>
            <ac:spMk id="2" creationId="{00000000-0000-0000-0000-000000000000}"/>
          </ac:spMkLst>
        </pc:spChg>
        <pc:spChg chg="mod">
          <ac:chgData name="Darryl" userId="0cd68e2995275aa1" providerId="LiveId" clId="{3B14BF81-2F66-4EE9-89B1-B21F5EC22970}" dt="2022-08-10T14:17:45.058" v="704" actId="27636"/>
          <ac:spMkLst>
            <pc:docMk/>
            <pc:sldMk cId="231666890" sldId="257"/>
            <ac:spMk id="3" creationId="{00000000-0000-0000-0000-000000000000}"/>
          </ac:spMkLst>
        </pc:spChg>
      </pc:sldChg>
      <pc:sldChg chg="addSp delSp modSp mod">
        <pc:chgData name="Darryl" userId="0cd68e2995275aa1" providerId="LiveId" clId="{3B14BF81-2F66-4EE9-89B1-B21F5EC22970}" dt="2022-08-10T23:57:16.802" v="1446" actId="20577"/>
        <pc:sldMkLst>
          <pc:docMk/>
          <pc:sldMk cId="3672683743" sldId="261"/>
        </pc:sldMkLst>
        <pc:spChg chg="mod">
          <ac:chgData name="Darryl" userId="0cd68e2995275aa1" providerId="LiveId" clId="{3B14BF81-2F66-4EE9-89B1-B21F5EC22970}" dt="2022-08-10T23:56:46.360" v="1382" actId="26606"/>
          <ac:spMkLst>
            <pc:docMk/>
            <pc:sldMk cId="3672683743" sldId="261"/>
            <ac:spMk id="2" creationId="{F13E1FC0-37A9-F361-A91A-0478B5D35679}"/>
          </ac:spMkLst>
        </pc:spChg>
        <pc:spChg chg="mod">
          <ac:chgData name="Darryl" userId="0cd68e2995275aa1" providerId="LiveId" clId="{3B14BF81-2F66-4EE9-89B1-B21F5EC22970}" dt="2022-08-10T23:57:16.802" v="1446" actId="20577"/>
          <ac:spMkLst>
            <pc:docMk/>
            <pc:sldMk cId="3672683743" sldId="261"/>
            <ac:spMk id="4" creationId="{60BC4F64-4916-36C4-5436-6B724993D777}"/>
          </ac:spMkLst>
        </pc:spChg>
        <pc:spChg chg="del">
          <ac:chgData name="Darryl" userId="0cd68e2995275aa1" providerId="LiveId" clId="{3B14BF81-2F66-4EE9-89B1-B21F5EC22970}" dt="2022-08-10T23:55:24.175" v="1278" actId="26606"/>
          <ac:spMkLst>
            <pc:docMk/>
            <pc:sldMk cId="3672683743" sldId="261"/>
            <ac:spMk id="11" creationId="{3E443FD7-A66B-4AA0-872D-B088B9BC5F17}"/>
          </ac:spMkLst>
        </pc:spChg>
        <pc:spChg chg="del">
          <ac:chgData name="Darryl" userId="0cd68e2995275aa1" providerId="LiveId" clId="{3B14BF81-2F66-4EE9-89B1-B21F5EC22970}" dt="2022-08-10T23:55:24.175" v="1278" actId="26606"/>
          <ac:spMkLst>
            <pc:docMk/>
            <pc:sldMk cId="3672683743" sldId="261"/>
            <ac:spMk id="13" creationId="{C04BE0EF-3561-49B4-9A29-F283168A91C7}"/>
          </ac:spMkLst>
        </pc:spChg>
        <pc:spChg chg="add del">
          <ac:chgData name="Darryl" userId="0cd68e2995275aa1" providerId="LiveId" clId="{3B14BF81-2F66-4EE9-89B1-B21F5EC22970}" dt="2022-08-10T23:56:46.360" v="1382" actId="26606"/>
          <ac:spMkLst>
            <pc:docMk/>
            <pc:sldMk cId="3672683743" sldId="261"/>
            <ac:spMk id="18" creationId="{33CD251C-A887-4D2F-925B-FC097198538B}"/>
          </ac:spMkLst>
        </pc:spChg>
        <pc:spChg chg="add del">
          <ac:chgData name="Darryl" userId="0cd68e2995275aa1" providerId="LiveId" clId="{3B14BF81-2F66-4EE9-89B1-B21F5EC22970}" dt="2022-08-10T23:56:46.360" v="1382" actId="26606"/>
          <ac:spMkLst>
            <pc:docMk/>
            <pc:sldMk cId="3672683743" sldId="261"/>
            <ac:spMk id="20" creationId="{3B2069EE-A08E-44F0-B3F9-3CF8CC2DCAD5}"/>
          </ac:spMkLst>
        </pc:spChg>
        <pc:spChg chg="add">
          <ac:chgData name="Darryl" userId="0cd68e2995275aa1" providerId="LiveId" clId="{3B14BF81-2F66-4EE9-89B1-B21F5EC22970}" dt="2022-08-10T23:56:46.360" v="1382" actId="26606"/>
          <ac:spMkLst>
            <pc:docMk/>
            <pc:sldMk cId="3672683743" sldId="261"/>
            <ac:spMk id="29" creationId="{F13C74B1-5B17-4795-BED0-7140497B445A}"/>
          </ac:spMkLst>
        </pc:spChg>
        <pc:spChg chg="add">
          <ac:chgData name="Darryl" userId="0cd68e2995275aa1" providerId="LiveId" clId="{3B14BF81-2F66-4EE9-89B1-B21F5EC22970}" dt="2022-08-10T23:56:46.360" v="1382" actId="26606"/>
          <ac:spMkLst>
            <pc:docMk/>
            <pc:sldMk cId="3672683743" sldId="261"/>
            <ac:spMk id="31" creationId="{D4974D33-8DC5-464E-8C6D-BE58F0669C17}"/>
          </ac:spMkLst>
        </pc:spChg>
        <pc:grpChg chg="add del">
          <ac:chgData name="Darryl" userId="0cd68e2995275aa1" providerId="LiveId" clId="{3B14BF81-2F66-4EE9-89B1-B21F5EC22970}" dt="2022-08-10T23:56:46.360" v="1382" actId="26606"/>
          <ac:grpSpMkLst>
            <pc:docMk/>
            <pc:sldMk cId="3672683743" sldId="261"/>
            <ac:grpSpMk id="22" creationId="{C9888C69-11CC-40BA-BABF-F9B7E11C9156}"/>
          </ac:grpSpMkLst>
        </pc:grpChg>
        <pc:picChg chg="mod">
          <ac:chgData name="Darryl" userId="0cd68e2995275aa1" providerId="LiveId" clId="{3B14BF81-2F66-4EE9-89B1-B21F5EC22970}" dt="2022-08-10T23:56:46.360" v="1382" actId="26606"/>
          <ac:picMkLst>
            <pc:docMk/>
            <pc:sldMk cId="3672683743" sldId="261"/>
            <ac:picMk id="6" creationId="{50F79593-7CCF-E768-F54A-08D0851834FD}"/>
          </ac:picMkLst>
        </pc:picChg>
      </pc:sldChg>
      <pc:sldChg chg="addSp modSp mod">
        <pc:chgData name="Darryl" userId="0cd68e2995275aa1" providerId="LiveId" clId="{3B14BF81-2F66-4EE9-89B1-B21F5EC22970}" dt="2022-08-10T23:54:17.715" v="1274" actId="14100"/>
        <pc:sldMkLst>
          <pc:docMk/>
          <pc:sldMk cId="3231208620" sldId="262"/>
        </pc:sldMkLst>
        <pc:spChg chg="mod">
          <ac:chgData name="Darryl" userId="0cd68e2995275aa1" providerId="LiveId" clId="{3B14BF81-2F66-4EE9-89B1-B21F5EC22970}" dt="2022-08-10T14:20:13.124" v="721" actId="20577"/>
          <ac:spMkLst>
            <pc:docMk/>
            <pc:sldMk cId="3231208620" sldId="262"/>
            <ac:spMk id="2" creationId="{00000000-0000-0000-0000-000000000000}"/>
          </ac:spMkLst>
        </pc:spChg>
        <pc:spChg chg="mod">
          <ac:chgData name="Darryl" userId="0cd68e2995275aa1" providerId="LiveId" clId="{3B14BF81-2F66-4EE9-89B1-B21F5EC22970}" dt="2022-08-10T14:21:43.088" v="858" actId="255"/>
          <ac:spMkLst>
            <pc:docMk/>
            <pc:sldMk cId="3231208620" sldId="262"/>
            <ac:spMk id="3" creationId="{00000000-0000-0000-0000-000000000000}"/>
          </ac:spMkLst>
        </pc:spChg>
        <pc:picChg chg="add mod">
          <ac:chgData name="Darryl" userId="0cd68e2995275aa1" providerId="LiveId" clId="{3B14BF81-2F66-4EE9-89B1-B21F5EC22970}" dt="2022-08-10T23:54:17.715" v="1274" actId="14100"/>
          <ac:picMkLst>
            <pc:docMk/>
            <pc:sldMk cId="3231208620" sldId="262"/>
            <ac:picMk id="5" creationId="{16C6D901-B39C-8D6D-7EEC-682DD6F15CEC}"/>
          </ac:picMkLst>
        </pc:picChg>
      </pc:sldChg>
      <pc:sldChg chg="addSp delSp modSp mod">
        <pc:chgData name="Darryl" userId="0cd68e2995275aa1" providerId="LiveId" clId="{3B14BF81-2F66-4EE9-89B1-B21F5EC22970}" dt="2022-08-10T23:54:48.373" v="1277" actId="26606"/>
        <pc:sldMkLst>
          <pc:docMk/>
          <pc:sldMk cId="801271553" sldId="263"/>
        </pc:sldMkLst>
        <pc:spChg chg="mod">
          <ac:chgData name="Darryl" userId="0cd68e2995275aa1" providerId="LiveId" clId="{3B14BF81-2F66-4EE9-89B1-B21F5EC22970}" dt="2022-08-10T23:54:48.373" v="1277" actId="26606"/>
          <ac:spMkLst>
            <pc:docMk/>
            <pc:sldMk cId="801271553" sldId="263"/>
            <ac:spMk id="2" creationId="{A578CC93-C339-A9C5-60DB-1A098FCF13E3}"/>
          </ac:spMkLst>
        </pc:spChg>
        <pc:spChg chg="mod">
          <ac:chgData name="Darryl" userId="0cd68e2995275aa1" providerId="LiveId" clId="{3B14BF81-2F66-4EE9-89B1-B21F5EC22970}" dt="2022-08-10T23:54:48.373" v="1277" actId="26606"/>
          <ac:spMkLst>
            <pc:docMk/>
            <pc:sldMk cId="801271553" sldId="263"/>
            <ac:spMk id="4" creationId="{ACAE22EB-DF42-7F89-22F1-88F8E557A974}"/>
          </ac:spMkLst>
        </pc:spChg>
        <pc:spChg chg="add del mod">
          <ac:chgData name="Darryl" userId="0cd68e2995275aa1" providerId="LiveId" clId="{3B14BF81-2F66-4EE9-89B1-B21F5EC22970}" dt="2022-08-10T12:55:29.071" v="15" actId="931"/>
          <ac:spMkLst>
            <pc:docMk/>
            <pc:sldMk cId="801271553" sldId="263"/>
            <ac:spMk id="5" creationId="{FD2F5C07-D103-50C1-A6D0-ECC7F49EA7AB}"/>
          </ac:spMkLst>
        </pc:spChg>
        <pc:spChg chg="del">
          <ac:chgData name="Darryl" userId="0cd68e2995275aa1" providerId="LiveId" clId="{3B14BF81-2F66-4EE9-89B1-B21F5EC22970}" dt="2022-08-10T12:55:33.188" v="18" actId="26606"/>
          <ac:spMkLst>
            <pc:docMk/>
            <pc:sldMk cId="801271553" sldId="263"/>
            <ac:spMk id="11" creationId="{F13C74B1-5B17-4795-BED0-7140497B445A}"/>
          </ac:spMkLst>
        </pc:spChg>
        <pc:spChg chg="del">
          <ac:chgData name="Darryl" userId="0cd68e2995275aa1" providerId="LiveId" clId="{3B14BF81-2F66-4EE9-89B1-B21F5EC22970}" dt="2022-08-10T12:55:33.188" v="18" actId="26606"/>
          <ac:spMkLst>
            <pc:docMk/>
            <pc:sldMk cId="801271553" sldId="263"/>
            <ac:spMk id="13" creationId="{D4974D33-8DC5-464E-8C6D-BE58F0669C17}"/>
          </ac:spMkLst>
        </pc:spChg>
        <pc:spChg chg="add del">
          <ac:chgData name="Darryl" userId="0cd68e2995275aa1" providerId="LiveId" clId="{3B14BF81-2F66-4EE9-89B1-B21F5EC22970}" dt="2022-08-10T23:54:48.373" v="1277" actId="26606"/>
          <ac:spMkLst>
            <pc:docMk/>
            <pc:sldMk cId="801271553" sldId="263"/>
            <ac:spMk id="18" creationId="{122F9423-F4B1-45D4-8445-E9991ECCBCCF}"/>
          </ac:spMkLst>
        </pc:spChg>
        <pc:spChg chg="add">
          <ac:chgData name="Darryl" userId="0cd68e2995275aa1" providerId="LiveId" clId="{3B14BF81-2F66-4EE9-89B1-B21F5EC22970}" dt="2022-08-10T23:54:48.373" v="1277" actId="26606"/>
          <ac:spMkLst>
            <pc:docMk/>
            <pc:sldMk cId="801271553" sldId="263"/>
            <ac:spMk id="27" creationId="{33CD251C-A887-4D2F-925B-FC097198538B}"/>
          </ac:spMkLst>
        </pc:spChg>
        <pc:spChg chg="add">
          <ac:chgData name="Darryl" userId="0cd68e2995275aa1" providerId="LiveId" clId="{3B14BF81-2F66-4EE9-89B1-B21F5EC22970}" dt="2022-08-10T23:54:48.373" v="1277" actId="26606"/>
          <ac:spMkLst>
            <pc:docMk/>
            <pc:sldMk cId="801271553" sldId="263"/>
            <ac:spMk id="29" creationId="{3B2069EE-A08E-44F0-B3F9-3CF8CC2DCAD5}"/>
          </ac:spMkLst>
        </pc:spChg>
        <pc:grpChg chg="add del">
          <ac:chgData name="Darryl" userId="0cd68e2995275aa1" providerId="LiveId" clId="{3B14BF81-2F66-4EE9-89B1-B21F5EC22970}" dt="2022-08-10T23:54:48.373" v="1277" actId="26606"/>
          <ac:grpSpMkLst>
            <pc:docMk/>
            <pc:sldMk cId="801271553" sldId="263"/>
            <ac:grpSpMk id="20" creationId="{770AE191-D2EA-45C9-A44D-830C188F74CB}"/>
          </ac:grpSpMkLst>
        </pc:grpChg>
        <pc:grpChg chg="add">
          <ac:chgData name="Darryl" userId="0cd68e2995275aa1" providerId="LiveId" clId="{3B14BF81-2F66-4EE9-89B1-B21F5EC22970}" dt="2022-08-10T23:54:48.373" v="1277" actId="26606"/>
          <ac:grpSpMkLst>
            <pc:docMk/>
            <pc:sldMk cId="801271553" sldId="263"/>
            <ac:grpSpMk id="31" creationId="{9C6E8597-0CCE-4A8A-9326-AA52691A1C81}"/>
          </ac:grpSpMkLst>
        </pc:grpChg>
        <pc:picChg chg="add mod ord">
          <ac:chgData name="Darryl" userId="0cd68e2995275aa1" providerId="LiveId" clId="{3B14BF81-2F66-4EE9-89B1-B21F5EC22970}" dt="2022-08-10T23:54:48.373" v="1277" actId="26606"/>
          <ac:picMkLst>
            <pc:docMk/>
            <pc:sldMk cId="801271553" sldId="263"/>
            <ac:picMk id="3" creationId="{9D4911FA-FFFC-706D-E88A-1466D9A2530F}"/>
          </ac:picMkLst>
        </pc:picChg>
        <pc:picChg chg="del">
          <ac:chgData name="Darryl" userId="0cd68e2995275aa1" providerId="LiveId" clId="{3B14BF81-2F66-4EE9-89B1-B21F5EC22970}" dt="2022-08-10T12:29:41.449" v="14" actId="478"/>
          <ac:picMkLst>
            <pc:docMk/>
            <pc:sldMk cId="801271553" sldId="263"/>
            <ac:picMk id="6" creationId="{355F6800-9DF9-A4A8-28AE-798F7A45EE6A}"/>
          </ac:picMkLst>
        </pc:picChg>
        <pc:picChg chg="add mod ord">
          <ac:chgData name="Darryl" userId="0cd68e2995275aa1" providerId="LiveId" clId="{3B14BF81-2F66-4EE9-89B1-B21F5EC22970}" dt="2022-08-10T23:54:48.373" v="1277" actId="26606"/>
          <ac:picMkLst>
            <pc:docMk/>
            <pc:sldMk cId="801271553" sldId="263"/>
            <ac:picMk id="8" creationId="{4671BF0F-7EFD-7A86-D13F-8D9C0D139B82}"/>
          </ac:picMkLst>
        </pc:picChg>
        <pc:picChg chg="add mod">
          <ac:chgData name="Darryl" userId="0cd68e2995275aa1" providerId="LiveId" clId="{3B14BF81-2F66-4EE9-89B1-B21F5EC22970}" dt="2022-08-10T23:54:48.373" v="1277" actId="26606"/>
          <ac:picMkLst>
            <pc:docMk/>
            <pc:sldMk cId="801271553" sldId="263"/>
            <ac:picMk id="9" creationId="{96FDA666-DCA3-189F-0D16-3CCAE38228B1}"/>
          </ac:picMkLst>
        </pc:picChg>
      </pc:sldChg>
      <pc:sldChg chg="addSp delSp modSp mod modClrScheme chgLayout">
        <pc:chgData name="Darryl" userId="0cd68e2995275aa1" providerId="LiveId" clId="{3B14BF81-2F66-4EE9-89B1-B21F5EC22970}" dt="2022-08-10T23:50:36.716" v="1196"/>
        <pc:sldMkLst>
          <pc:docMk/>
          <pc:sldMk cId="903628398" sldId="264"/>
        </pc:sldMkLst>
        <pc:spChg chg="mod">
          <ac:chgData name="Darryl" userId="0cd68e2995275aa1" providerId="LiveId" clId="{3B14BF81-2F66-4EE9-89B1-B21F5EC22970}" dt="2022-08-10T23:50:32.431" v="1187" actId="26606"/>
          <ac:spMkLst>
            <pc:docMk/>
            <pc:sldMk cId="903628398" sldId="264"/>
            <ac:spMk id="2" creationId="{348C4B7C-4E10-2B1B-5B08-1C70F04A41D2}"/>
          </ac:spMkLst>
        </pc:spChg>
        <pc:spChg chg="mod ord">
          <ac:chgData name="Darryl" userId="0cd68e2995275aa1" providerId="LiveId" clId="{3B14BF81-2F66-4EE9-89B1-B21F5EC22970}" dt="2022-08-10T23:50:32.431" v="1187" actId="26606"/>
          <ac:spMkLst>
            <pc:docMk/>
            <pc:sldMk cId="903628398" sldId="264"/>
            <ac:spMk id="3" creationId="{949D466E-2B48-BBA8-5100-04ED15CC6DEE}"/>
          </ac:spMkLst>
        </pc:spChg>
        <pc:spChg chg="add del mod">
          <ac:chgData name="Darryl" userId="0cd68e2995275aa1" providerId="LiveId" clId="{3B14BF81-2F66-4EE9-89B1-B21F5EC22970}" dt="2022-08-10T23:50:08.666" v="1178" actId="26606"/>
          <ac:spMkLst>
            <pc:docMk/>
            <pc:sldMk cId="903628398" sldId="264"/>
            <ac:spMk id="10" creationId="{D5957D07-ED86-7E2F-CA54-758B559A253C}"/>
          </ac:spMkLst>
        </pc:spChg>
        <pc:picChg chg="add mod ord">
          <ac:chgData name="Darryl" userId="0cd68e2995275aa1" providerId="LiveId" clId="{3B14BF81-2F66-4EE9-89B1-B21F5EC22970}" dt="2022-08-10T23:50:32.431" v="1187" actId="26606"/>
          <ac:picMkLst>
            <pc:docMk/>
            <pc:sldMk cId="903628398" sldId="264"/>
            <ac:picMk id="4" creationId="{3823160A-DC29-A19C-9502-CB6F2601F1D0}"/>
          </ac:picMkLst>
        </pc:picChg>
        <pc:picChg chg="add del mod">
          <ac:chgData name="Darryl" userId="0cd68e2995275aa1" providerId="LiveId" clId="{3B14BF81-2F66-4EE9-89B1-B21F5EC22970}" dt="2022-08-10T23:50:36.716" v="1196"/>
          <ac:picMkLst>
            <pc:docMk/>
            <pc:sldMk cId="903628398" sldId="264"/>
            <ac:picMk id="5" creationId="{B2C732F4-6A1E-F31D-5680-0B16F66E8FCB}"/>
          </ac:picMkLst>
        </pc:picChg>
      </pc:sldChg>
      <pc:sldChg chg="addSp delSp modSp new mod">
        <pc:chgData name="Darryl" userId="0cd68e2995275aa1" providerId="LiveId" clId="{3B14BF81-2F66-4EE9-89B1-B21F5EC22970}" dt="2022-08-10T14:17:26.328" v="702" actId="20577"/>
        <pc:sldMkLst>
          <pc:docMk/>
          <pc:sldMk cId="3914219350" sldId="265"/>
        </pc:sldMkLst>
        <pc:spChg chg="mod">
          <ac:chgData name="Darryl" userId="0cd68e2995275aa1" providerId="LiveId" clId="{3B14BF81-2F66-4EE9-89B1-B21F5EC22970}" dt="2022-08-10T14:16:48.638" v="668" actId="1076"/>
          <ac:spMkLst>
            <pc:docMk/>
            <pc:sldMk cId="3914219350" sldId="265"/>
            <ac:spMk id="2" creationId="{0720B49C-A5C1-04F6-60A4-330068B36607}"/>
          </ac:spMkLst>
        </pc:spChg>
        <pc:spChg chg="del">
          <ac:chgData name="Darryl" userId="0cd68e2995275aa1" providerId="LiveId" clId="{3B14BF81-2F66-4EE9-89B1-B21F5EC22970}" dt="2022-08-10T14:14:01.147" v="533" actId="1032"/>
          <ac:spMkLst>
            <pc:docMk/>
            <pc:sldMk cId="3914219350" sldId="265"/>
            <ac:spMk id="3" creationId="{9DD40268-995D-AA55-F309-18164BD16B0A}"/>
          </ac:spMkLst>
        </pc:spChg>
        <pc:graphicFrameChg chg="add mod modGraphic">
          <ac:chgData name="Darryl" userId="0cd68e2995275aa1" providerId="LiveId" clId="{3B14BF81-2F66-4EE9-89B1-B21F5EC22970}" dt="2022-08-10T14:17:26.328" v="702" actId="20577"/>
          <ac:graphicFrameMkLst>
            <pc:docMk/>
            <pc:sldMk cId="3914219350" sldId="265"/>
            <ac:graphicFrameMk id="4" creationId="{FCAC97C5-C4A2-5A19-51D1-136229F8F7EC}"/>
          </ac:graphicFrameMkLst>
        </pc:graphicFrameChg>
      </pc:sldChg>
      <pc:sldChg chg="addSp delSp modSp new mod setBg">
        <pc:chgData name="Darryl" userId="0cd68e2995275aa1" providerId="LiveId" clId="{3B14BF81-2F66-4EE9-89B1-B21F5EC22970}" dt="2022-08-10T14:43:53.706" v="1159" actId="1076"/>
        <pc:sldMkLst>
          <pc:docMk/>
          <pc:sldMk cId="2972238014" sldId="266"/>
        </pc:sldMkLst>
        <pc:spChg chg="mod">
          <ac:chgData name="Darryl" userId="0cd68e2995275aa1" providerId="LiveId" clId="{3B14BF81-2F66-4EE9-89B1-B21F5EC22970}" dt="2022-08-10T14:33:38.017" v="1027" actId="790"/>
          <ac:spMkLst>
            <pc:docMk/>
            <pc:sldMk cId="2972238014" sldId="266"/>
            <ac:spMk id="2" creationId="{BDC10225-58E4-AF6F-B23B-593AADB75E8E}"/>
          </ac:spMkLst>
        </pc:spChg>
        <pc:spChg chg="del">
          <ac:chgData name="Darryl" userId="0cd68e2995275aa1" providerId="LiveId" clId="{3B14BF81-2F66-4EE9-89B1-B21F5EC22970}" dt="2022-08-10T14:29:27.879" v="860"/>
          <ac:spMkLst>
            <pc:docMk/>
            <pc:sldMk cId="2972238014" sldId="266"/>
            <ac:spMk id="3" creationId="{BB9F7840-03C7-B6A7-8E5A-70FD62E186EB}"/>
          </ac:spMkLst>
        </pc:spChg>
        <pc:spChg chg="mod">
          <ac:chgData name="Darryl" userId="0cd68e2995275aa1" providerId="LiveId" clId="{3B14BF81-2F66-4EE9-89B1-B21F5EC22970}" dt="2022-08-10T14:33:28.751" v="1026" actId="20577"/>
          <ac:spMkLst>
            <pc:docMk/>
            <pc:sldMk cId="2972238014" sldId="266"/>
            <ac:spMk id="4" creationId="{AF13F59B-2D9E-6F8D-B34D-A5A7C5A67C80}"/>
          </ac:spMkLst>
        </pc:spChg>
        <pc:spChg chg="add">
          <ac:chgData name="Darryl" userId="0cd68e2995275aa1" providerId="LiveId" clId="{3B14BF81-2F66-4EE9-89B1-B21F5EC22970}" dt="2022-08-10T14:29:34.124" v="861" actId="26606"/>
          <ac:spMkLst>
            <pc:docMk/>
            <pc:sldMk cId="2972238014" sldId="266"/>
            <ac:spMk id="10" creationId="{5E39A796-BE83-48B1-B33F-35C4A32AAB57}"/>
          </ac:spMkLst>
        </pc:spChg>
        <pc:spChg chg="add">
          <ac:chgData name="Darryl" userId="0cd68e2995275aa1" providerId="LiveId" clId="{3B14BF81-2F66-4EE9-89B1-B21F5EC22970}" dt="2022-08-10T14:29:34.124" v="861" actId="26606"/>
          <ac:spMkLst>
            <pc:docMk/>
            <pc:sldMk cId="2972238014" sldId="266"/>
            <ac:spMk id="12" creationId="{72F84B47-E267-4194-8194-831DB7B5547F}"/>
          </ac:spMkLst>
        </pc:spChg>
        <pc:picChg chg="add mod ord">
          <ac:chgData name="Darryl" userId="0cd68e2995275aa1" providerId="LiveId" clId="{3B14BF81-2F66-4EE9-89B1-B21F5EC22970}" dt="2022-08-10T14:29:43.256" v="862" actId="27614"/>
          <ac:picMkLst>
            <pc:docMk/>
            <pc:sldMk cId="2972238014" sldId="266"/>
            <ac:picMk id="5" creationId="{513F774B-5B1B-1DD2-3A33-AD3BF05FB3EB}"/>
          </ac:picMkLst>
        </pc:picChg>
        <pc:picChg chg="add mod">
          <ac:chgData name="Darryl" userId="0cd68e2995275aa1" providerId="LiveId" clId="{3B14BF81-2F66-4EE9-89B1-B21F5EC22970}" dt="2022-08-10T14:43:53.706" v="1159" actId="1076"/>
          <ac:picMkLst>
            <pc:docMk/>
            <pc:sldMk cId="2972238014" sldId="266"/>
            <ac:picMk id="6" creationId="{289919C0-78CF-D325-1518-F0207B77C9A9}"/>
          </ac:picMkLst>
        </pc:picChg>
      </pc:sldChg>
      <pc:sldChg chg="addSp delSp modSp add mod">
        <pc:chgData name="Darryl" userId="0cd68e2995275aa1" providerId="LiveId" clId="{3B14BF81-2F66-4EE9-89B1-B21F5EC22970}" dt="2022-08-10T14:44:00.478" v="1161" actId="1076"/>
        <pc:sldMkLst>
          <pc:docMk/>
          <pc:sldMk cId="28447788" sldId="267"/>
        </pc:sldMkLst>
        <pc:spChg chg="mod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2" creationId="{BDC10225-58E4-AF6F-B23B-593AADB75E8E}"/>
          </ac:spMkLst>
        </pc:spChg>
        <pc:spChg chg="mod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4" creationId="{AF13F59B-2D9E-6F8D-B34D-A5A7C5A67C80}"/>
          </ac:spMkLst>
        </pc:spChg>
        <pc:spChg chg="add del mod">
          <ac:chgData name="Darryl" userId="0cd68e2995275aa1" providerId="LiveId" clId="{3B14BF81-2F66-4EE9-89B1-B21F5EC22970}" dt="2022-08-10T14:34:50.918" v="1052"/>
          <ac:spMkLst>
            <pc:docMk/>
            <pc:sldMk cId="28447788" sldId="267"/>
            <ac:spMk id="7" creationId="{69C01F0C-697D-690E-18B0-00B240D79044}"/>
          </ac:spMkLst>
        </pc:spChg>
        <pc:spChg chg="del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10" creationId="{5E39A796-BE83-48B1-B33F-35C4A32AAB57}"/>
          </ac:spMkLst>
        </pc:spChg>
        <pc:spChg chg="del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12" creationId="{72F84B47-E267-4194-8194-831DB7B5547F}"/>
          </ac:spMkLst>
        </pc:spChg>
        <pc:spChg chg="add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17" creationId="{131BAD53-4E89-4F62-BBB7-26359763ED39}"/>
          </ac:spMkLst>
        </pc:spChg>
        <pc:spChg chg="add">
          <ac:chgData name="Darryl" userId="0cd68e2995275aa1" providerId="LiveId" clId="{3B14BF81-2F66-4EE9-89B1-B21F5EC22970}" dt="2022-08-10T14:34:57.850" v="1053" actId="26606"/>
          <ac:spMkLst>
            <pc:docMk/>
            <pc:sldMk cId="28447788" sldId="267"/>
            <ac:spMk id="19" creationId="{62756DA2-40EB-4C6F-B962-5822FFB54FB6}"/>
          </ac:spMkLst>
        </pc:spChg>
        <pc:picChg chg="add del">
          <ac:chgData name="Darryl" userId="0cd68e2995275aa1" providerId="LiveId" clId="{3B14BF81-2F66-4EE9-89B1-B21F5EC22970}" dt="2022-08-10T14:34:42.823" v="1048"/>
          <ac:picMkLst>
            <pc:docMk/>
            <pc:sldMk cId="28447788" sldId="267"/>
            <ac:picMk id="3" creationId="{0BD3B385-4928-3259-31E0-EBED0D916305}"/>
          </ac:picMkLst>
        </pc:picChg>
        <pc:picChg chg="del mod">
          <ac:chgData name="Darryl" userId="0cd68e2995275aa1" providerId="LiveId" clId="{3B14BF81-2F66-4EE9-89B1-B21F5EC22970}" dt="2022-08-10T14:34:48.075" v="1051" actId="478"/>
          <ac:picMkLst>
            <pc:docMk/>
            <pc:sldMk cId="28447788" sldId="267"/>
            <ac:picMk id="5" creationId="{513F774B-5B1B-1DD2-3A33-AD3BF05FB3EB}"/>
          </ac:picMkLst>
        </pc:picChg>
        <pc:picChg chg="add mod">
          <ac:chgData name="Darryl" userId="0cd68e2995275aa1" providerId="LiveId" clId="{3B14BF81-2F66-4EE9-89B1-B21F5EC22970}" dt="2022-08-10T14:35:00.352" v="1054" actId="14100"/>
          <ac:picMkLst>
            <pc:docMk/>
            <pc:sldMk cId="28447788" sldId="267"/>
            <ac:picMk id="8" creationId="{FE6928F5-CF7D-E565-711F-CE4B049D4C73}"/>
          </ac:picMkLst>
        </pc:picChg>
        <pc:picChg chg="add mod">
          <ac:chgData name="Darryl" userId="0cd68e2995275aa1" providerId="LiveId" clId="{3B14BF81-2F66-4EE9-89B1-B21F5EC22970}" dt="2022-08-10T14:44:00.478" v="1161" actId="1076"/>
          <ac:picMkLst>
            <pc:docMk/>
            <pc:sldMk cId="28447788" sldId="267"/>
            <ac:picMk id="9" creationId="{2BF273B4-097A-5110-83F3-779CE7563CA9}"/>
          </ac:picMkLst>
        </pc:picChg>
      </pc:sldChg>
      <pc:sldChg chg="addSp delSp modSp add mod">
        <pc:chgData name="Darryl" userId="0cd68e2995275aa1" providerId="LiveId" clId="{3B14BF81-2F66-4EE9-89B1-B21F5EC22970}" dt="2022-08-10T14:44:10.413" v="1165" actId="1076"/>
        <pc:sldMkLst>
          <pc:docMk/>
          <pc:sldMk cId="1076974159" sldId="268"/>
        </pc:sldMkLst>
        <pc:spChg chg="mod">
          <ac:chgData name="Darryl" userId="0cd68e2995275aa1" providerId="LiveId" clId="{3B14BF81-2F66-4EE9-89B1-B21F5EC22970}" dt="2022-08-10T14:38:22.170" v="1087" actId="790"/>
          <ac:spMkLst>
            <pc:docMk/>
            <pc:sldMk cId="1076974159" sldId="268"/>
            <ac:spMk id="2" creationId="{BDC10225-58E4-AF6F-B23B-593AADB75E8E}"/>
          </ac:spMkLst>
        </pc:spChg>
        <pc:spChg chg="mod">
          <ac:chgData name="Darryl" userId="0cd68e2995275aa1" providerId="LiveId" clId="{3B14BF81-2F66-4EE9-89B1-B21F5EC22970}" dt="2022-08-10T14:38:16.846" v="1083"/>
          <ac:spMkLst>
            <pc:docMk/>
            <pc:sldMk cId="1076974159" sldId="268"/>
            <ac:spMk id="4" creationId="{AF13F59B-2D9E-6F8D-B34D-A5A7C5A67C80}"/>
          </ac:spMkLst>
        </pc:spChg>
        <pc:spChg chg="add del mod">
          <ac:chgData name="Darryl" userId="0cd68e2995275aa1" providerId="LiveId" clId="{3B14BF81-2F66-4EE9-89B1-B21F5EC22970}" dt="2022-08-10T14:36:01.912" v="1057"/>
          <ac:spMkLst>
            <pc:docMk/>
            <pc:sldMk cId="1076974159" sldId="268"/>
            <ac:spMk id="5" creationId="{C6DD38B3-E3A6-560F-AE84-DCA88B452EDB}"/>
          </ac:spMkLst>
        </pc:spChg>
        <pc:spChg chg="add del mod">
          <ac:chgData name="Darryl" userId="0cd68e2995275aa1" providerId="LiveId" clId="{3B14BF81-2F66-4EE9-89B1-B21F5EC22970}" dt="2022-08-10T14:38:18.192" v="1085" actId="478"/>
          <ac:spMkLst>
            <pc:docMk/>
            <pc:sldMk cId="1076974159" sldId="268"/>
            <ac:spMk id="9" creationId="{EA712949-8F66-CAA9-24EF-FDEF6779C073}"/>
          </ac:spMkLst>
        </pc:spChg>
        <pc:picChg chg="add del mod">
          <ac:chgData name="Darryl" userId="0cd68e2995275aa1" providerId="LiveId" clId="{3B14BF81-2F66-4EE9-89B1-B21F5EC22970}" dt="2022-08-10T14:38:18.192" v="1085" actId="478"/>
          <ac:picMkLst>
            <pc:docMk/>
            <pc:sldMk cId="1076974159" sldId="268"/>
            <ac:picMk id="6" creationId="{90FD55AE-55E0-57CA-BF4A-5831C011AD86}"/>
          </ac:picMkLst>
        </pc:picChg>
        <pc:picChg chg="del">
          <ac:chgData name="Darryl" userId="0cd68e2995275aa1" providerId="LiveId" clId="{3B14BF81-2F66-4EE9-89B1-B21F5EC22970}" dt="2022-08-10T14:35:59.922" v="1056" actId="478"/>
          <ac:picMkLst>
            <pc:docMk/>
            <pc:sldMk cId="1076974159" sldId="268"/>
            <ac:picMk id="8" creationId="{FE6928F5-CF7D-E565-711F-CE4B049D4C73}"/>
          </ac:picMkLst>
        </pc:picChg>
        <pc:picChg chg="add del mod">
          <ac:chgData name="Darryl" userId="0cd68e2995275aa1" providerId="LiveId" clId="{3B14BF81-2F66-4EE9-89B1-B21F5EC22970}" dt="2022-08-10T14:38:17.524" v="1084"/>
          <ac:picMkLst>
            <pc:docMk/>
            <pc:sldMk cId="1076974159" sldId="268"/>
            <ac:picMk id="10" creationId="{BB377BE9-C056-DF56-1C5C-29AD0328D3B2}"/>
          </ac:picMkLst>
        </pc:picChg>
        <pc:picChg chg="add mod">
          <ac:chgData name="Darryl" userId="0cd68e2995275aa1" providerId="LiveId" clId="{3B14BF81-2F66-4EE9-89B1-B21F5EC22970}" dt="2022-08-10T14:44:10.413" v="1165" actId="1076"/>
          <ac:picMkLst>
            <pc:docMk/>
            <pc:sldMk cId="1076974159" sldId="268"/>
            <ac:picMk id="11" creationId="{4774A9C4-A9AA-5AFF-C405-00D43B4F392D}"/>
          </ac:picMkLst>
        </pc:picChg>
      </pc:sldChg>
      <pc:sldChg chg="addSp delSp modSp add mod setBg setClrOvrMap">
        <pc:chgData name="Darryl" userId="0cd68e2995275aa1" providerId="LiveId" clId="{3B14BF81-2F66-4EE9-89B1-B21F5EC22970}" dt="2022-08-10T14:44:17.744" v="1167" actId="1076"/>
        <pc:sldMkLst>
          <pc:docMk/>
          <pc:sldMk cId="2954523838" sldId="269"/>
        </pc:sldMkLst>
        <pc:spChg chg="mo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2" creationId="{BDC10225-58E4-AF6F-B23B-593AADB75E8E}"/>
          </ac:spMkLst>
        </pc:spChg>
        <pc:spChg chg="mo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4" creationId="{AF13F59B-2D9E-6F8D-B34D-A5A7C5A67C80}"/>
          </ac:spMkLst>
        </pc:spChg>
        <pc:spChg chg="add del mod">
          <ac:chgData name="Darryl" userId="0cd68e2995275aa1" providerId="LiveId" clId="{3B14BF81-2F66-4EE9-89B1-B21F5EC22970}" dt="2022-08-10T14:40:40.898" v="1093"/>
          <ac:spMkLst>
            <pc:docMk/>
            <pc:sldMk cId="2954523838" sldId="269"/>
            <ac:spMk id="5" creationId="{F67D6BC7-004D-AC03-3B75-226C2AA1903B}"/>
          </ac:spMkLst>
        </pc:spChg>
        <pc:spChg chg="add del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17" creationId="{131BAD53-4E89-4F62-BBB7-26359763ED39}"/>
          </ac:spMkLst>
        </pc:spChg>
        <pc:spChg chg="add del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19" creationId="{62756DA2-40EB-4C6F-B962-5822FFB54FB6}"/>
          </ac:spMkLst>
        </pc:spChg>
        <pc:spChg chg="add del">
          <ac:chgData name="Darryl" userId="0cd68e2995275aa1" providerId="LiveId" clId="{3B14BF81-2F66-4EE9-89B1-B21F5EC22970}" dt="2022-08-10T14:40:44.465" v="1095" actId="26606"/>
          <ac:spMkLst>
            <pc:docMk/>
            <pc:sldMk cId="2954523838" sldId="269"/>
            <ac:spMk id="24" creationId="{8537B233-9CDD-4A90-AABB-A8963DEE4FBC}"/>
          </ac:spMkLst>
        </pc:spChg>
        <pc:spChg chg="add del">
          <ac:chgData name="Darryl" userId="0cd68e2995275aa1" providerId="LiveId" clId="{3B14BF81-2F66-4EE9-89B1-B21F5EC22970}" dt="2022-08-10T14:40:44.860" v="1097" actId="26606"/>
          <ac:spMkLst>
            <pc:docMk/>
            <pc:sldMk cId="2954523838" sldId="269"/>
            <ac:spMk id="28" creationId="{A7A4B465-FBCC-4CD4-89A1-82992A7B47FF}"/>
          </ac:spMkLst>
        </pc:spChg>
        <pc:spChg chg="add del">
          <ac:chgData name="Darryl" userId="0cd68e2995275aa1" providerId="LiveId" clId="{3B14BF81-2F66-4EE9-89B1-B21F5EC22970}" dt="2022-08-10T14:40:44.860" v="1097" actId="26606"/>
          <ac:spMkLst>
            <pc:docMk/>
            <pc:sldMk cId="2954523838" sldId="269"/>
            <ac:spMk id="29" creationId="{1825AC39-5F85-4CAA-8A81-A1287086B2B6}"/>
          </ac:spMkLst>
        </pc:spChg>
        <pc:spChg chg="add del">
          <ac:chgData name="Darryl" userId="0cd68e2995275aa1" providerId="LiveId" clId="{3B14BF81-2F66-4EE9-89B1-B21F5EC22970}" dt="2022-08-10T14:40:44.860" v="1097" actId="26606"/>
          <ac:spMkLst>
            <pc:docMk/>
            <pc:sldMk cId="2954523838" sldId="269"/>
            <ac:spMk id="30" creationId="{909E572F-9CDC-4214-9D42-FF0017649590}"/>
          </ac:spMkLst>
        </pc:spChg>
        <pc:spChg chg="add del">
          <ac:chgData name="Darryl" userId="0cd68e2995275aa1" providerId="LiveId" clId="{3B14BF81-2F66-4EE9-89B1-B21F5EC22970}" dt="2022-08-10T14:40:44.860" v="1097" actId="26606"/>
          <ac:spMkLst>
            <pc:docMk/>
            <pc:sldMk cId="2954523838" sldId="269"/>
            <ac:spMk id="31" creationId="{95DA4D23-37FC-4B90-8188-F0377C5FF44B}"/>
          </ac:spMkLst>
        </pc:spChg>
        <pc:spChg chg="add del">
          <ac:chgData name="Darryl" userId="0cd68e2995275aa1" providerId="LiveId" clId="{3B14BF81-2F66-4EE9-89B1-B21F5EC22970}" dt="2022-08-10T14:40:45.505" v="1099" actId="26606"/>
          <ac:spMkLst>
            <pc:docMk/>
            <pc:sldMk cId="2954523838" sldId="269"/>
            <ac:spMk id="33" creationId="{665DBBEF-238B-476B-96AB-8AAC3224ECEA}"/>
          </ac:spMkLst>
        </pc:spChg>
        <pc:spChg chg="add del">
          <ac:chgData name="Darryl" userId="0cd68e2995275aa1" providerId="LiveId" clId="{3B14BF81-2F66-4EE9-89B1-B21F5EC22970}" dt="2022-08-10T14:40:45.505" v="1099" actId="26606"/>
          <ac:spMkLst>
            <pc:docMk/>
            <pc:sldMk cId="2954523838" sldId="269"/>
            <ac:spMk id="34" creationId="{3FCFB1DE-0B7E-48CC-BA90-B2AB0889F9D6}"/>
          </ac:spMkLst>
        </pc:spChg>
        <pc:spChg chg="add del">
          <ac:chgData name="Darryl" userId="0cd68e2995275aa1" providerId="LiveId" clId="{3B14BF81-2F66-4EE9-89B1-B21F5EC22970}" dt="2022-08-10T14:40:50.568" v="1101" actId="26606"/>
          <ac:spMkLst>
            <pc:docMk/>
            <pc:sldMk cId="2954523838" sldId="269"/>
            <ac:spMk id="36" creationId="{AB45A142-4255-493C-8284-5D566C121B10}"/>
          </ac:spMkLst>
        </pc:spChg>
        <pc:spChg chg="add del">
          <ac:chgData name="Darryl" userId="0cd68e2995275aa1" providerId="LiveId" clId="{3B14BF81-2F66-4EE9-89B1-B21F5EC22970}" dt="2022-08-10T14:40:50.954" v="1103" actId="26606"/>
          <ac:spMkLst>
            <pc:docMk/>
            <pc:sldMk cId="2954523838" sldId="269"/>
            <ac:spMk id="39" creationId="{3C54F4CE-85F0-46ED-80DA-9518C9251AD1}"/>
          </ac:spMkLst>
        </pc:spChg>
        <pc:spChg chg="add del">
          <ac:chgData name="Darryl" userId="0cd68e2995275aa1" providerId="LiveId" clId="{3B14BF81-2F66-4EE9-89B1-B21F5EC22970}" dt="2022-08-10T14:40:50.954" v="1103" actId="26606"/>
          <ac:spMkLst>
            <pc:docMk/>
            <pc:sldMk cId="2954523838" sldId="269"/>
            <ac:spMk id="40" creationId="{DADD1FCA-8ACB-4958-81DD-4CDD6D3E1921}"/>
          </ac:spMkLst>
        </pc:spChg>
        <pc:spChg chg="ad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53" creationId="{826B4A43-2A34-4B22-882C-D7552FA9C7DB}"/>
          </ac:spMkLst>
        </pc:spChg>
        <pc:spChg chg="ad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54" creationId="{A5271697-90F1-4A23-8EF2-0179F2EAFACB}"/>
          </ac:spMkLst>
        </pc:spChg>
        <pc:spChg chg="ad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55" creationId="{D9F5512A-48E1-4C07-B75E-3CCC517B6804}"/>
          </ac:spMkLst>
        </pc:spChg>
        <pc:spChg chg="add">
          <ac:chgData name="Darryl" userId="0cd68e2995275aa1" providerId="LiveId" clId="{3B14BF81-2F66-4EE9-89B1-B21F5EC22970}" dt="2022-08-10T14:40:50.966" v="1104" actId="26606"/>
          <ac:spMkLst>
            <pc:docMk/>
            <pc:sldMk cId="2954523838" sldId="269"/>
            <ac:spMk id="56" creationId="{B429BAE5-B200-4FC0-BBC1-8D7C57D1D9F4}"/>
          </ac:spMkLst>
        </pc:spChg>
        <pc:grpChg chg="add">
          <ac:chgData name="Darryl" userId="0cd68e2995275aa1" providerId="LiveId" clId="{3B14BF81-2F66-4EE9-89B1-B21F5EC22970}" dt="2022-08-10T14:40:50.966" v="1104" actId="26606"/>
          <ac:grpSpMkLst>
            <pc:docMk/>
            <pc:sldMk cId="2954523838" sldId="269"/>
            <ac:grpSpMk id="32" creationId="{A9644633-5AE1-44D6-8F5F-6376DDA130CD}"/>
          </ac:grpSpMkLst>
        </pc:grpChg>
        <pc:picChg chg="del">
          <ac:chgData name="Darryl" userId="0cd68e2995275aa1" providerId="LiveId" clId="{3B14BF81-2F66-4EE9-89B1-B21F5EC22970}" dt="2022-08-10T14:40:39.071" v="1092" actId="478"/>
          <ac:picMkLst>
            <pc:docMk/>
            <pc:sldMk cId="2954523838" sldId="269"/>
            <ac:picMk id="6" creationId="{90FD55AE-55E0-57CA-BF4A-5831C011AD86}"/>
          </ac:picMkLst>
        </pc:picChg>
        <pc:picChg chg="add mod">
          <ac:chgData name="Darryl" userId="0cd68e2995275aa1" providerId="LiveId" clId="{3B14BF81-2F66-4EE9-89B1-B21F5EC22970}" dt="2022-08-10T14:40:50.966" v="1104" actId="26606"/>
          <ac:picMkLst>
            <pc:docMk/>
            <pc:sldMk cId="2954523838" sldId="269"/>
            <ac:picMk id="7" creationId="{234EC140-BE95-3C65-20ED-76B98AFA8D90}"/>
          </ac:picMkLst>
        </pc:picChg>
        <pc:picChg chg="add mod">
          <ac:chgData name="Darryl" userId="0cd68e2995275aa1" providerId="LiveId" clId="{3B14BF81-2F66-4EE9-89B1-B21F5EC22970}" dt="2022-08-10T14:44:17.744" v="1167" actId="1076"/>
          <ac:picMkLst>
            <pc:docMk/>
            <pc:sldMk cId="2954523838" sldId="269"/>
            <ac:picMk id="8" creationId="{0CA2D32E-23D9-40D9-A552-A92BEB85A618}"/>
          </ac:picMkLst>
        </pc:picChg>
        <pc:cxnChg chg="add del">
          <ac:chgData name="Darryl" userId="0cd68e2995275aa1" providerId="LiveId" clId="{3B14BF81-2F66-4EE9-89B1-B21F5EC22970}" dt="2022-08-10T14:40:44.465" v="1095" actId="26606"/>
          <ac:cxnSpMkLst>
            <pc:docMk/>
            <pc:sldMk cId="2954523838" sldId="269"/>
            <ac:cxnSpMk id="26" creationId="{040575EE-C594-4566-BC00-663004E52AB5}"/>
          </ac:cxnSpMkLst>
        </pc:cxnChg>
        <pc:cxnChg chg="add del">
          <ac:chgData name="Darryl" userId="0cd68e2995275aa1" providerId="LiveId" clId="{3B14BF81-2F66-4EE9-89B1-B21F5EC22970}" dt="2022-08-10T14:40:50.568" v="1101" actId="26606"/>
          <ac:cxnSpMkLst>
            <pc:docMk/>
            <pc:sldMk cId="2954523838" sldId="269"/>
            <ac:cxnSpMk id="37" creationId="{38FB9660-F42F-4313-BBC4-47C007FE484C}"/>
          </ac:cxnSpMkLst>
        </pc:cxnChg>
      </pc:sldChg>
      <pc:sldChg chg="modSp new mod">
        <pc:chgData name="Darryl" userId="0cd68e2995275aa1" providerId="LiveId" clId="{3B14BF81-2F66-4EE9-89B1-B21F5EC22970}" dt="2022-08-10T14:41:24.167" v="1120" actId="12"/>
        <pc:sldMkLst>
          <pc:docMk/>
          <pc:sldMk cId="3269920228" sldId="270"/>
        </pc:sldMkLst>
        <pc:spChg chg="mod">
          <ac:chgData name="Darryl" userId="0cd68e2995275aa1" providerId="LiveId" clId="{3B14BF81-2F66-4EE9-89B1-B21F5EC22970}" dt="2022-08-10T14:41:05.658" v="1112" actId="20577"/>
          <ac:spMkLst>
            <pc:docMk/>
            <pc:sldMk cId="3269920228" sldId="270"/>
            <ac:spMk id="2" creationId="{0BAD1E96-9EE2-63E6-201E-194DF3763667}"/>
          </ac:spMkLst>
        </pc:spChg>
        <pc:spChg chg="mod">
          <ac:chgData name="Darryl" userId="0cd68e2995275aa1" providerId="LiveId" clId="{3B14BF81-2F66-4EE9-89B1-B21F5EC22970}" dt="2022-08-10T14:41:24.167" v="1120" actId="12"/>
          <ac:spMkLst>
            <pc:docMk/>
            <pc:sldMk cId="3269920228" sldId="270"/>
            <ac:spMk id="3" creationId="{1A544167-C5AA-2D5D-B469-6DE11F949471}"/>
          </ac:spMkLst>
        </pc:spChg>
      </pc:sldChg>
      <pc:sldChg chg="modSp add mod">
        <pc:chgData name="Darryl" userId="0cd68e2995275aa1" providerId="LiveId" clId="{3B14BF81-2F66-4EE9-89B1-B21F5EC22970}" dt="2022-08-10T14:43:05.572" v="1150" actId="12"/>
        <pc:sldMkLst>
          <pc:docMk/>
          <pc:sldMk cId="648493251" sldId="271"/>
        </pc:sldMkLst>
        <pc:spChg chg="mod">
          <ac:chgData name="Darryl" userId="0cd68e2995275aa1" providerId="LiveId" clId="{3B14BF81-2F66-4EE9-89B1-B21F5EC22970}" dt="2022-08-10T14:41:42.179" v="1136" actId="20577"/>
          <ac:spMkLst>
            <pc:docMk/>
            <pc:sldMk cId="648493251" sldId="271"/>
            <ac:spMk id="2" creationId="{0BAD1E96-9EE2-63E6-201E-194DF3763667}"/>
          </ac:spMkLst>
        </pc:spChg>
        <pc:spChg chg="mod">
          <ac:chgData name="Darryl" userId="0cd68e2995275aa1" providerId="LiveId" clId="{3B14BF81-2F66-4EE9-89B1-B21F5EC22970}" dt="2022-08-10T14:43:05.572" v="1150" actId="12"/>
          <ac:spMkLst>
            <pc:docMk/>
            <pc:sldMk cId="648493251" sldId="271"/>
            <ac:spMk id="3" creationId="{1A544167-C5AA-2D5D-B469-6DE11F949471}"/>
          </ac:spMkLst>
        </pc:spChg>
      </pc:sldChg>
      <pc:sldChg chg="new del">
        <pc:chgData name="Darryl" userId="0cd68e2995275aa1" providerId="LiveId" clId="{3B14BF81-2F66-4EE9-89B1-B21F5EC22970}" dt="2022-08-10T23:51:15.416" v="1198" actId="47"/>
        <pc:sldMkLst>
          <pc:docMk/>
          <pc:sldMk cId="1994447629" sldId="272"/>
        </pc:sldMkLst>
      </pc:sldChg>
      <pc:sldChg chg="modSp new mod">
        <pc:chgData name="Darryl" userId="0cd68e2995275aa1" providerId="LiveId" clId="{3B14BF81-2F66-4EE9-89B1-B21F5EC22970}" dt="2022-08-10T23:51:56.719" v="1270" actId="20577"/>
        <pc:sldMkLst>
          <pc:docMk/>
          <pc:sldMk cId="3798529317" sldId="272"/>
        </pc:sldMkLst>
        <pc:spChg chg="mod">
          <ac:chgData name="Darryl" userId="0cd68e2995275aa1" providerId="LiveId" clId="{3B14BF81-2F66-4EE9-89B1-B21F5EC22970}" dt="2022-08-10T23:51:51.864" v="1256" actId="20577"/>
          <ac:spMkLst>
            <pc:docMk/>
            <pc:sldMk cId="3798529317" sldId="272"/>
            <ac:spMk id="2" creationId="{9EC6449C-5379-7E9C-3963-D815FFCBBD80}"/>
          </ac:spMkLst>
        </pc:spChg>
        <pc:spChg chg="mod">
          <ac:chgData name="Darryl" userId="0cd68e2995275aa1" providerId="LiveId" clId="{3B14BF81-2F66-4EE9-89B1-B21F5EC22970}" dt="2022-08-10T23:51:56.719" v="1270" actId="20577"/>
          <ac:spMkLst>
            <pc:docMk/>
            <pc:sldMk cId="3798529317" sldId="272"/>
            <ac:spMk id="3" creationId="{C916C7D8-472A-C692-B6CF-29D413442EE0}"/>
          </ac:spMkLst>
        </pc:spChg>
      </pc:sldChg>
    </pc:docChg>
  </pc:docChgLst>
  <pc:docChgLst>
    <pc:chgData name="Darryl Rusli" userId="0cd68e2995275aa1" providerId="LiveId" clId="{62E44C6A-B0E9-4C04-92C8-0B6B737AA9E6}"/>
    <pc:docChg chg="undo custSel addSld delSld modSld">
      <pc:chgData name="Darryl Rusli" userId="0cd68e2995275aa1" providerId="LiveId" clId="{62E44C6A-B0E9-4C04-92C8-0B6B737AA9E6}" dt="2022-08-10T10:32:07.152" v="676" actId="255"/>
      <pc:docMkLst>
        <pc:docMk/>
      </pc:docMkLst>
      <pc:sldChg chg="modSp mod">
        <pc:chgData name="Darryl Rusli" userId="0cd68e2995275aa1" providerId="LiveId" clId="{62E44C6A-B0E9-4C04-92C8-0B6B737AA9E6}" dt="2022-08-10T10:32:07.152" v="676" actId="255"/>
        <pc:sldMkLst>
          <pc:docMk/>
          <pc:sldMk cId="3419770807" sldId="256"/>
        </pc:sldMkLst>
        <pc:spChg chg="mod">
          <ac:chgData name="Darryl Rusli" userId="0cd68e2995275aa1" providerId="LiveId" clId="{62E44C6A-B0E9-4C04-92C8-0B6B737AA9E6}" dt="2022-08-10T10:32:07.152" v="676" actId="255"/>
          <ac:spMkLst>
            <pc:docMk/>
            <pc:sldMk cId="3419770807" sldId="256"/>
            <ac:spMk id="2" creationId="{00000000-0000-0000-0000-000000000000}"/>
          </ac:spMkLst>
        </pc:spChg>
        <pc:spChg chg="mod">
          <ac:chgData name="Darryl Rusli" userId="0cd68e2995275aa1" providerId="LiveId" clId="{62E44C6A-B0E9-4C04-92C8-0B6B737AA9E6}" dt="2022-08-10T10:31:18.935" v="649" actId="20577"/>
          <ac:spMkLst>
            <pc:docMk/>
            <pc:sldMk cId="3419770807" sldId="256"/>
            <ac:spMk id="7" creationId="{00000000-0000-0000-0000-000000000000}"/>
          </ac:spMkLst>
        </pc:spChg>
      </pc:sldChg>
      <pc:sldChg chg="del">
        <pc:chgData name="Darryl Rusli" userId="0cd68e2995275aa1" providerId="LiveId" clId="{62E44C6A-B0E9-4C04-92C8-0B6B737AA9E6}" dt="2022-08-10T06:33:34.381" v="477" actId="47"/>
        <pc:sldMkLst>
          <pc:docMk/>
          <pc:sldMk cId="4139936299" sldId="258"/>
        </pc:sldMkLst>
      </pc:sldChg>
      <pc:sldChg chg="del">
        <pc:chgData name="Darryl Rusli" userId="0cd68e2995275aa1" providerId="LiveId" clId="{62E44C6A-B0E9-4C04-92C8-0B6B737AA9E6}" dt="2022-08-10T06:33:34.899" v="478" actId="47"/>
        <pc:sldMkLst>
          <pc:docMk/>
          <pc:sldMk cId="4142773332" sldId="259"/>
        </pc:sldMkLst>
      </pc:sldChg>
      <pc:sldChg chg="del">
        <pc:chgData name="Darryl Rusli" userId="0cd68e2995275aa1" providerId="LiveId" clId="{62E44C6A-B0E9-4C04-92C8-0B6B737AA9E6}" dt="2022-08-10T06:33:37.378" v="479" actId="47"/>
        <pc:sldMkLst>
          <pc:docMk/>
          <pc:sldMk cId="989040898" sldId="260"/>
        </pc:sldMkLst>
      </pc:sldChg>
      <pc:sldChg chg="addSp delSp modSp mod setBg">
        <pc:chgData name="Darryl Rusli" userId="0cd68e2995275aa1" providerId="LiveId" clId="{62E44C6A-B0E9-4C04-92C8-0B6B737AA9E6}" dt="2022-08-10T06:33:16.901" v="476" actId="20577"/>
        <pc:sldMkLst>
          <pc:docMk/>
          <pc:sldMk cId="3672683743" sldId="261"/>
        </pc:sldMkLst>
        <pc:spChg chg="mod">
          <ac:chgData name="Darryl Rusli" userId="0cd68e2995275aa1" providerId="LiveId" clId="{62E44C6A-B0E9-4C04-92C8-0B6B737AA9E6}" dt="2022-08-10T05:49:11.161" v="4" actId="27636"/>
          <ac:spMkLst>
            <pc:docMk/>
            <pc:sldMk cId="3672683743" sldId="261"/>
            <ac:spMk id="2" creationId="{F13E1FC0-37A9-F361-A91A-0478B5D35679}"/>
          </ac:spMkLst>
        </pc:spChg>
        <pc:spChg chg="del">
          <ac:chgData name="Darryl Rusli" userId="0cd68e2995275aa1" providerId="LiveId" clId="{62E44C6A-B0E9-4C04-92C8-0B6B737AA9E6}" dt="2022-08-10T05:48:17.363" v="0" actId="931"/>
          <ac:spMkLst>
            <pc:docMk/>
            <pc:sldMk cId="3672683743" sldId="261"/>
            <ac:spMk id="3" creationId="{5A4BCC96-F724-58A1-2179-BD8582CBF940}"/>
          </ac:spMkLst>
        </pc:spChg>
        <pc:spChg chg="mod">
          <ac:chgData name="Darryl Rusli" userId="0cd68e2995275aa1" providerId="LiveId" clId="{62E44C6A-B0E9-4C04-92C8-0B6B737AA9E6}" dt="2022-08-10T06:33:16.901" v="476" actId="20577"/>
          <ac:spMkLst>
            <pc:docMk/>
            <pc:sldMk cId="3672683743" sldId="261"/>
            <ac:spMk id="4" creationId="{60BC4F64-4916-36C4-5436-6B724993D777}"/>
          </ac:spMkLst>
        </pc:spChg>
        <pc:spChg chg="add">
          <ac:chgData name="Darryl Rusli" userId="0cd68e2995275aa1" providerId="LiveId" clId="{62E44C6A-B0E9-4C04-92C8-0B6B737AA9E6}" dt="2022-08-10T05:48:59.381" v="2" actId="26606"/>
          <ac:spMkLst>
            <pc:docMk/>
            <pc:sldMk cId="3672683743" sldId="261"/>
            <ac:spMk id="11" creationId="{3E443FD7-A66B-4AA0-872D-B088B9BC5F17}"/>
          </ac:spMkLst>
        </pc:spChg>
        <pc:spChg chg="add">
          <ac:chgData name="Darryl Rusli" userId="0cd68e2995275aa1" providerId="LiveId" clId="{62E44C6A-B0E9-4C04-92C8-0B6B737AA9E6}" dt="2022-08-10T05:48:59.381" v="2" actId="26606"/>
          <ac:spMkLst>
            <pc:docMk/>
            <pc:sldMk cId="3672683743" sldId="261"/>
            <ac:spMk id="13" creationId="{C04BE0EF-3561-49B4-9A29-F283168A91C7}"/>
          </ac:spMkLst>
        </pc:spChg>
        <pc:picChg chg="add mod ord">
          <ac:chgData name="Darryl Rusli" userId="0cd68e2995275aa1" providerId="LiveId" clId="{62E44C6A-B0E9-4C04-92C8-0B6B737AA9E6}" dt="2022-08-10T05:48:59.381" v="2" actId="26606"/>
          <ac:picMkLst>
            <pc:docMk/>
            <pc:sldMk cId="3672683743" sldId="261"/>
            <ac:picMk id="6" creationId="{50F79593-7CCF-E768-F54A-08D0851834FD}"/>
          </ac:picMkLst>
        </pc:picChg>
      </pc:sldChg>
      <pc:sldChg chg="modSp add mod">
        <pc:chgData name="Darryl Rusli" userId="0cd68e2995275aa1" providerId="LiveId" clId="{62E44C6A-B0E9-4C04-92C8-0B6B737AA9E6}" dt="2022-08-10T06:45:55.837" v="528" actId="20577"/>
        <pc:sldMkLst>
          <pc:docMk/>
          <pc:sldMk cId="3231208620" sldId="262"/>
        </pc:sldMkLst>
        <pc:spChg chg="mod">
          <ac:chgData name="Darryl Rusli" userId="0cd68e2995275aa1" providerId="LiveId" clId="{62E44C6A-B0E9-4C04-92C8-0B6B737AA9E6}" dt="2022-08-10T06:43:36.933" v="493" actId="20577"/>
          <ac:spMkLst>
            <pc:docMk/>
            <pc:sldMk cId="3231208620" sldId="262"/>
            <ac:spMk id="2" creationId="{00000000-0000-0000-0000-000000000000}"/>
          </ac:spMkLst>
        </pc:spChg>
        <pc:spChg chg="mod">
          <ac:chgData name="Darryl Rusli" userId="0cd68e2995275aa1" providerId="LiveId" clId="{62E44C6A-B0E9-4C04-92C8-0B6B737AA9E6}" dt="2022-08-10T06:45:55.837" v="528" actId="20577"/>
          <ac:spMkLst>
            <pc:docMk/>
            <pc:sldMk cId="3231208620" sldId="262"/>
            <ac:spMk id="3" creationId="{00000000-0000-0000-0000-000000000000}"/>
          </ac:spMkLst>
        </pc:spChg>
      </pc:sldChg>
      <pc:sldChg chg="addSp delSp modSp new mod setBg">
        <pc:chgData name="Darryl Rusli" userId="0cd68e2995275aa1" providerId="LiveId" clId="{62E44C6A-B0E9-4C04-92C8-0B6B737AA9E6}" dt="2022-08-10T06:49:59.568" v="575" actId="20577"/>
        <pc:sldMkLst>
          <pc:docMk/>
          <pc:sldMk cId="801271553" sldId="263"/>
        </pc:sldMkLst>
        <pc:spChg chg="mod">
          <ac:chgData name="Darryl Rusli" userId="0cd68e2995275aa1" providerId="LiveId" clId="{62E44C6A-B0E9-4C04-92C8-0B6B737AA9E6}" dt="2022-08-10T06:47:54.283" v="553" actId="26606"/>
          <ac:spMkLst>
            <pc:docMk/>
            <pc:sldMk cId="801271553" sldId="263"/>
            <ac:spMk id="2" creationId="{A578CC93-C339-A9C5-60DB-1A098FCF13E3}"/>
          </ac:spMkLst>
        </pc:spChg>
        <pc:spChg chg="del">
          <ac:chgData name="Darryl Rusli" userId="0cd68e2995275aa1" providerId="LiveId" clId="{62E44C6A-B0E9-4C04-92C8-0B6B737AA9E6}" dt="2022-08-10T06:47:48.355" v="550" actId="931"/>
          <ac:spMkLst>
            <pc:docMk/>
            <pc:sldMk cId="801271553" sldId="263"/>
            <ac:spMk id="3" creationId="{5BD5DE39-129D-0FC0-BD4F-7934CC977BCE}"/>
          </ac:spMkLst>
        </pc:spChg>
        <pc:spChg chg="mod">
          <ac:chgData name="Darryl Rusli" userId="0cd68e2995275aa1" providerId="LiveId" clId="{62E44C6A-B0E9-4C04-92C8-0B6B737AA9E6}" dt="2022-08-10T06:49:59.568" v="575" actId="20577"/>
          <ac:spMkLst>
            <pc:docMk/>
            <pc:sldMk cId="801271553" sldId="263"/>
            <ac:spMk id="4" creationId="{ACAE22EB-DF42-7F89-22F1-88F8E557A974}"/>
          </ac:spMkLst>
        </pc:spChg>
        <pc:spChg chg="add">
          <ac:chgData name="Darryl Rusli" userId="0cd68e2995275aa1" providerId="LiveId" clId="{62E44C6A-B0E9-4C04-92C8-0B6B737AA9E6}" dt="2022-08-10T06:47:54.283" v="553" actId="26606"/>
          <ac:spMkLst>
            <pc:docMk/>
            <pc:sldMk cId="801271553" sldId="263"/>
            <ac:spMk id="11" creationId="{F13C74B1-5B17-4795-BED0-7140497B445A}"/>
          </ac:spMkLst>
        </pc:spChg>
        <pc:spChg chg="add">
          <ac:chgData name="Darryl Rusli" userId="0cd68e2995275aa1" providerId="LiveId" clId="{62E44C6A-B0E9-4C04-92C8-0B6B737AA9E6}" dt="2022-08-10T06:47:54.283" v="553" actId="26606"/>
          <ac:spMkLst>
            <pc:docMk/>
            <pc:sldMk cId="801271553" sldId="263"/>
            <ac:spMk id="13" creationId="{D4974D33-8DC5-464E-8C6D-BE58F0669C17}"/>
          </ac:spMkLst>
        </pc:spChg>
        <pc:picChg chg="add mod ord">
          <ac:chgData name="Darryl Rusli" userId="0cd68e2995275aa1" providerId="LiveId" clId="{62E44C6A-B0E9-4C04-92C8-0B6B737AA9E6}" dt="2022-08-10T06:47:54.283" v="553" actId="26606"/>
          <ac:picMkLst>
            <pc:docMk/>
            <pc:sldMk cId="801271553" sldId="263"/>
            <ac:picMk id="6" creationId="{355F6800-9DF9-A4A8-28AE-798F7A45EE6A}"/>
          </ac:picMkLst>
        </pc:picChg>
      </pc:sldChg>
      <pc:sldChg chg="modSp new mod">
        <pc:chgData name="Darryl Rusli" userId="0cd68e2995275aa1" providerId="LiveId" clId="{62E44C6A-B0E9-4C04-92C8-0B6B737AA9E6}" dt="2022-08-10T06:51:28.160" v="633" actId="20577"/>
        <pc:sldMkLst>
          <pc:docMk/>
          <pc:sldMk cId="903628398" sldId="264"/>
        </pc:sldMkLst>
        <pc:spChg chg="mod">
          <ac:chgData name="Darryl Rusli" userId="0cd68e2995275aa1" providerId="LiveId" clId="{62E44C6A-B0E9-4C04-92C8-0B6B737AA9E6}" dt="2022-08-10T06:51:28.160" v="633" actId="20577"/>
          <ac:spMkLst>
            <pc:docMk/>
            <pc:sldMk cId="903628398" sldId="264"/>
            <ac:spMk id="2" creationId="{348C4B7C-4E10-2B1B-5B08-1C70F04A41D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BA791-BA64-4126-8562-D5C74C59C02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E8AEE83-6278-422A-92FA-27BA2D6E440C}">
      <dgm:prSet phldrT="[Text]"/>
      <dgm:spPr/>
      <dgm:t>
        <a:bodyPr/>
        <a:lstStyle/>
        <a:p>
          <a:r>
            <a:rPr lang="en-AU" dirty="0"/>
            <a:t>Context</a:t>
          </a:r>
        </a:p>
      </dgm:t>
    </dgm:pt>
    <dgm:pt modelId="{B7EE4E00-CFFB-4B8C-A313-7B68D6B03563}" type="parTrans" cxnId="{CB36439F-6936-483B-875D-459A18C65C24}">
      <dgm:prSet/>
      <dgm:spPr/>
      <dgm:t>
        <a:bodyPr/>
        <a:lstStyle/>
        <a:p>
          <a:endParaRPr lang="en-AU"/>
        </a:p>
      </dgm:t>
    </dgm:pt>
    <dgm:pt modelId="{94EE48DF-D355-4E2E-A543-D3AD1DECD70A}" type="sibTrans" cxnId="{CB36439F-6936-483B-875D-459A18C65C24}">
      <dgm:prSet/>
      <dgm:spPr/>
      <dgm:t>
        <a:bodyPr/>
        <a:lstStyle/>
        <a:p>
          <a:endParaRPr lang="en-AU"/>
        </a:p>
      </dgm:t>
    </dgm:pt>
    <dgm:pt modelId="{6732681A-C16A-48A6-B346-9E55E87B06AA}">
      <dgm:prSet phldrT="[Text]"/>
      <dgm:spPr/>
      <dgm:t>
        <a:bodyPr/>
        <a:lstStyle/>
        <a:p>
          <a:r>
            <a:rPr lang="en-AU" dirty="0"/>
            <a:t>Questions</a:t>
          </a:r>
        </a:p>
      </dgm:t>
    </dgm:pt>
    <dgm:pt modelId="{474B4FC7-8EE1-4291-8756-FED23DE0EF08}" type="parTrans" cxnId="{68FC9753-C21B-4371-AB0C-AD184B11A568}">
      <dgm:prSet/>
      <dgm:spPr/>
      <dgm:t>
        <a:bodyPr/>
        <a:lstStyle/>
        <a:p>
          <a:endParaRPr lang="en-AU"/>
        </a:p>
      </dgm:t>
    </dgm:pt>
    <dgm:pt modelId="{6A174159-976E-44FB-9858-75F869A7651A}" type="sibTrans" cxnId="{68FC9753-C21B-4371-AB0C-AD184B11A568}">
      <dgm:prSet/>
      <dgm:spPr/>
      <dgm:t>
        <a:bodyPr/>
        <a:lstStyle/>
        <a:p>
          <a:endParaRPr lang="en-AU"/>
        </a:p>
      </dgm:t>
    </dgm:pt>
    <dgm:pt modelId="{9F046744-11D6-4172-B110-FA1D8F0F9108}">
      <dgm:prSet phldrT="[Text]"/>
      <dgm:spPr/>
      <dgm:t>
        <a:bodyPr/>
        <a:lstStyle/>
        <a:p>
          <a:r>
            <a:rPr lang="en-AU" dirty="0"/>
            <a:t>Data Cleaning</a:t>
          </a:r>
        </a:p>
      </dgm:t>
    </dgm:pt>
    <dgm:pt modelId="{989117F3-BEAD-4719-862E-8BE3B58E5AA5}" type="parTrans" cxnId="{8BDE6D09-CCA5-4C3F-9489-C8E825D76E56}">
      <dgm:prSet/>
      <dgm:spPr/>
      <dgm:t>
        <a:bodyPr/>
        <a:lstStyle/>
        <a:p>
          <a:endParaRPr lang="en-AU"/>
        </a:p>
      </dgm:t>
    </dgm:pt>
    <dgm:pt modelId="{03EDB562-0D74-4CCE-B3C6-762050339F14}" type="sibTrans" cxnId="{8BDE6D09-CCA5-4C3F-9489-C8E825D76E56}">
      <dgm:prSet/>
      <dgm:spPr/>
      <dgm:t>
        <a:bodyPr/>
        <a:lstStyle/>
        <a:p>
          <a:endParaRPr lang="en-AU"/>
        </a:p>
      </dgm:t>
    </dgm:pt>
    <dgm:pt modelId="{8710AE11-319C-423E-8FF5-50A585F425CD}">
      <dgm:prSet phldrT="[Text]"/>
      <dgm:spPr/>
      <dgm:t>
        <a:bodyPr/>
        <a:lstStyle/>
        <a:p>
          <a:r>
            <a:rPr lang="en-AU" dirty="0"/>
            <a:t>Data Visualisation</a:t>
          </a:r>
        </a:p>
      </dgm:t>
    </dgm:pt>
    <dgm:pt modelId="{2A075757-793F-4442-A1A1-96A212DB95A0}" type="parTrans" cxnId="{E15DAC72-B8BF-4389-A0F0-516A2FE75BC9}">
      <dgm:prSet/>
      <dgm:spPr/>
      <dgm:t>
        <a:bodyPr/>
        <a:lstStyle/>
        <a:p>
          <a:endParaRPr lang="en-AU"/>
        </a:p>
      </dgm:t>
    </dgm:pt>
    <dgm:pt modelId="{810C784C-9101-47D8-BCC5-24BCB7B57A96}" type="sibTrans" cxnId="{E15DAC72-B8BF-4389-A0F0-516A2FE75BC9}">
      <dgm:prSet/>
      <dgm:spPr/>
      <dgm:t>
        <a:bodyPr/>
        <a:lstStyle/>
        <a:p>
          <a:endParaRPr lang="en-AU"/>
        </a:p>
      </dgm:t>
    </dgm:pt>
    <dgm:pt modelId="{2C04DE82-BF9E-4A13-9B9C-EA4B3A258BCA}">
      <dgm:prSet phldrT="[Text]"/>
      <dgm:spPr/>
      <dgm:t>
        <a:bodyPr/>
        <a:lstStyle/>
        <a:p>
          <a:r>
            <a:rPr lang="en-AU" dirty="0"/>
            <a:t>Summary and Solutions</a:t>
          </a:r>
        </a:p>
      </dgm:t>
    </dgm:pt>
    <dgm:pt modelId="{2451D3C9-2A26-48C4-9503-0B76EB77D17D}" type="parTrans" cxnId="{EE56778F-3E85-48B3-8C37-3F2D0EFA0329}">
      <dgm:prSet/>
      <dgm:spPr/>
      <dgm:t>
        <a:bodyPr/>
        <a:lstStyle/>
        <a:p>
          <a:endParaRPr lang="en-AU"/>
        </a:p>
      </dgm:t>
    </dgm:pt>
    <dgm:pt modelId="{872931C8-6696-43EE-9AFC-A5BCC76766FB}" type="sibTrans" cxnId="{EE56778F-3E85-48B3-8C37-3F2D0EFA0329}">
      <dgm:prSet/>
      <dgm:spPr/>
      <dgm:t>
        <a:bodyPr/>
        <a:lstStyle/>
        <a:p>
          <a:endParaRPr lang="en-AU"/>
        </a:p>
      </dgm:t>
    </dgm:pt>
    <dgm:pt modelId="{37151740-834D-472E-A947-B5BEA99686B6}">
      <dgm:prSet phldrT="[Text]"/>
      <dgm:spPr/>
      <dgm:t>
        <a:bodyPr/>
        <a:lstStyle/>
        <a:p>
          <a:r>
            <a:rPr lang="en-AU" dirty="0"/>
            <a:t>Data Description</a:t>
          </a:r>
        </a:p>
      </dgm:t>
    </dgm:pt>
    <dgm:pt modelId="{A912D678-B41B-45B5-B961-217E39EDA0EC}" type="parTrans" cxnId="{661C3BE1-2380-4785-87D2-300D05D316F4}">
      <dgm:prSet/>
      <dgm:spPr/>
      <dgm:t>
        <a:bodyPr/>
        <a:lstStyle/>
        <a:p>
          <a:endParaRPr lang="en-AU"/>
        </a:p>
      </dgm:t>
    </dgm:pt>
    <dgm:pt modelId="{7951FFBA-FC0F-4231-9DAD-1AE14CE6CEF8}" type="sibTrans" cxnId="{661C3BE1-2380-4785-87D2-300D05D316F4}">
      <dgm:prSet/>
      <dgm:spPr/>
      <dgm:t>
        <a:bodyPr/>
        <a:lstStyle/>
        <a:p>
          <a:endParaRPr lang="en-AU"/>
        </a:p>
      </dgm:t>
    </dgm:pt>
    <dgm:pt modelId="{8A6A98FA-6E21-4CD7-B4A2-35B652A5841C}" type="pres">
      <dgm:prSet presAssocID="{9FEBA791-BA64-4126-8562-D5C74C59C029}" presName="CompostProcess" presStyleCnt="0">
        <dgm:presLayoutVars>
          <dgm:dir/>
          <dgm:resizeHandles val="exact"/>
        </dgm:presLayoutVars>
      </dgm:prSet>
      <dgm:spPr/>
    </dgm:pt>
    <dgm:pt modelId="{84F9A068-9926-4E0C-A72E-A626BE12CF63}" type="pres">
      <dgm:prSet presAssocID="{9FEBA791-BA64-4126-8562-D5C74C59C029}" presName="arrow" presStyleLbl="bgShp" presStyleIdx="0" presStyleCnt="1"/>
      <dgm:spPr/>
    </dgm:pt>
    <dgm:pt modelId="{09668CBE-4CC0-4B63-97EE-A942C3582A81}" type="pres">
      <dgm:prSet presAssocID="{9FEBA791-BA64-4126-8562-D5C74C59C029}" presName="linearProcess" presStyleCnt="0"/>
      <dgm:spPr/>
    </dgm:pt>
    <dgm:pt modelId="{39D013A0-B51D-41D9-BA7F-8F94EC6AA3E4}" type="pres">
      <dgm:prSet presAssocID="{FE8AEE83-6278-422A-92FA-27BA2D6E440C}" presName="textNode" presStyleLbl="node1" presStyleIdx="0" presStyleCnt="6">
        <dgm:presLayoutVars>
          <dgm:bulletEnabled val="1"/>
        </dgm:presLayoutVars>
      </dgm:prSet>
      <dgm:spPr/>
    </dgm:pt>
    <dgm:pt modelId="{89A4EF8D-FC57-49A1-8A47-9CB061984204}" type="pres">
      <dgm:prSet presAssocID="{94EE48DF-D355-4E2E-A543-D3AD1DECD70A}" presName="sibTrans" presStyleCnt="0"/>
      <dgm:spPr/>
    </dgm:pt>
    <dgm:pt modelId="{109A1A2C-CB76-42A1-9A6B-BBF24DDC9EEE}" type="pres">
      <dgm:prSet presAssocID="{6732681A-C16A-48A6-B346-9E55E87B06AA}" presName="textNode" presStyleLbl="node1" presStyleIdx="1" presStyleCnt="6">
        <dgm:presLayoutVars>
          <dgm:bulletEnabled val="1"/>
        </dgm:presLayoutVars>
      </dgm:prSet>
      <dgm:spPr/>
    </dgm:pt>
    <dgm:pt modelId="{EDDC54AC-3EAA-4E9C-907D-47A478C18A04}" type="pres">
      <dgm:prSet presAssocID="{6A174159-976E-44FB-9858-75F869A7651A}" presName="sibTrans" presStyleCnt="0"/>
      <dgm:spPr/>
    </dgm:pt>
    <dgm:pt modelId="{3B6B1502-BD37-479A-9805-44EB41DB9460}" type="pres">
      <dgm:prSet presAssocID="{37151740-834D-472E-A947-B5BEA99686B6}" presName="textNode" presStyleLbl="node1" presStyleIdx="2" presStyleCnt="6">
        <dgm:presLayoutVars>
          <dgm:bulletEnabled val="1"/>
        </dgm:presLayoutVars>
      </dgm:prSet>
      <dgm:spPr/>
    </dgm:pt>
    <dgm:pt modelId="{341545A9-7B00-4A34-A0BA-4A0A68A2F273}" type="pres">
      <dgm:prSet presAssocID="{7951FFBA-FC0F-4231-9DAD-1AE14CE6CEF8}" presName="sibTrans" presStyleCnt="0"/>
      <dgm:spPr/>
    </dgm:pt>
    <dgm:pt modelId="{CBCE528D-737D-4645-8E1E-7346EEB5DC36}" type="pres">
      <dgm:prSet presAssocID="{9F046744-11D6-4172-B110-FA1D8F0F9108}" presName="textNode" presStyleLbl="node1" presStyleIdx="3" presStyleCnt="6">
        <dgm:presLayoutVars>
          <dgm:bulletEnabled val="1"/>
        </dgm:presLayoutVars>
      </dgm:prSet>
      <dgm:spPr/>
    </dgm:pt>
    <dgm:pt modelId="{F26DA49B-ACE8-4EBE-BF4F-4238F78A30A6}" type="pres">
      <dgm:prSet presAssocID="{03EDB562-0D74-4CCE-B3C6-762050339F14}" presName="sibTrans" presStyleCnt="0"/>
      <dgm:spPr/>
    </dgm:pt>
    <dgm:pt modelId="{3AD54EFB-04FF-4327-B3AE-0270F593F77F}" type="pres">
      <dgm:prSet presAssocID="{8710AE11-319C-423E-8FF5-50A585F425CD}" presName="textNode" presStyleLbl="node1" presStyleIdx="4" presStyleCnt="6">
        <dgm:presLayoutVars>
          <dgm:bulletEnabled val="1"/>
        </dgm:presLayoutVars>
      </dgm:prSet>
      <dgm:spPr/>
    </dgm:pt>
    <dgm:pt modelId="{CABECD78-BF48-4083-985C-583F25F47E16}" type="pres">
      <dgm:prSet presAssocID="{810C784C-9101-47D8-BCC5-24BCB7B57A96}" presName="sibTrans" presStyleCnt="0"/>
      <dgm:spPr/>
    </dgm:pt>
    <dgm:pt modelId="{6A0484BD-C8FC-49DB-940E-195115EB3315}" type="pres">
      <dgm:prSet presAssocID="{2C04DE82-BF9E-4A13-9B9C-EA4B3A258BCA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BDE6D09-CCA5-4C3F-9489-C8E825D76E56}" srcId="{9FEBA791-BA64-4126-8562-D5C74C59C029}" destId="{9F046744-11D6-4172-B110-FA1D8F0F9108}" srcOrd="3" destOrd="0" parTransId="{989117F3-BEAD-4719-862E-8BE3B58E5AA5}" sibTransId="{03EDB562-0D74-4CCE-B3C6-762050339F14}"/>
    <dgm:cxn modelId="{09302123-E7F1-431F-8A6C-7B41188F5D9C}" type="presOf" srcId="{37151740-834D-472E-A947-B5BEA99686B6}" destId="{3B6B1502-BD37-479A-9805-44EB41DB9460}" srcOrd="0" destOrd="0" presId="urn:microsoft.com/office/officeart/2005/8/layout/hProcess9"/>
    <dgm:cxn modelId="{20B02E5D-49B3-4637-B7AE-E916A2D4CEC7}" type="presOf" srcId="{8710AE11-319C-423E-8FF5-50A585F425CD}" destId="{3AD54EFB-04FF-4327-B3AE-0270F593F77F}" srcOrd="0" destOrd="0" presId="urn:microsoft.com/office/officeart/2005/8/layout/hProcess9"/>
    <dgm:cxn modelId="{E15DAC72-B8BF-4389-A0F0-516A2FE75BC9}" srcId="{9FEBA791-BA64-4126-8562-D5C74C59C029}" destId="{8710AE11-319C-423E-8FF5-50A585F425CD}" srcOrd="4" destOrd="0" parTransId="{2A075757-793F-4442-A1A1-96A212DB95A0}" sibTransId="{810C784C-9101-47D8-BCC5-24BCB7B57A96}"/>
    <dgm:cxn modelId="{68FC9753-C21B-4371-AB0C-AD184B11A568}" srcId="{9FEBA791-BA64-4126-8562-D5C74C59C029}" destId="{6732681A-C16A-48A6-B346-9E55E87B06AA}" srcOrd="1" destOrd="0" parTransId="{474B4FC7-8EE1-4291-8756-FED23DE0EF08}" sibTransId="{6A174159-976E-44FB-9858-75F869A7651A}"/>
    <dgm:cxn modelId="{76B1E27C-57C9-4F31-BA4E-CD7529F9A75D}" type="presOf" srcId="{6732681A-C16A-48A6-B346-9E55E87B06AA}" destId="{109A1A2C-CB76-42A1-9A6B-BBF24DDC9EEE}" srcOrd="0" destOrd="0" presId="urn:microsoft.com/office/officeart/2005/8/layout/hProcess9"/>
    <dgm:cxn modelId="{EE56778F-3E85-48B3-8C37-3F2D0EFA0329}" srcId="{9FEBA791-BA64-4126-8562-D5C74C59C029}" destId="{2C04DE82-BF9E-4A13-9B9C-EA4B3A258BCA}" srcOrd="5" destOrd="0" parTransId="{2451D3C9-2A26-48C4-9503-0B76EB77D17D}" sibTransId="{872931C8-6696-43EE-9AFC-A5BCC76766FB}"/>
    <dgm:cxn modelId="{F2594C96-23FD-4C10-9D5E-761EA2AAC574}" type="presOf" srcId="{2C04DE82-BF9E-4A13-9B9C-EA4B3A258BCA}" destId="{6A0484BD-C8FC-49DB-940E-195115EB3315}" srcOrd="0" destOrd="0" presId="urn:microsoft.com/office/officeart/2005/8/layout/hProcess9"/>
    <dgm:cxn modelId="{CB36439F-6936-483B-875D-459A18C65C24}" srcId="{9FEBA791-BA64-4126-8562-D5C74C59C029}" destId="{FE8AEE83-6278-422A-92FA-27BA2D6E440C}" srcOrd="0" destOrd="0" parTransId="{B7EE4E00-CFFB-4B8C-A313-7B68D6B03563}" sibTransId="{94EE48DF-D355-4E2E-A543-D3AD1DECD70A}"/>
    <dgm:cxn modelId="{92CFDBC0-9C72-46E6-9230-F1C912F02F42}" type="presOf" srcId="{FE8AEE83-6278-422A-92FA-27BA2D6E440C}" destId="{39D013A0-B51D-41D9-BA7F-8F94EC6AA3E4}" srcOrd="0" destOrd="0" presId="urn:microsoft.com/office/officeart/2005/8/layout/hProcess9"/>
    <dgm:cxn modelId="{661C3BE1-2380-4785-87D2-300D05D316F4}" srcId="{9FEBA791-BA64-4126-8562-D5C74C59C029}" destId="{37151740-834D-472E-A947-B5BEA99686B6}" srcOrd="2" destOrd="0" parTransId="{A912D678-B41B-45B5-B961-217E39EDA0EC}" sibTransId="{7951FFBA-FC0F-4231-9DAD-1AE14CE6CEF8}"/>
    <dgm:cxn modelId="{4D79C1EA-E21E-479E-802C-2B369F01625E}" type="presOf" srcId="{9F046744-11D6-4172-B110-FA1D8F0F9108}" destId="{CBCE528D-737D-4645-8E1E-7346EEB5DC36}" srcOrd="0" destOrd="0" presId="urn:microsoft.com/office/officeart/2005/8/layout/hProcess9"/>
    <dgm:cxn modelId="{6FCF1CFE-F7F5-4812-A78C-3B9D27EEA8D8}" type="presOf" srcId="{9FEBA791-BA64-4126-8562-D5C74C59C029}" destId="{8A6A98FA-6E21-4CD7-B4A2-35B652A5841C}" srcOrd="0" destOrd="0" presId="urn:microsoft.com/office/officeart/2005/8/layout/hProcess9"/>
    <dgm:cxn modelId="{8AB9FF0F-CD73-497F-88C4-DEA336FC8940}" type="presParOf" srcId="{8A6A98FA-6E21-4CD7-B4A2-35B652A5841C}" destId="{84F9A068-9926-4E0C-A72E-A626BE12CF63}" srcOrd="0" destOrd="0" presId="urn:microsoft.com/office/officeart/2005/8/layout/hProcess9"/>
    <dgm:cxn modelId="{AAA7CB3D-D7C9-496F-94A9-BABCBF6797D4}" type="presParOf" srcId="{8A6A98FA-6E21-4CD7-B4A2-35B652A5841C}" destId="{09668CBE-4CC0-4B63-97EE-A942C3582A81}" srcOrd="1" destOrd="0" presId="urn:microsoft.com/office/officeart/2005/8/layout/hProcess9"/>
    <dgm:cxn modelId="{08AFF5CC-F87F-4CC4-909C-B7DB841EC5E9}" type="presParOf" srcId="{09668CBE-4CC0-4B63-97EE-A942C3582A81}" destId="{39D013A0-B51D-41D9-BA7F-8F94EC6AA3E4}" srcOrd="0" destOrd="0" presId="urn:microsoft.com/office/officeart/2005/8/layout/hProcess9"/>
    <dgm:cxn modelId="{6F1C04D8-F869-41AD-95D5-51C504B7B041}" type="presParOf" srcId="{09668CBE-4CC0-4B63-97EE-A942C3582A81}" destId="{89A4EF8D-FC57-49A1-8A47-9CB061984204}" srcOrd="1" destOrd="0" presId="urn:microsoft.com/office/officeart/2005/8/layout/hProcess9"/>
    <dgm:cxn modelId="{CE17A32B-6C94-4012-B064-49945DEC62DB}" type="presParOf" srcId="{09668CBE-4CC0-4B63-97EE-A942C3582A81}" destId="{109A1A2C-CB76-42A1-9A6B-BBF24DDC9EEE}" srcOrd="2" destOrd="0" presId="urn:microsoft.com/office/officeart/2005/8/layout/hProcess9"/>
    <dgm:cxn modelId="{6243087E-3493-437D-82CF-41E2B2F8809E}" type="presParOf" srcId="{09668CBE-4CC0-4B63-97EE-A942C3582A81}" destId="{EDDC54AC-3EAA-4E9C-907D-47A478C18A04}" srcOrd="3" destOrd="0" presId="urn:microsoft.com/office/officeart/2005/8/layout/hProcess9"/>
    <dgm:cxn modelId="{1D4DBB15-B06C-47D3-984F-A772D24894D2}" type="presParOf" srcId="{09668CBE-4CC0-4B63-97EE-A942C3582A81}" destId="{3B6B1502-BD37-479A-9805-44EB41DB9460}" srcOrd="4" destOrd="0" presId="urn:microsoft.com/office/officeart/2005/8/layout/hProcess9"/>
    <dgm:cxn modelId="{EA3E40BA-297E-4EBC-B2B7-D7C5C4209717}" type="presParOf" srcId="{09668CBE-4CC0-4B63-97EE-A942C3582A81}" destId="{341545A9-7B00-4A34-A0BA-4A0A68A2F273}" srcOrd="5" destOrd="0" presId="urn:microsoft.com/office/officeart/2005/8/layout/hProcess9"/>
    <dgm:cxn modelId="{C8C0721D-3B54-473A-94E5-6238A2A1FDAF}" type="presParOf" srcId="{09668CBE-4CC0-4B63-97EE-A942C3582A81}" destId="{CBCE528D-737D-4645-8E1E-7346EEB5DC36}" srcOrd="6" destOrd="0" presId="urn:microsoft.com/office/officeart/2005/8/layout/hProcess9"/>
    <dgm:cxn modelId="{6B5ED081-97DE-485A-8874-260BD5C25802}" type="presParOf" srcId="{09668CBE-4CC0-4B63-97EE-A942C3582A81}" destId="{F26DA49B-ACE8-4EBE-BF4F-4238F78A30A6}" srcOrd="7" destOrd="0" presId="urn:microsoft.com/office/officeart/2005/8/layout/hProcess9"/>
    <dgm:cxn modelId="{C317E238-0FA5-4809-900E-E9FACEC74469}" type="presParOf" srcId="{09668CBE-4CC0-4B63-97EE-A942C3582A81}" destId="{3AD54EFB-04FF-4327-B3AE-0270F593F77F}" srcOrd="8" destOrd="0" presId="urn:microsoft.com/office/officeart/2005/8/layout/hProcess9"/>
    <dgm:cxn modelId="{A8C27E63-F9B4-4EFB-9A73-71A8345F0A74}" type="presParOf" srcId="{09668CBE-4CC0-4B63-97EE-A942C3582A81}" destId="{CABECD78-BF48-4083-985C-583F25F47E16}" srcOrd="9" destOrd="0" presId="urn:microsoft.com/office/officeart/2005/8/layout/hProcess9"/>
    <dgm:cxn modelId="{1F36DE6D-CB5B-4CF8-B356-5251615662FF}" type="presParOf" srcId="{09668CBE-4CC0-4B63-97EE-A942C3582A81}" destId="{6A0484BD-C8FC-49DB-940E-195115EB331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A068-9926-4E0C-A72E-A626BE12CF63}">
      <dsp:nvSpPr>
        <dsp:cNvPr id="0" name=""/>
        <dsp:cNvSpPr/>
      </dsp:nvSpPr>
      <dsp:spPr>
        <a:xfrm>
          <a:off x="520064" y="0"/>
          <a:ext cx="5894070" cy="25860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13A0-B51D-41D9-BA7F-8F94EC6AA3E4}">
      <dsp:nvSpPr>
        <dsp:cNvPr id="0" name=""/>
        <dsp:cNvSpPr/>
      </dsp:nvSpPr>
      <dsp:spPr>
        <a:xfrm>
          <a:off x="2073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Context</a:t>
          </a:r>
        </a:p>
      </dsp:txBody>
      <dsp:txXfrm>
        <a:off x="52569" y="826307"/>
        <a:ext cx="998996" cy="933423"/>
      </dsp:txXfrm>
    </dsp:sp>
    <dsp:sp modelId="{109A1A2C-CB76-42A1-9A6B-BBF24DDC9EEE}">
      <dsp:nvSpPr>
        <dsp:cNvPr id="0" name=""/>
        <dsp:cNvSpPr/>
      </dsp:nvSpPr>
      <dsp:spPr>
        <a:xfrm>
          <a:off x="1168086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Questions</a:t>
          </a:r>
        </a:p>
      </dsp:txBody>
      <dsp:txXfrm>
        <a:off x="1218582" y="826307"/>
        <a:ext cx="998996" cy="933423"/>
      </dsp:txXfrm>
    </dsp:sp>
    <dsp:sp modelId="{3B6B1502-BD37-479A-9805-44EB41DB9460}">
      <dsp:nvSpPr>
        <dsp:cNvPr id="0" name=""/>
        <dsp:cNvSpPr/>
      </dsp:nvSpPr>
      <dsp:spPr>
        <a:xfrm>
          <a:off x="2334099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Data Description</a:t>
          </a:r>
        </a:p>
      </dsp:txBody>
      <dsp:txXfrm>
        <a:off x="2384595" y="826307"/>
        <a:ext cx="998996" cy="933423"/>
      </dsp:txXfrm>
    </dsp:sp>
    <dsp:sp modelId="{CBCE528D-737D-4645-8E1E-7346EEB5DC36}">
      <dsp:nvSpPr>
        <dsp:cNvPr id="0" name=""/>
        <dsp:cNvSpPr/>
      </dsp:nvSpPr>
      <dsp:spPr>
        <a:xfrm>
          <a:off x="3500111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Data Cleaning</a:t>
          </a:r>
        </a:p>
      </dsp:txBody>
      <dsp:txXfrm>
        <a:off x="3550607" y="826307"/>
        <a:ext cx="998996" cy="933423"/>
      </dsp:txXfrm>
    </dsp:sp>
    <dsp:sp modelId="{3AD54EFB-04FF-4327-B3AE-0270F593F77F}">
      <dsp:nvSpPr>
        <dsp:cNvPr id="0" name=""/>
        <dsp:cNvSpPr/>
      </dsp:nvSpPr>
      <dsp:spPr>
        <a:xfrm>
          <a:off x="4666124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Data Visualisation</a:t>
          </a:r>
        </a:p>
      </dsp:txBody>
      <dsp:txXfrm>
        <a:off x="4716620" y="826307"/>
        <a:ext cx="998996" cy="933423"/>
      </dsp:txXfrm>
    </dsp:sp>
    <dsp:sp modelId="{6A0484BD-C8FC-49DB-940E-195115EB3315}">
      <dsp:nvSpPr>
        <dsp:cNvPr id="0" name=""/>
        <dsp:cNvSpPr/>
      </dsp:nvSpPr>
      <dsp:spPr>
        <a:xfrm>
          <a:off x="5832137" y="775811"/>
          <a:ext cx="1099988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Summary and Solutions</a:t>
          </a:r>
        </a:p>
      </dsp:txBody>
      <dsp:txXfrm>
        <a:off x="5882633" y="826307"/>
        <a:ext cx="998996" cy="93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8/11/2022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Preventing Unnecessary ED Visit</a:t>
            </a:r>
            <a:br>
              <a:rPr lang="en-US" dirty="0"/>
            </a:br>
            <a:endParaRPr lang="en-US" sz="1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sz="1800" dirty="0"/>
              <a:t>y Darryl Rusli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4810F-DF71-B532-85CF-735431BC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8" y="0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10225-58E4-AF6F-B23B-593AADB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AU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(Part </a:t>
            </a:r>
            <a:r>
              <a:rPr lang="en-US" sz="3100" dirty="0">
                <a:solidFill>
                  <a:schemeClr val="tx1"/>
                </a:solidFill>
              </a:rPr>
              <a:t>3)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3F59B-2D9E-6F8D-B34D-A5A7C5A6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Insights: Tinnitus has the longest average time between arrival and departure time.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FD55AE-55E0-57CA-BF4A-5831C011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462" y="987425"/>
            <a:ext cx="5035652" cy="487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4A9C4-A9AA-5AFF-C405-00D43B4F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2" y="4404797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3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10225-58E4-AF6F-B23B-593AADB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Visualisation (Part 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3F59B-2D9E-6F8D-B34D-A5A7C5A6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684" y="4462272"/>
            <a:ext cx="3794760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Insights: Pneumothorax has the longest average time between treatment departure.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4EC140-BE95-3C65-20ED-76B98AFA8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207" y="382384"/>
            <a:ext cx="5093375" cy="6118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2D32E-23D9-40D9-A552-A92BEB85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18" y="50532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1E96-9EE2-63E6-201E-194DF376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4167-C5AA-2D5D-B469-6DE11F94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Majority of the patient that came / was admitted to the ED were diagnosed with upper respiratory tract infection.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Tinnitus has the longest average time between arrival and departure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Pneumothorax has the longest average time between treatment and departure.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most common departure in the ED is the status discharged status with the diagnosis such as minor head injury, upper </a:t>
            </a:r>
            <a:r>
              <a:rPr lang="en-US" b="0" i="0" dirty="0" err="1">
                <a:effectLst/>
                <a:latin typeface="-apple-system"/>
              </a:rPr>
              <a:t>respitory</a:t>
            </a:r>
            <a:r>
              <a:rPr lang="en-US" b="0" i="0" dirty="0">
                <a:effectLst/>
                <a:latin typeface="-apple-system"/>
              </a:rPr>
              <a:t> tract infection, viral infection, viral </a:t>
            </a:r>
            <a:r>
              <a:rPr lang="en-US" b="0" i="0" dirty="0" err="1">
                <a:effectLst/>
                <a:latin typeface="-apple-system"/>
              </a:rPr>
              <a:t>gastroentretis</a:t>
            </a:r>
            <a:r>
              <a:rPr lang="en-US" b="0" i="0" dirty="0">
                <a:effectLst/>
                <a:latin typeface="-apple-system"/>
              </a:rPr>
              <a:t>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92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1E96-9EE2-63E6-201E-194DF376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4167-C5AA-2D5D-B469-6DE11F94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How to reduce unnecessary ED Visits: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Create a campaign to patient such as calling the MD before heading to the 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Develops a hands to patients where written instructions said Call Your Doctor's Office, Go to Urgent Care and Go to the 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Provide condition specific follow up guidance to patients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Promote the use of personal health triage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Offer telehealth as an alternative to the 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84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449C-5379-7E9C-3963-D815FFCB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7D8-472A-C692-B6CF-29D41344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985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E1FC0-37A9-F361-A91A-0478B5D3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BIO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C4F64-4916-36C4-5436-6B724993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Name: Darryl Rusli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Skills: Python, </a:t>
            </a:r>
            <a:r>
              <a:rPr lang="en-US" sz="1000"/>
              <a:t>Machine Learning, Deep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Working Experience: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000" dirty="0"/>
              <a:t>NSW Health WSLHD: COVID 19 Administration Support – November 9</a:t>
            </a:r>
            <a:r>
              <a:rPr lang="en-US" sz="1000" baseline="30000" dirty="0"/>
              <a:t>th</a:t>
            </a:r>
            <a:r>
              <a:rPr lang="en-US" sz="1000" dirty="0"/>
              <a:t> 2020 to Current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Qualifications: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000" dirty="0"/>
              <a:t>Institute of Data – UTS Accredited Certification of Data Science</a:t>
            </a:r>
            <a:br>
              <a:rPr lang="en-US" sz="1000" dirty="0"/>
            </a:b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Projects: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000" dirty="0"/>
              <a:t>Mini Project: Stroke Prediction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000" dirty="0"/>
              <a:t>Capstone Project: Facial Recognition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000" dirty="0"/>
              <a:t>ANZ Data @ Program Virtual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6" name="Picture Placeholder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0F79593-7CCF-E768-F54A-08D0851834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26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78CC93-C339-A9C5-60DB-1A098FCF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Stakeholders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911FA-FFFC-706D-E88A-1466D9A2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664546"/>
            <a:ext cx="4849488" cy="10668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22EB-DF42-7F89-22F1-88F8E557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Western Sydney Local Health District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CEO: Graeme Loy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DA666-DCA3-189F-0D16-3CCAE382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7" y="3920319"/>
            <a:ext cx="2252590" cy="1503935"/>
          </a:xfrm>
          <a:prstGeom prst="rect">
            <a:avLst/>
          </a:prstGeom>
        </p:spPr>
      </p:pic>
      <p:pic>
        <p:nvPicPr>
          <p:cNvPr id="8" name="Picture Placeholder 7" descr="A person in a suit smiling">
            <a:extLst>
              <a:ext uri="{FF2B5EF4-FFF2-40B4-BE49-F238E27FC236}">
                <a16:creationId xmlns:a16="http://schemas.microsoft.com/office/drawing/2014/main" id="{4671BF0F-7EFD-7A86-D13F-8D9C0D139B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1" b="1831"/>
          <a:stretch/>
        </p:blipFill>
        <p:spPr>
          <a:xfrm>
            <a:off x="9551692" y="3562066"/>
            <a:ext cx="1477767" cy="21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4B7C-4E10-2B1B-5B08-1C70F04A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About Western Sydney Local Health District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466E-2B48-BBA8-5100-04ED15CC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80" y="2727432"/>
            <a:ext cx="6934200" cy="2585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WSLHD emergency department recorded 51,702 ED visitors from April to June compared which increased by 10,813 visitors compared to same April to June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All the frontline staff deserve a recognition for tremendous effor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3160A-DC29-A19C-9502-CB6F2601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0" y="4231890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2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49C-A5C1-04F6-60A4-330068B3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1619542"/>
            <a:ext cx="6934201" cy="965477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AC97C5-C4A2-5A19-51D1-136229F8F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145362"/>
              </p:ext>
            </p:extLst>
          </p:nvPr>
        </p:nvGraphicFramePr>
        <p:xfrm>
          <a:off x="838200" y="2727325"/>
          <a:ext cx="6934200" cy="258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2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Questions</a:t>
            </a:r>
          </a:p>
          <a:p>
            <a:pPr marL="971550" lvl="1" indent="-285750"/>
            <a:r>
              <a:rPr lang="en-US" sz="1500" b="0" i="0" dirty="0">
                <a:effectLst/>
                <a:latin typeface="-apple-system"/>
              </a:rPr>
              <a:t>What are the biggest number of diagnostic that </a:t>
            </a:r>
            <a:r>
              <a:rPr lang="en-US" sz="1500" b="0" i="0" dirty="0" err="1">
                <a:effectLst/>
                <a:latin typeface="-apple-system"/>
              </a:rPr>
              <a:t>occured</a:t>
            </a:r>
            <a:r>
              <a:rPr lang="en-US" sz="1500" b="0" i="0" dirty="0">
                <a:effectLst/>
                <a:latin typeface="-apple-system"/>
              </a:rPr>
              <a:t> in the Hospital ED?</a:t>
            </a:r>
          </a:p>
          <a:p>
            <a:pPr marL="971550" lvl="1" indent="-285750"/>
            <a:r>
              <a:rPr lang="en-US" sz="1500" b="0" i="0" dirty="0">
                <a:effectLst/>
                <a:latin typeface="-apple-system"/>
              </a:rPr>
              <a:t>What are the most common departure status in the ED?</a:t>
            </a:r>
          </a:p>
          <a:p>
            <a:pPr marL="971550" lvl="1" indent="-285750"/>
            <a:r>
              <a:rPr lang="en-US" sz="1500" b="0" i="0" dirty="0">
                <a:effectLst/>
                <a:latin typeface="-apple-system"/>
              </a:rPr>
              <a:t>Which diagnostic took longest average time of arrival and departure?</a:t>
            </a:r>
          </a:p>
          <a:p>
            <a:pPr marL="971550" lvl="1" indent="-285750"/>
            <a:r>
              <a:rPr lang="en-US" sz="1500" b="0" i="0" dirty="0">
                <a:effectLst/>
                <a:latin typeface="-apple-system"/>
              </a:rPr>
              <a:t>Which diagnostic took longest average time of treatment and departure?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Questions: How to educate patient to prevent ED Visit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92929"/>
                </a:solidFill>
                <a:latin typeface="Helvetica" panose="020B0604020202020204" pitchFamily="34" charset="0"/>
              </a:rPr>
              <a:t>Data Size (After Cleaning):</a:t>
            </a:r>
          </a:p>
          <a:p>
            <a:pPr marL="971550" lvl="1" indent="-285750"/>
            <a:r>
              <a:rPr lang="en-GB" sz="1600" dirty="0">
                <a:solidFill>
                  <a:srgbClr val="292929"/>
                </a:solidFill>
                <a:latin typeface="Helvetica" panose="020B0604020202020204" pitchFamily="34" charset="0"/>
              </a:rPr>
              <a:t>14553 Observations</a:t>
            </a:r>
          </a:p>
          <a:p>
            <a:pPr marL="971550" lvl="1" indent="-285750"/>
            <a:r>
              <a:rPr lang="en-GB" sz="1600" b="0" i="0" dirty="0">
                <a:solidFill>
                  <a:srgbClr val="292929"/>
                </a:solidFill>
                <a:effectLst/>
                <a:latin typeface="Helvetica" panose="020B0604020202020204" pitchFamily="34" charset="0"/>
              </a:rPr>
              <a:t>17 </a:t>
            </a:r>
            <a:r>
              <a:rPr lang="en-GB" sz="1600" dirty="0">
                <a:solidFill>
                  <a:srgbClr val="292929"/>
                </a:solidFill>
                <a:latin typeface="Helvetica" panose="020B0604020202020204" pitchFamily="34" charset="0"/>
              </a:rPr>
              <a:t>Features</a:t>
            </a:r>
            <a:endParaRPr lang="en-US" sz="1600" b="0" i="0" dirty="0">
              <a:solidFill>
                <a:srgbClr val="292929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D901-B39C-8D6D-7EEC-682DD6F1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58" y="1887510"/>
            <a:ext cx="5935619" cy="27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0225-58E4-AF6F-B23B-593AADB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A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3F59B-2D9E-6F8D-B34D-A5A7C5A6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Insights: Insight: Majority of the patient that came / was admitted to the ED were diagnosed with upper respiratory tract infection with the triage priority number 3 outnumbered the number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F774B-5B1B-1DD2-3A33-AD3BF05F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556" y="807593"/>
            <a:ext cx="5633943" cy="523956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919C0-78CF-D325-1518-F0207B77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695825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10225-58E4-AF6F-B23B-593AADB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Visualisation (Part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3F59B-2D9E-6F8D-B34D-A5A7C5A6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Insights: The most common departure in the ED is the status discharged status with the diagnosis such as minor head injury, upper respiratory tract infection, viral infection, viral gastroenteritis etc.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6928F5-CF7D-E565-711F-CE4B049D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919" y="661916"/>
            <a:ext cx="6439782" cy="5892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273B4-097A-5110-83F3-779CE756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6" y="4513596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472</TotalTime>
  <Words>476</Words>
  <Application>Microsoft Office PowerPoint</Application>
  <PresentationFormat>Widescreen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Helvetica</vt:lpstr>
      <vt:lpstr>Segoe UI</vt:lpstr>
      <vt:lpstr>Office Theme</vt:lpstr>
      <vt:lpstr>Preventing Unnecessary ED Visit </vt:lpstr>
      <vt:lpstr>BIO</vt:lpstr>
      <vt:lpstr>Stakeholders</vt:lpstr>
      <vt:lpstr>About Western Sydney Local Health District</vt:lpstr>
      <vt:lpstr>Agenda</vt:lpstr>
      <vt:lpstr>Questions</vt:lpstr>
      <vt:lpstr>Data Description </vt:lpstr>
      <vt:lpstr>Data Visualisation</vt:lpstr>
      <vt:lpstr>Data Visualisation (Part 2)</vt:lpstr>
      <vt:lpstr>Data Visualisation (Part 3)</vt:lpstr>
      <vt:lpstr>Data Visualisation (Part 4)</vt:lpstr>
      <vt:lpstr>Summary</vt:lpstr>
      <vt:lpstr>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Unnecessary ED Visit</dc:title>
  <dc:creator>Darryl Rusli</dc:creator>
  <cp:lastModifiedBy>Darryl</cp:lastModifiedBy>
  <cp:revision>1</cp:revision>
  <dcterms:created xsi:type="dcterms:W3CDTF">2022-08-10T02:52:59Z</dcterms:created>
  <dcterms:modified xsi:type="dcterms:W3CDTF">2022-08-10T23:57:18Z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