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8" r:id="rId3"/>
    <p:sldId id="307" r:id="rId4"/>
    <p:sldId id="309" r:id="rId5"/>
    <p:sldId id="308" r:id="rId6"/>
    <p:sldId id="310" r:id="rId7"/>
    <p:sldId id="311" r:id="rId8"/>
    <p:sldId id="312" r:id="rId9"/>
    <p:sldId id="313" r:id="rId10"/>
    <p:sldId id="314" r:id="rId11"/>
    <p:sldId id="315" r:id="rId12"/>
  </p:sldIdLst>
  <p:sldSz cx="9144000" cy="5143500" type="screen16x9"/>
  <p:notesSz cx="6858000" cy="9144000"/>
  <p:embeddedFontLst>
    <p:embeddedFont>
      <p:font typeface="Albert Sans" panose="020B0604020202020204" charset="0"/>
      <p:regular r:id="rId14"/>
      <p:bold r:id="rId15"/>
      <p:italic r:id="rId16"/>
      <p:boldItalic r:id="rId17"/>
    </p:embeddedFont>
    <p:embeddedFont>
      <p:font typeface="Albert Sans Medium" panose="020B0604020202020204" charset="0"/>
      <p:regular r:id="rId18"/>
      <p:bold r:id="rId19"/>
      <p:italic r:id="rId20"/>
      <p:boldItalic r:id="rId21"/>
    </p:embeddedFont>
    <p:embeddedFont>
      <p:font typeface="Albert Sans SemiBold" panose="020B0604020202020204" charset="0"/>
      <p:regular r:id="rId22"/>
      <p:bold r:id="rId23"/>
      <p:italic r:id="rId24"/>
      <p:boldItalic r:id="rId25"/>
    </p:embeddedFont>
    <p:embeddedFont>
      <p:font typeface="Bebas Neue" panose="020B0606020202050201"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21E398-A1B3-48B2-BD2F-F3962EEF49F8}">
  <a:tblStyle styleId="{8B21E398-A1B3-48B2-BD2F-F3962EEF49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db0444bb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db0444bb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db4142793_1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db4142793_1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26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db4142793_1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db4142793_1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079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db4142793_1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db4142793_1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61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db4142793_1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db4142793_1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3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db0444bb5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db0444bb5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797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801500" y="1171050"/>
            <a:ext cx="5541000" cy="2391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40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01500" y="3562950"/>
            <a:ext cx="5541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highlight>
                  <a:schemeClr val="dk1"/>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5" name="Google Shape;15;p3"/>
          <p:cNvSpPr txBox="1">
            <a:spLocks noGrp="1"/>
          </p:cNvSpPr>
          <p:nvPr>
            <p:ph type="title"/>
          </p:nvPr>
        </p:nvSpPr>
        <p:spPr>
          <a:xfrm>
            <a:off x="1667550" y="2264850"/>
            <a:ext cx="5808900" cy="952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391900" y="1316550"/>
            <a:ext cx="4360200" cy="110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b="1">
                <a:solidFill>
                  <a:schemeClr val="lt1"/>
                </a:solidFill>
                <a:latin typeface="Albert Sans"/>
                <a:ea typeface="Albert Sans"/>
                <a:cs typeface="Albert Sans"/>
                <a:sym typeface="Albert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2391900" y="3217050"/>
            <a:ext cx="4360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highlight>
                  <a:schemeClr val="dk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21" name="Google Shape;21;p4"/>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715100" y="535000"/>
            <a:ext cx="7713900" cy="547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Albert Sans Medium"/>
              <a:buNone/>
              <a:defRPr>
                <a:solidFill>
                  <a:schemeClr val="accent1"/>
                </a:solidFill>
              </a:defRPr>
            </a:lvl1pPr>
            <a:lvl2pPr lvl="1"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2pPr>
            <a:lvl3pPr lvl="2"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3pPr>
            <a:lvl4pPr lvl="3"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4pPr>
            <a:lvl5pPr lvl="4"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5pPr>
            <a:lvl6pPr lvl="5"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6pPr>
            <a:lvl7pPr lvl="6"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7pPr>
            <a:lvl8pPr lvl="7"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8pPr>
            <a:lvl9pPr lvl="8"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9pPr>
          </a:lstStyle>
          <a:p>
            <a:endParaRPr/>
          </a:p>
        </p:txBody>
      </p:sp>
      <p:sp>
        <p:nvSpPr>
          <p:cNvPr id="23" name="Google Shape;23;p4"/>
          <p:cNvSpPr txBox="1">
            <a:spLocks noGrp="1"/>
          </p:cNvSpPr>
          <p:nvPr>
            <p:ph type="body" idx="1"/>
          </p:nvPr>
        </p:nvSpPr>
        <p:spPr>
          <a:xfrm>
            <a:off x="2258700" y="1467725"/>
            <a:ext cx="4626600" cy="1043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highlight>
                  <a:schemeClr val="dk1"/>
                </a:highlight>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62" name="Google Shape;62;p13"/>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hasCustomPrompt="1"/>
          </p:nvPr>
        </p:nvSpPr>
        <p:spPr>
          <a:xfrm>
            <a:off x="944850" y="1556475"/>
            <a:ext cx="712800" cy="57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1657493" y="198367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2"/>
          </p:nvPr>
        </p:nvSpPr>
        <p:spPr>
          <a:xfrm>
            <a:off x="1657500" y="155647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 name="Google Shape;66;p13"/>
          <p:cNvSpPr txBox="1">
            <a:spLocks noGrp="1"/>
          </p:cNvSpPr>
          <p:nvPr>
            <p:ph type="title" idx="3"/>
          </p:nvPr>
        </p:nvSpPr>
        <p:spPr>
          <a:xfrm>
            <a:off x="715100" y="535000"/>
            <a:ext cx="7713900" cy="547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Albert Sans Medium"/>
              <a:buNone/>
              <a:defRPr>
                <a:solidFill>
                  <a:schemeClr val="accent1"/>
                </a:solidFill>
                <a:latin typeface="Albert Sans SemiBold"/>
                <a:ea typeface="Albert Sans SemiBold"/>
                <a:cs typeface="Albert Sans SemiBold"/>
                <a:sym typeface="Albert Sans SemiBold"/>
              </a:defRPr>
            </a:lvl1pPr>
            <a:lvl2pPr lvl="1"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2pPr>
            <a:lvl3pPr lvl="2"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3pPr>
            <a:lvl4pPr lvl="3"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4pPr>
            <a:lvl5pPr lvl="4"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5pPr>
            <a:lvl6pPr lvl="5"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6pPr>
            <a:lvl7pPr lvl="6"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7pPr>
            <a:lvl8pPr lvl="7"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8pPr>
            <a:lvl9pPr lvl="8" rtl="0">
              <a:spcBef>
                <a:spcPts val="0"/>
              </a:spcBef>
              <a:spcAft>
                <a:spcPts val="0"/>
              </a:spcAft>
              <a:buClr>
                <a:schemeClr val="accent1"/>
              </a:buClr>
              <a:buSzPts val="3500"/>
              <a:buFont typeface="Albert Sans Medium"/>
              <a:buNone/>
              <a:defRPr sz="3500">
                <a:solidFill>
                  <a:schemeClr val="accent1"/>
                </a:solidFill>
                <a:latin typeface="Albert Sans Medium"/>
                <a:ea typeface="Albert Sans Medium"/>
                <a:cs typeface="Albert Sans Medium"/>
                <a:sym typeface="Albert Sans Medium"/>
              </a:defRPr>
            </a:lvl9pPr>
          </a:lstStyle>
          <a:p>
            <a:endParaRPr/>
          </a:p>
        </p:txBody>
      </p:sp>
      <p:sp>
        <p:nvSpPr>
          <p:cNvPr id="67" name="Google Shape;67;p13"/>
          <p:cNvSpPr txBox="1">
            <a:spLocks noGrp="1"/>
          </p:cNvSpPr>
          <p:nvPr>
            <p:ph type="title" idx="4" hasCustomPrompt="1"/>
          </p:nvPr>
        </p:nvSpPr>
        <p:spPr>
          <a:xfrm>
            <a:off x="4572025" y="1556475"/>
            <a:ext cx="712800" cy="57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5"/>
          </p:nvPr>
        </p:nvSpPr>
        <p:spPr>
          <a:xfrm>
            <a:off x="5284643" y="198367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6"/>
          </p:nvPr>
        </p:nvSpPr>
        <p:spPr>
          <a:xfrm>
            <a:off x="5284650" y="155647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title" idx="7" hasCustomPrompt="1"/>
          </p:nvPr>
        </p:nvSpPr>
        <p:spPr>
          <a:xfrm>
            <a:off x="944850" y="3024425"/>
            <a:ext cx="712800" cy="57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8"/>
          </p:nvPr>
        </p:nvSpPr>
        <p:spPr>
          <a:xfrm>
            <a:off x="1657493" y="345162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9"/>
          </p:nvPr>
        </p:nvSpPr>
        <p:spPr>
          <a:xfrm>
            <a:off x="1657500" y="302442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title" idx="13" hasCustomPrompt="1"/>
          </p:nvPr>
        </p:nvSpPr>
        <p:spPr>
          <a:xfrm>
            <a:off x="4572025" y="3024425"/>
            <a:ext cx="712800" cy="57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2500" b="1">
                <a:solidFill>
                  <a:schemeClr val="l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14"/>
          </p:nvPr>
        </p:nvSpPr>
        <p:spPr>
          <a:xfrm>
            <a:off x="5284643" y="3451625"/>
            <a:ext cx="2285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highlight>
                  <a:schemeClr val="dk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5284650" y="3024425"/>
            <a:ext cx="2914500" cy="5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200" b="1"/>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7"/>
        <p:cNvGrpSpPr/>
        <p:nvPr/>
      </p:nvGrpSpPr>
      <p:grpSpPr>
        <a:xfrm>
          <a:off x="0" y="0"/>
          <a:ext cx="0" cy="0"/>
          <a:chOff x="0" y="0"/>
          <a:chExt cx="0" cy="0"/>
        </a:xfrm>
      </p:grpSpPr>
      <p:pic>
        <p:nvPicPr>
          <p:cNvPr id="168" name="Google Shape;168;p24"/>
          <p:cNvPicPr preferRelativeResize="0"/>
          <p:nvPr/>
        </p:nvPicPr>
        <p:blipFill rotWithShape="1">
          <a:blip r:embed="rId2">
            <a:alphaModFix/>
          </a:blip>
          <a:srcRect l="9395" b="9395"/>
          <a:stretch/>
        </p:blipFill>
        <p:spPr>
          <a:xfrm rot="10800000">
            <a:off x="0" y="0"/>
            <a:ext cx="9144000" cy="5143500"/>
          </a:xfrm>
          <a:prstGeom prst="rect">
            <a:avLst/>
          </a:prstGeom>
          <a:noFill/>
          <a:ln>
            <a:noFill/>
          </a:ln>
        </p:spPr>
      </p:pic>
      <p:sp>
        <p:nvSpPr>
          <p:cNvPr id="169" name="Google Shape;169;p24"/>
          <p:cNvSpPr/>
          <p:nvPr/>
        </p:nvSpPr>
        <p:spPr>
          <a:xfrm rot="10800000">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5"/>
          <p:cNvPicPr preferRelativeResize="0"/>
          <p:nvPr/>
        </p:nvPicPr>
        <p:blipFill rotWithShape="1">
          <a:blip r:embed="rId2">
            <a:alphaModFix/>
          </a:blip>
          <a:srcRect l="9395" b="9395"/>
          <a:stretch/>
        </p:blipFill>
        <p:spPr>
          <a:xfrm>
            <a:off x="0" y="0"/>
            <a:ext cx="9144000" cy="5143500"/>
          </a:xfrm>
          <a:prstGeom prst="rect">
            <a:avLst/>
          </a:prstGeom>
          <a:noFill/>
          <a:ln>
            <a:noFill/>
          </a:ln>
        </p:spPr>
      </p:pic>
      <p:sp>
        <p:nvSpPr>
          <p:cNvPr id="172" name="Google Shape;172;p25"/>
          <p:cNvSpPr/>
          <p:nvPr/>
        </p:nvSpPr>
        <p:spPr>
          <a:xfrm>
            <a:off x="255300" y="236250"/>
            <a:ext cx="8633400" cy="467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1pPr>
            <a:lvl2pPr lvl="1"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2pPr>
            <a:lvl3pPr lvl="2"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3pPr>
            <a:lvl4pPr lvl="3"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4pPr>
            <a:lvl5pPr lvl="4"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5pPr>
            <a:lvl6pPr lvl="5"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6pPr>
            <a:lvl7pPr lvl="6"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7pPr>
            <a:lvl8pPr lvl="7"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8pPr>
            <a:lvl9pPr lvl="8" algn="ctr" rtl="0">
              <a:spcBef>
                <a:spcPts val="0"/>
              </a:spcBef>
              <a:spcAft>
                <a:spcPts val="0"/>
              </a:spcAft>
              <a:buClr>
                <a:schemeClr val="accent1"/>
              </a:buClr>
              <a:buSzPts val="3100"/>
              <a:buFont typeface="Albert Sans"/>
              <a:buNone/>
              <a:defRPr sz="3100" b="1">
                <a:solidFill>
                  <a:schemeClr val="accent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1pPr>
            <a:lvl2pPr marL="914400" lvl="1"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accent1"/>
              </a:buClr>
              <a:buSzPts val="1400"/>
              <a:buFont typeface="Albert Sans"/>
              <a:buChar char="■"/>
              <a:defRPr>
                <a:solidFill>
                  <a:schemeClr val="accen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https://www.youtube.com/embed/-PJOW098IKE?feature=oembed" TargetMode="External"/><Relationship Id="rId1" Type="http://schemas.openxmlformats.org/officeDocument/2006/relationships/video" Target="https://www.youtube.com/embed/AT4pSTXxI5U?feature=oembed" TargetMode="Externa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ctrTitle"/>
          </p:nvPr>
        </p:nvSpPr>
        <p:spPr>
          <a:xfrm>
            <a:off x="1795789" y="830070"/>
            <a:ext cx="5541000" cy="239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accent2"/>
              </a:buClr>
              <a:buSzPts val="1100"/>
              <a:buFont typeface="Arial"/>
              <a:buNone/>
            </a:pPr>
            <a:r>
              <a:rPr lang="en-US" dirty="0"/>
              <a:t>Sign Language Interpretation</a:t>
            </a:r>
            <a:endParaRPr dirty="0">
              <a:latin typeface="Albert Sans SemiBold"/>
              <a:ea typeface="Albert Sans SemiBold"/>
              <a:cs typeface="Albert Sans SemiBold"/>
              <a:sym typeface="Albert Sans SemiBold"/>
            </a:endParaRPr>
          </a:p>
        </p:txBody>
      </p:sp>
      <p:sp>
        <p:nvSpPr>
          <p:cNvPr id="185" name="Google Shape;185;p29"/>
          <p:cNvSpPr/>
          <p:nvPr/>
        </p:nvSpPr>
        <p:spPr>
          <a:xfrm>
            <a:off x="772100" y="809106"/>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86" name="Google Shape;186;p29"/>
          <p:cNvGrpSpPr/>
          <p:nvPr/>
        </p:nvGrpSpPr>
        <p:grpSpPr>
          <a:xfrm>
            <a:off x="1005997" y="690657"/>
            <a:ext cx="641305" cy="1345997"/>
            <a:chOff x="553644" y="520129"/>
            <a:chExt cx="664290" cy="1394382"/>
          </a:xfrm>
        </p:grpSpPr>
        <p:sp>
          <p:nvSpPr>
            <p:cNvPr id="187" name="Google Shape;187;p29"/>
            <p:cNvSpPr/>
            <p:nvPr/>
          </p:nvSpPr>
          <p:spPr>
            <a:xfrm>
              <a:off x="553644" y="520129"/>
              <a:ext cx="664290" cy="1394382"/>
            </a:xfrm>
            <a:custGeom>
              <a:avLst/>
              <a:gdLst/>
              <a:ahLst/>
              <a:cxnLst/>
              <a:rect l="l" t="t" r="r" b="b"/>
              <a:pathLst>
                <a:path w="9709" h="20379" extrusionOk="0">
                  <a:moveTo>
                    <a:pt x="8070" y="0"/>
                  </a:moveTo>
                  <a:cubicBezTo>
                    <a:pt x="8019" y="29"/>
                    <a:pt x="7969" y="66"/>
                    <a:pt x="7914" y="86"/>
                  </a:cubicBezTo>
                  <a:cubicBezTo>
                    <a:pt x="7609" y="189"/>
                    <a:pt x="7411" y="410"/>
                    <a:pt x="7279" y="686"/>
                  </a:cubicBezTo>
                  <a:cubicBezTo>
                    <a:pt x="7195" y="861"/>
                    <a:pt x="7120" y="1052"/>
                    <a:pt x="7093" y="1243"/>
                  </a:cubicBezTo>
                  <a:cubicBezTo>
                    <a:pt x="7033" y="1666"/>
                    <a:pt x="6991" y="2093"/>
                    <a:pt x="6973" y="2521"/>
                  </a:cubicBezTo>
                  <a:cubicBezTo>
                    <a:pt x="6944" y="3214"/>
                    <a:pt x="6941" y="3907"/>
                    <a:pt x="6931" y="4600"/>
                  </a:cubicBezTo>
                  <a:cubicBezTo>
                    <a:pt x="6929" y="4689"/>
                    <a:pt x="6944" y="4778"/>
                    <a:pt x="6947" y="4865"/>
                  </a:cubicBezTo>
                  <a:cubicBezTo>
                    <a:pt x="6953" y="5144"/>
                    <a:pt x="6961" y="5423"/>
                    <a:pt x="6959" y="5700"/>
                  </a:cubicBezTo>
                  <a:cubicBezTo>
                    <a:pt x="6959" y="5811"/>
                    <a:pt x="6935" y="5921"/>
                    <a:pt x="6916" y="6080"/>
                  </a:cubicBezTo>
                  <a:cubicBezTo>
                    <a:pt x="6865" y="6009"/>
                    <a:pt x="6844" y="5985"/>
                    <a:pt x="6830" y="5958"/>
                  </a:cubicBezTo>
                  <a:cubicBezTo>
                    <a:pt x="6617" y="5534"/>
                    <a:pt x="6407" y="5108"/>
                    <a:pt x="6191" y="4684"/>
                  </a:cubicBezTo>
                  <a:cubicBezTo>
                    <a:pt x="6032" y="4377"/>
                    <a:pt x="5796" y="4143"/>
                    <a:pt x="5456" y="4050"/>
                  </a:cubicBezTo>
                  <a:cubicBezTo>
                    <a:pt x="5312" y="4010"/>
                    <a:pt x="5171" y="3991"/>
                    <a:pt x="5034" y="3991"/>
                  </a:cubicBezTo>
                  <a:cubicBezTo>
                    <a:pt x="4697" y="3991"/>
                    <a:pt x="4383" y="4110"/>
                    <a:pt x="4096" y="4342"/>
                  </a:cubicBezTo>
                  <a:cubicBezTo>
                    <a:pt x="3895" y="4506"/>
                    <a:pt x="3796" y="4725"/>
                    <a:pt x="3790" y="4983"/>
                  </a:cubicBezTo>
                  <a:cubicBezTo>
                    <a:pt x="3787" y="5106"/>
                    <a:pt x="3793" y="5229"/>
                    <a:pt x="3790" y="5351"/>
                  </a:cubicBezTo>
                  <a:cubicBezTo>
                    <a:pt x="3789" y="5400"/>
                    <a:pt x="3774" y="5450"/>
                    <a:pt x="3765" y="5502"/>
                  </a:cubicBezTo>
                  <a:cubicBezTo>
                    <a:pt x="3730" y="5489"/>
                    <a:pt x="3717" y="5487"/>
                    <a:pt x="3705" y="5480"/>
                  </a:cubicBezTo>
                  <a:cubicBezTo>
                    <a:pt x="3688" y="5468"/>
                    <a:pt x="3672" y="5456"/>
                    <a:pt x="3658" y="5441"/>
                  </a:cubicBezTo>
                  <a:cubicBezTo>
                    <a:pt x="3352" y="5096"/>
                    <a:pt x="2952" y="4929"/>
                    <a:pt x="2518" y="4808"/>
                  </a:cubicBezTo>
                  <a:cubicBezTo>
                    <a:pt x="2442" y="4786"/>
                    <a:pt x="2370" y="4776"/>
                    <a:pt x="2302" y="4776"/>
                  </a:cubicBezTo>
                  <a:cubicBezTo>
                    <a:pt x="2113" y="4776"/>
                    <a:pt x="1955" y="4856"/>
                    <a:pt x="1820" y="5009"/>
                  </a:cubicBezTo>
                  <a:cubicBezTo>
                    <a:pt x="1685" y="5159"/>
                    <a:pt x="1576" y="5334"/>
                    <a:pt x="1466" y="5505"/>
                  </a:cubicBezTo>
                  <a:cubicBezTo>
                    <a:pt x="1300" y="5768"/>
                    <a:pt x="1306" y="6044"/>
                    <a:pt x="1417" y="6326"/>
                  </a:cubicBezTo>
                  <a:cubicBezTo>
                    <a:pt x="1439" y="6384"/>
                    <a:pt x="1451" y="6447"/>
                    <a:pt x="1474" y="6529"/>
                  </a:cubicBezTo>
                  <a:cubicBezTo>
                    <a:pt x="1247" y="6497"/>
                    <a:pt x="1055" y="6473"/>
                    <a:pt x="861" y="6444"/>
                  </a:cubicBezTo>
                  <a:cubicBezTo>
                    <a:pt x="842" y="6442"/>
                    <a:pt x="823" y="6440"/>
                    <a:pt x="804" y="6440"/>
                  </a:cubicBezTo>
                  <a:cubicBezTo>
                    <a:pt x="727" y="6440"/>
                    <a:pt x="657" y="6465"/>
                    <a:pt x="602" y="6530"/>
                  </a:cubicBezTo>
                  <a:cubicBezTo>
                    <a:pt x="467" y="6688"/>
                    <a:pt x="332" y="6848"/>
                    <a:pt x="198" y="7007"/>
                  </a:cubicBezTo>
                  <a:cubicBezTo>
                    <a:pt x="189" y="7018"/>
                    <a:pt x="188" y="7033"/>
                    <a:pt x="185" y="7045"/>
                  </a:cubicBezTo>
                  <a:cubicBezTo>
                    <a:pt x="44" y="7429"/>
                    <a:pt x="0" y="7823"/>
                    <a:pt x="45" y="8229"/>
                  </a:cubicBezTo>
                  <a:cubicBezTo>
                    <a:pt x="90" y="8640"/>
                    <a:pt x="134" y="9052"/>
                    <a:pt x="177" y="9465"/>
                  </a:cubicBezTo>
                  <a:lnTo>
                    <a:pt x="176" y="9463"/>
                  </a:lnTo>
                  <a:lnTo>
                    <a:pt x="176" y="9463"/>
                  </a:lnTo>
                  <a:cubicBezTo>
                    <a:pt x="209" y="9781"/>
                    <a:pt x="252" y="10098"/>
                    <a:pt x="272" y="10418"/>
                  </a:cubicBezTo>
                  <a:cubicBezTo>
                    <a:pt x="296" y="10832"/>
                    <a:pt x="296" y="11246"/>
                    <a:pt x="314" y="11660"/>
                  </a:cubicBezTo>
                  <a:cubicBezTo>
                    <a:pt x="338" y="12173"/>
                    <a:pt x="402" y="12677"/>
                    <a:pt x="650" y="13139"/>
                  </a:cubicBezTo>
                  <a:cubicBezTo>
                    <a:pt x="701" y="13235"/>
                    <a:pt x="734" y="13339"/>
                    <a:pt x="782" y="13438"/>
                  </a:cubicBezTo>
                  <a:cubicBezTo>
                    <a:pt x="1033" y="13965"/>
                    <a:pt x="1294" y="14484"/>
                    <a:pt x="1735" y="14880"/>
                  </a:cubicBezTo>
                  <a:cubicBezTo>
                    <a:pt x="1721" y="15420"/>
                    <a:pt x="1703" y="15956"/>
                    <a:pt x="1696" y="16494"/>
                  </a:cubicBezTo>
                  <a:cubicBezTo>
                    <a:pt x="1681" y="17554"/>
                    <a:pt x="1681" y="18614"/>
                    <a:pt x="1657" y="19674"/>
                  </a:cubicBezTo>
                  <a:cubicBezTo>
                    <a:pt x="1652" y="19882"/>
                    <a:pt x="1738" y="19984"/>
                    <a:pt x="1897" y="20064"/>
                  </a:cubicBezTo>
                  <a:cubicBezTo>
                    <a:pt x="1940" y="20085"/>
                    <a:pt x="1985" y="20101"/>
                    <a:pt x="2029" y="20119"/>
                  </a:cubicBezTo>
                  <a:cubicBezTo>
                    <a:pt x="2483" y="20305"/>
                    <a:pt x="2962" y="20353"/>
                    <a:pt x="3447" y="20370"/>
                  </a:cubicBezTo>
                  <a:cubicBezTo>
                    <a:pt x="3601" y="20376"/>
                    <a:pt x="3756" y="20379"/>
                    <a:pt x="3911" y="20379"/>
                  </a:cubicBezTo>
                  <a:cubicBezTo>
                    <a:pt x="4028" y="20379"/>
                    <a:pt x="4145" y="20377"/>
                    <a:pt x="4263" y="20374"/>
                  </a:cubicBezTo>
                  <a:cubicBezTo>
                    <a:pt x="4575" y="20368"/>
                    <a:pt x="4887" y="20358"/>
                    <a:pt x="5199" y="20334"/>
                  </a:cubicBezTo>
                  <a:cubicBezTo>
                    <a:pt x="5537" y="20305"/>
                    <a:pt x="5876" y="20266"/>
                    <a:pt x="6212" y="20221"/>
                  </a:cubicBezTo>
                  <a:cubicBezTo>
                    <a:pt x="6589" y="20172"/>
                    <a:pt x="6964" y="20112"/>
                    <a:pt x="7340" y="20056"/>
                  </a:cubicBezTo>
                  <a:cubicBezTo>
                    <a:pt x="7424" y="20043"/>
                    <a:pt x="7550" y="20047"/>
                    <a:pt x="7580" y="19999"/>
                  </a:cubicBezTo>
                  <a:cubicBezTo>
                    <a:pt x="7621" y="19930"/>
                    <a:pt x="7586" y="19818"/>
                    <a:pt x="7586" y="19725"/>
                  </a:cubicBezTo>
                  <a:cubicBezTo>
                    <a:pt x="7586" y="19045"/>
                    <a:pt x="7567" y="18364"/>
                    <a:pt x="7592" y="17684"/>
                  </a:cubicBezTo>
                  <a:cubicBezTo>
                    <a:pt x="7630" y="16713"/>
                    <a:pt x="7688" y="15741"/>
                    <a:pt x="7660" y="14769"/>
                  </a:cubicBezTo>
                  <a:cubicBezTo>
                    <a:pt x="7655" y="14649"/>
                    <a:pt x="7687" y="14562"/>
                    <a:pt x="7790" y="14493"/>
                  </a:cubicBezTo>
                  <a:cubicBezTo>
                    <a:pt x="8028" y="14337"/>
                    <a:pt x="8196" y="14119"/>
                    <a:pt x="8326" y="13866"/>
                  </a:cubicBezTo>
                  <a:cubicBezTo>
                    <a:pt x="8623" y="13285"/>
                    <a:pt x="8953" y="12719"/>
                    <a:pt x="9223" y="12127"/>
                  </a:cubicBezTo>
                  <a:cubicBezTo>
                    <a:pt x="9522" y="11474"/>
                    <a:pt x="9708" y="10788"/>
                    <a:pt x="9552" y="10053"/>
                  </a:cubicBezTo>
                  <a:cubicBezTo>
                    <a:pt x="9516" y="9889"/>
                    <a:pt x="9462" y="9744"/>
                    <a:pt x="9379" y="9600"/>
                  </a:cubicBezTo>
                  <a:cubicBezTo>
                    <a:pt x="9316" y="9490"/>
                    <a:pt x="9255" y="9370"/>
                    <a:pt x="9226" y="9249"/>
                  </a:cubicBezTo>
                  <a:cubicBezTo>
                    <a:pt x="9178" y="9037"/>
                    <a:pt x="9147" y="8821"/>
                    <a:pt x="9126" y="8605"/>
                  </a:cubicBezTo>
                  <a:cubicBezTo>
                    <a:pt x="9100" y="8335"/>
                    <a:pt x="9088" y="8062"/>
                    <a:pt x="9078" y="7792"/>
                  </a:cubicBezTo>
                  <a:cubicBezTo>
                    <a:pt x="9048" y="6955"/>
                    <a:pt x="9018" y="6119"/>
                    <a:pt x="8997" y="5283"/>
                  </a:cubicBezTo>
                  <a:cubicBezTo>
                    <a:pt x="8991" y="5006"/>
                    <a:pt x="9000" y="4725"/>
                    <a:pt x="9025" y="4447"/>
                  </a:cubicBezTo>
                  <a:cubicBezTo>
                    <a:pt x="9103" y="3565"/>
                    <a:pt x="9127" y="2683"/>
                    <a:pt x="9046" y="1799"/>
                  </a:cubicBezTo>
                  <a:cubicBezTo>
                    <a:pt x="9007" y="1372"/>
                    <a:pt x="8929" y="951"/>
                    <a:pt x="8769" y="549"/>
                  </a:cubicBezTo>
                  <a:cubicBezTo>
                    <a:pt x="8674" y="315"/>
                    <a:pt x="8545" y="119"/>
                    <a:pt x="8314"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9"/>
            <p:cNvGrpSpPr/>
            <p:nvPr/>
          </p:nvGrpSpPr>
          <p:grpSpPr>
            <a:xfrm>
              <a:off x="553644" y="520129"/>
              <a:ext cx="664290" cy="1394382"/>
              <a:chOff x="2326075" y="1249150"/>
              <a:chExt cx="242725" cy="509475"/>
            </a:xfrm>
          </p:grpSpPr>
          <p:sp>
            <p:nvSpPr>
              <p:cNvPr id="189" name="Google Shape;189;p29"/>
              <p:cNvSpPr/>
              <p:nvPr/>
            </p:nvSpPr>
            <p:spPr>
              <a:xfrm>
                <a:off x="2362125" y="1371425"/>
                <a:ext cx="98300" cy="131425"/>
              </a:xfrm>
              <a:custGeom>
                <a:avLst/>
                <a:gdLst/>
                <a:ahLst/>
                <a:cxnLst/>
                <a:rect l="l" t="t" r="r" b="b"/>
                <a:pathLst>
                  <a:path w="3932" h="5257" extrusionOk="0">
                    <a:moveTo>
                      <a:pt x="851" y="0"/>
                    </a:moveTo>
                    <a:cubicBezTo>
                      <a:pt x="769" y="0"/>
                      <a:pt x="690" y="27"/>
                      <a:pt x="614" y="77"/>
                    </a:cubicBezTo>
                    <a:cubicBezTo>
                      <a:pt x="302" y="283"/>
                      <a:pt x="143" y="595"/>
                      <a:pt x="16" y="929"/>
                    </a:cubicBezTo>
                    <a:cubicBezTo>
                      <a:pt x="4" y="959"/>
                      <a:pt x="10" y="995"/>
                      <a:pt x="8" y="1030"/>
                    </a:cubicBezTo>
                    <a:cubicBezTo>
                      <a:pt x="1" y="1255"/>
                      <a:pt x="107" y="1450"/>
                      <a:pt x="175" y="1654"/>
                    </a:cubicBezTo>
                    <a:cubicBezTo>
                      <a:pt x="187" y="1690"/>
                      <a:pt x="220" y="1725"/>
                      <a:pt x="251" y="1747"/>
                    </a:cubicBezTo>
                    <a:cubicBezTo>
                      <a:pt x="517" y="1921"/>
                      <a:pt x="668" y="2188"/>
                      <a:pt x="833" y="2446"/>
                    </a:cubicBezTo>
                    <a:cubicBezTo>
                      <a:pt x="1094" y="2859"/>
                      <a:pt x="1334" y="3286"/>
                      <a:pt x="1675" y="3645"/>
                    </a:cubicBezTo>
                    <a:cubicBezTo>
                      <a:pt x="1762" y="3738"/>
                      <a:pt x="1825" y="3855"/>
                      <a:pt x="1900" y="3960"/>
                    </a:cubicBezTo>
                    <a:cubicBezTo>
                      <a:pt x="2022" y="4131"/>
                      <a:pt x="2013" y="4298"/>
                      <a:pt x="1890" y="4467"/>
                    </a:cubicBezTo>
                    <a:cubicBezTo>
                      <a:pt x="1789" y="4607"/>
                      <a:pt x="1797" y="4644"/>
                      <a:pt x="1935" y="4749"/>
                    </a:cubicBezTo>
                    <a:cubicBezTo>
                      <a:pt x="2091" y="4869"/>
                      <a:pt x="2253" y="4982"/>
                      <a:pt x="2412" y="5099"/>
                    </a:cubicBezTo>
                    <a:cubicBezTo>
                      <a:pt x="2566" y="5213"/>
                      <a:pt x="2743" y="5249"/>
                      <a:pt x="2943" y="5257"/>
                    </a:cubicBezTo>
                    <a:cubicBezTo>
                      <a:pt x="3171" y="5248"/>
                      <a:pt x="3401" y="5191"/>
                      <a:pt x="3611" y="5074"/>
                    </a:cubicBezTo>
                    <a:cubicBezTo>
                      <a:pt x="3837" y="4949"/>
                      <a:pt x="3932" y="4670"/>
                      <a:pt x="3846" y="4424"/>
                    </a:cubicBezTo>
                    <a:cubicBezTo>
                      <a:pt x="3803" y="4296"/>
                      <a:pt x="3765" y="4166"/>
                      <a:pt x="3726" y="4038"/>
                    </a:cubicBezTo>
                    <a:cubicBezTo>
                      <a:pt x="3704" y="3962"/>
                      <a:pt x="3692" y="3881"/>
                      <a:pt x="3660" y="3810"/>
                    </a:cubicBezTo>
                    <a:cubicBezTo>
                      <a:pt x="3617" y="3717"/>
                      <a:pt x="3555" y="3635"/>
                      <a:pt x="3507" y="3545"/>
                    </a:cubicBezTo>
                    <a:cubicBezTo>
                      <a:pt x="3088" y="2782"/>
                      <a:pt x="2724" y="1993"/>
                      <a:pt x="2424" y="1177"/>
                    </a:cubicBezTo>
                    <a:cubicBezTo>
                      <a:pt x="2236" y="668"/>
                      <a:pt x="1882" y="323"/>
                      <a:pt x="1370" y="143"/>
                    </a:cubicBezTo>
                    <a:cubicBezTo>
                      <a:pt x="1243" y="98"/>
                      <a:pt x="1111" y="64"/>
                      <a:pt x="982" y="22"/>
                    </a:cubicBezTo>
                    <a:cubicBezTo>
                      <a:pt x="937" y="7"/>
                      <a:pt x="893" y="0"/>
                      <a:pt x="851"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2423425" y="1352425"/>
                <a:ext cx="75500" cy="129150"/>
              </a:xfrm>
              <a:custGeom>
                <a:avLst/>
                <a:gdLst/>
                <a:ahLst/>
                <a:cxnLst/>
                <a:rect l="l" t="t" r="r" b="b"/>
                <a:pathLst>
                  <a:path w="3020" h="5166" extrusionOk="0">
                    <a:moveTo>
                      <a:pt x="1163" y="0"/>
                    </a:moveTo>
                    <a:cubicBezTo>
                      <a:pt x="832" y="0"/>
                      <a:pt x="533" y="126"/>
                      <a:pt x="261" y="354"/>
                    </a:cubicBezTo>
                    <a:cubicBezTo>
                      <a:pt x="123" y="468"/>
                      <a:pt x="57" y="618"/>
                      <a:pt x="44" y="798"/>
                    </a:cubicBezTo>
                    <a:cubicBezTo>
                      <a:pt x="0" y="1440"/>
                      <a:pt x="102" y="2054"/>
                      <a:pt x="384" y="2636"/>
                    </a:cubicBezTo>
                    <a:cubicBezTo>
                      <a:pt x="534" y="2947"/>
                      <a:pt x="665" y="3269"/>
                      <a:pt x="824" y="3577"/>
                    </a:cubicBezTo>
                    <a:cubicBezTo>
                      <a:pt x="1019" y="3949"/>
                      <a:pt x="1231" y="4314"/>
                      <a:pt x="1442" y="4677"/>
                    </a:cubicBezTo>
                    <a:cubicBezTo>
                      <a:pt x="1555" y="4867"/>
                      <a:pt x="1723" y="5008"/>
                      <a:pt x="1921" y="5107"/>
                    </a:cubicBezTo>
                    <a:cubicBezTo>
                      <a:pt x="1982" y="5138"/>
                      <a:pt x="2044" y="5166"/>
                      <a:pt x="2113" y="5166"/>
                    </a:cubicBezTo>
                    <a:cubicBezTo>
                      <a:pt x="2152" y="5166"/>
                      <a:pt x="2193" y="5156"/>
                      <a:pt x="2237" y="5133"/>
                    </a:cubicBezTo>
                    <a:cubicBezTo>
                      <a:pt x="2225" y="5083"/>
                      <a:pt x="2215" y="5037"/>
                      <a:pt x="2201" y="4993"/>
                    </a:cubicBezTo>
                    <a:cubicBezTo>
                      <a:pt x="2108" y="4717"/>
                      <a:pt x="2033" y="4440"/>
                      <a:pt x="1984" y="4149"/>
                    </a:cubicBezTo>
                    <a:cubicBezTo>
                      <a:pt x="1897" y="3634"/>
                      <a:pt x="2075" y="3242"/>
                      <a:pt x="2468" y="2936"/>
                    </a:cubicBezTo>
                    <a:cubicBezTo>
                      <a:pt x="2597" y="2836"/>
                      <a:pt x="2764" y="2783"/>
                      <a:pt x="2953" y="2690"/>
                    </a:cubicBezTo>
                    <a:cubicBezTo>
                      <a:pt x="3006" y="2533"/>
                      <a:pt x="3019" y="2347"/>
                      <a:pt x="2934" y="2165"/>
                    </a:cubicBezTo>
                    <a:cubicBezTo>
                      <a:pt x="2679" y="1632"/>
                      <a:pt x="2437" y="1094"/>
                      <a:pt x="2161" y="573"/>
                    </a:cubicBezTo>
                    <a:cubicBezTo>
                      <a:pt x="2023" y="313"/>
                      <a:pt x="1799" y="114"/>
                      <a:pt x="1495" y="40"/>
                    </a:cubicBezTo>
                    <a:cubicBezTo>
                      <a:pt x="1381" y="13"/>
                      <a:pt x="1270" y="0"/>
                      <a:pt x="1163"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2329275" y="1413375"/>
                <a:ext cx="234425" cy="341225"/>
              </a:xfrm>
              <a:custGeom>
                <a:avLst/>
                <a:gdLst/>
                <a:ahLst/>
                <a:cxnLst/>
                <a:rect l="l" t="t" r="r" b="b"/>
                <a:pathLst>
                  <a:path w="9377" h="13649" extrusionOk="0">
                    <a:moveTo>
                      <a:pt x="3412" y="8902"/>
                    </a:moveTo>
                    <a:cubicBezTo>
                      <a:pt x="3508" y="8902"/>
                      <a:pt x="3602" y="8918"/>
                      <a:pt x="3690" y="8980"/>
                    </a:cubicBezTo>
                    <a:cubicBezTo>
                      <a:pt x="3623" y="8993"/>
                      <a:pt x="3556" y="9001"/>
                      <a:pt x="3490" y="9001"/>
                    </a:cubicBezTo>
                    <a:cubicBezTo>
                      <a:pt x="3381" y="9001"/>
                      <a:pt x="3273" y="8979"/>
                      <a:pt x="3168" y="8919"/>
                    </a:cubicBezTo>
                    <a:cubicBezTo>
                      <a:pt x="3249" y="8914"/>
                      <a:pt x="3331" y="8902"/>
                      <a:pt x="3412" y="8902"/>
                    </a:cubicBezTo>
                    <a:close/>
                    <a:moveTo>
                      <a:pt x="763" y="1"/>
                    </a:moveTo>
                    <a:cubicBezTo>
                      <a:pt x="638" y="1"/>
                      <a:pt x="544" y="46"/>
                      <a:pt x="477" y="150"/>
                    </a:cubicBezTo>
                    <a:cubicBezTo>
                      <a:pt x="339" y="360"/>
                      <a:pt x="204" y="572"/>
                      <a:pt x="77" y="788"/>
                    </a:cubicBezTo>
                    <a:cubicBezTo>
                      <a:pt x="44" y="843"/>
                      <a:pt x="32" y="917"/>
                      <a:pt x="29" y="983"/>
                    </a:cubicBezTo>
                    <a:cubicBezTo>
                      <a:pt x="18" y="1166"/>
                      <a:pt x="0" y="1352"/>
                      <a:pt x="14" y="1533"/>
                    </a:cubicBezTo>
                    <a:cubicBezTo>
                      <a:pt x="41" y="1891"/>
                      <a:pt x="87" y="2249"/>
                      <a:pt x="126" y="2606"/>
                    </a:cubicBezTo>
                    <a:lnTo>
                      <a:pt x="126" y="2605"/>
                    </a:lnTo>
                    <a:cubicBezTo>
                      <a:pt x="141" y="2746"/>
                      <a:pt x="156" y="2888"/>
                      <a:pt x="171" y="3029"/>
                    </a:cubicBezTo>
                    <a:cubicBezTo>
                      <a:pt x="201" y="3299"/>
                      <a:pt x="243" y="3570"/>
                      <a:pt x="257" y="3840"/>
                    </a:cubicBezTo>
                    <a:cubicBezTo>
                      <a:pt x="282" y="4302"/>
                      <a:pt x="290" y="4764"/>
                      <a:pt x="300" y="5226"/>
                    </a:cubicBezTo>
                    <a:cubicBezTo>
                      <a:pt x="309" y="5583"/>
                      <a:pt x="378" y="5927"/>
                      <a:pt x="503" y="6261"/>
                    </a:cubicBezTo>
                    <a:cubicBezTo>
                      <a:pt x="707" y="6804"/>
                      <a:pt x="983" y="7312"/>
                      <a:pt x="1298" y="7796"/>
                    </a:cubicBezTo>
                    <a:cubicBezTo>
                      <a:pt x="1346" y="7870"/>
                      <a:pt x="1399" y="7946"/>
                      <a:pt x="1468" y="7999"/>
                    </a:cubicBezTo>
                    <a:cubicBezTo>
                      <a:pt x="1654" y="8144"/>
                      <a:pt x="1847" y="8284"/>
                      <a:pt x="2045" y="8411"/>
                    </a:cubicBezTo>
                    <a:cubicBezTo>
                      <a:pt x="2219" y="8524"/>
                      <a:pt x="2404" y="8615"/>
                      <a:pt x="2591" y="8722"/>
                    </a:cubicBezTo>
                    <a:cubicBezTo>
                      <a:pt x="2560" y="8755"/>
                      <a:pt x="2532" y="8766"/>
                      <a:pt x="2506" y="8766"/>
                    </a:cubicBezTo>
                    <a:cubicBezTo>
                      <a:pt x="2472" y="8766"/>
                      <a:pt x="2442" y="8747"/>
                      <a:pt x="2414" y="8733"/>
                    </a:cubicBezTo>
                    <a:cubicBezTo>
                      <a:pt x="2293" y="8670"/>
                      <a:pt x="2177" y="8599"/>
                      <a:pt x="2059" y="8533"/>
                    </a:cubicBezTo>
                    <a:cubicBezTo>
                      <a:pt x="1960" y="8477"/>
                      <a:pt x="1862" y="8423"/>
                      <a:pt x="1751" y="8362"/>
                    </a:cubicBezTo>
                    <a:cubicBezTo>
                      <a:pt x="1733" y="8847"/>
                      <a:pt x="1708" y="9301"/>
                      <a:pt x="1705" y="9756"/>
                    </a:cubicBezTo>
                    <a:cubicBezTo>
                      <a:pt x="1699" y="10863"/>
                      <a:pt x="1772" y="11972"/>
                      <a:pt x="1691" y="13079"/>
                    </a:cubicBezTo>
                    <a:cubicBezTo>
                      <a:pt x="1679" y="13238"/>
                      <a:pt x="1742" y="13321"/>
                      <a:pt x="1904" y="13384"/>
                    </a:cubicBezTo>
                    <a:cubicBezTo>
                      <a:pt x="2222" y="13510"/>
                      <a:pt x="2549" y="13600"/>
                      <a:pt x="2894" y="13607"/>
                    </a:cubicBezTo>
                    <a:cubicBezTo>
                      <a:pt x="3349" y="13620"/>
                      <a:pt x="3804" y="13649"/>
                      <a:pt x="4259" y="13649"/>
                    </a:cubicBezTo>
                    <a:cubicBezTo>
                      <a:pt x="4402" y="13649"/>
                      <a:pt x="4545" y="13646"/>
                      <a:pt x="4688" y="13639"/>
                    </a:cubicBezTo>
                    <a:cubicBezTo>
                      <a:pt x="5364" y="13604"/>
                      <a:pt x="6039" y="13508"/>
                      <a:pt x="6715" y="13427"/>
                    </a:cubicBezTo>
                    <a:cubicBezTo>
                      <a:pt x="6913" y="13403"/>
                      <a:pt x="7117" y="13375"/>
                      <a:pt x="7298" y="13273"/>
                    </a:cubicBezTo>
                    <a:cubicBezTo>
                      <a:pt x="7298" y="12956"/>
                      <a:pt x="7294" y="12650"/>
                      <a:pt x="7300" y="12344"/>
                    </a:cubicBezTo>
                    <a:cubicBezTo>
                      <a:pt x="7316" y="11610"/>
                      <a:pt x="7337" y="10877"/>
                      <a:pt x="7355" y="10141"/>
                    </a:cubicBezTo>
                    <a:cubicBezTo>
                      <a:pt x="7372" y="9489"/>
                      <a:pt x="7385" y="8838"/>
                      <a:pt x="7399" y="8185"/>
                    </a:cubicBezTo>
                    <a:cubicBezTo>
                      <a:pt x="7399" y="8159"/>
                      <a:pt x="7391" y="8134"/>
                      <a:pt x="7385" y="8087"/>
                    </a:cubicBezTo>
                    <a:cubicBezTo>
                      <a:pt x="7151" y="8210"/>
                      <a:pt x="6938" y="8342"/>
                      <a:pt x="6710" y="8441"/>
                    </a:cubicBezTo>
                    <a:cubicBezTo>
                      <a:pt x="6475" y="8542"/>
                      <a:pt x="6228" y="8624"/>
                      <a:pt x="5981" y="8694"/>
                    </a:cubicBezTo>
                    <a:cubicBezTo>
                      <a:pt x="5767" y="8752"/>
                      <a:pt x="5554" y="8834"/>
                      <a:pt x="5311" y="8834"/>
                    </a:cubicBezTo>
                    <a:cubicBezTo>
                      <a:pt x="5287" y="8834"/>
                      <a:pt x="5262" y="8833"/>
                      <a:pt x="5237" y="8832"/>
                    </a:cubicBezTo>
                    <a:cubicBezTo>
                      <a:pt x="5319" y="8691"/>
                      <a:pt x="5439" y="8683"/>
                      <a:pt x="5549" y="8659"/>
                    </a:cubicBezTo>
                    <a:cubicBezTo>
                      <a:pt x="6216" y="8512"/>
                      <a:pt x="6844" y="8266"/>
                      <a:pt x="7433" y="7912"/>
                    </a:cubicBezTo>
                    <a:cubicBezTo>
                      <a:pt x="7781" y="7702"/>
                      <a:pt x="8015" y="7418"/>
                      <a:pt x="8188" y="7058"/>
                    </a:cubicBezTo>
                    <a:cubicBezTo>
                      <a:pt x="8397" y="6623"/>
                      <a:pt x="8617" y="6194"/>
                      <a:pt x="8848" y="5771"/>
                    </a:cubicBezTo>
                    <a:cubicBezTo>
                      <a:pt x="9193" y="5134"/>
                      <a:pt x="9376" y="4464"/>
                      <a:pt x="9336" y="3738"/>
                    </a:cubicBezTo>
                    <a:cubicBezTo>
                      <a:pt x="9319" y="3430"/>
                      <a:pt x="9249" y="3146"/>
                      <a:pt x="8997" y="2941"/>
                    </a:cubicBezTo>
                    <a:cubicBezTo>
                      <a:pt x="8977" y="2924"/>
                      <a:pt x="8965" y="2897"/>
                      <a:pt x="8958" y="2873"/>
                    </a:cubicBezTo>
                    <a:cubicBezTo>
                      <a:pt x="8910" y="2689"/>
                      <a:pt x="8799" y="2539"/>
                      <a:pt x="8670" y="2410"/>
                    </a:cubicBezTo>
                    <a:cubicBezTo>
                      <a:pt x="8475" y="2213"/>
                      <a:pt x="8263" y="2032"/>
                      <a:pt x="8056" y="1846"/>
                    </a:cubicBezTo>
                    <a:cubicBezTo>
                      <a:pt x="7930" y="1732"/>
                      <a:pt x="7792" y="1631"/>
                      <a:pt x="7673" y="1509"/>
                    </a:cubicBezTo>
                    <a:cubicBezTo>
                      <a:pt x="7373" y="1205"/>
                      <a:pt x="7082" y="891"/>
                      <a:pt x="6787" y="581"/>
                    </a:cubicBezTo>
                    <a:cubicBezTo>
                      <a:pt x="6712" y="501"/>
                      <a:pt x="6667" y="467"/>
                      <a:pt x="6607" y="467"/>
                    </a:cubicBezTo>
                    <a:cubicBezTo>
                      <a:pt x="6570" y="467"/>
                      <a:pt x="6526" y="481"/>
                      <a:pt x="6466" y="504"/>
                    </a:cubicBezTo>
                    <a:cubicBezTo>
                      <a:pt x="6123" y="641"/>
                      <a:pt x="5808" y="1149"/>
                      <a:pt x="5861" y="1512"/>
                    </a:cubicBezTo>
                    <a:cubicBezTo>
                      <a:pt x="5900" y="1780"/>
                      <a:pt x="5951" y="2048"/>
                      <a:pt x="6027" y="2306"/>
                    </a:cubicBezTo>
                    <a:cubicBezTo>
                      <a:pt x="6186" y="2843"/>
                      <a:pt x="6485" y="3296"/>
                      <a:pt x="6950" y="3613"/>
                    </a:cubicBezTo>
                    <a:cubicBezTo>
                      <a:pt x="7355" y="3888"/>
                      <a:pt x="7564" y="4275"/>
                      <a:pt x="7682" y="4728"/>
                    </a:cubicBezTo>
                    <a:cubicBezTo>
                      <a:pt x="7691" y="4765"/>
                      <a:pt x="7678" y="4809"/>
                      <a:pt x="7672" y="4897"/>
                    </a:cubicBezTo>
                    <a:cubicBezTo>
                      <a:pt x="7544" y="4663"/>
                      <a:pt x="7526" y="4431"/>
                      <a:pt x="7360" y="4257"/>
                    </a:cubicBezTo>
                    <a:lnTo>
                      <a:pt x="7360" y="4257"/>
                    </a:lnTo>
                    <a:cubicBezTo>
                      <a:pt x="7301" y="4396"/>
                      <a:pt x="7381" y="4539"/>
                      <a:pt x="7282" y="4648"/>
                    </a:cubicBezTo>
                    <a:cubicBezTo>
                      <a:pt x="7255" y="4528"/>
                      <a:pt x="7262" y="4405"/>
                      <a:pt x="7232" y="4291"/>
                    </a:cubicBezTo>
                    <a:cubicBezTo>
                      <a:pt x="7205" y="4183"/>
                      <a:pt x="7256" y="4045"/>
                      <a:pt x="7115" y="3936"/>
                    </a:cubicBezTo>
                    <a:cubicBezTo>
                      <a:pt x="7058" y="4099"/>
                      <a:pt x="7021" y="4242"/>
                      <a:pt x="6962" y="4374"/>
                    </a:cubicBezTo>
                    <a:cubicBezTo>
                      <a:pt x="6898" y="4515"/>
                      <a:pt x="6826" y="4654"/>
                      <a:pt x="6733" y="4777"/>
                    </a:cubicBezTo>
                    <a:cubicBezTo>
                      <a:pt x="6614" y="4933"/>
                      <a:pt x="6475" y="5076"/>
                      <a:pt x="6339" y="5219"/>
                    </a:cubicBezTo>
                    <a:cubicBezTo>
                      <a:pt x="5976" y="5597"/>
                      <a:pt x="5667" y="6008"/>
                      <a:pt x="5534" y="6531"/>
                    </a:cubicBezTo>
                    <a:cubicBezTo>
                      <a:pt x="5442" y="6375"/>
                      <a:pt x="5444" y="6330"/>
                      <a:pt x="5535" y="6137"/>
                    </a:cubicBezTo>
                    <a:cubicBezTo>
                      <a:pt x="5708" y="5763"/>
                      <a:pt x="5936" y="5433"/>
                      <a:pt x="6231" y="5140"/>
                    </a:cubicBezTo>
                    <a:cubicBezTo>
                      <a:pt x="6550" y="4825"/>
                      <a:pt x="6851" y="4492"/>
                      <a:pt x="6961" y="4033"/>
                    </a:cubicBezTo>
                    <a:cubicBezTo>
                      <a:pt x="7009" y="3832"/>
                      <a:pt x="7013" y="3840"/>
                      <a:pt x="6857" y="3712"/>
                    </a:cubicBezTo>
                    <a:cubicBezTo>
                      <a:pt x="6701" y="3585"/>
                      <a:pt x="6556" y="3441"/>
                      <a:pt x="6418" y="3293"/>
                    </a:cubicBezTo>
                    <a:cubicBezTo>
                      <a:pt x="6330" y="3199"/>
                      <a:pt x="6263" y="3085"/>
                      <a:pt x="6189" y="2980"/>
                    </a:cubicBezTo>
                    <a:cubicBezTo>
                      <a:pt x="6142" y="2914"/>
                      <a:pt x="6089" y="2862"/>
                      <a:pt x="6004" y="2862"/>
                    </a:cubicBezTo>
                    <a:cubicBezTo>
                      <a:pt x="5999" y="2862"/>
                      <a:pt x="5995" y="2863"/>
                      <a:pt x="5990" y="2863"/>
                    </a:cubicBezTo>
                    <a:cubicBezTo>
                      <a:pt x="5976" y="2864"/>
                      <a:pt x="5963" y="2864"/>
                      <a:pt x="5950" y="2864"/>
                    </a:cubicBezTo>
                    <a:cubicBezTo>
                      <a:pt x="5766" y="2864"/>
                      <a:pt x="5609" y="2788"/>
                      <a:pt x="5460" y="2683"/>
                    </a:cubicBezTo>
                    <a:cubicBezTo>
                      <a:pt x="5417" y="2651"/>
                      <a:pt x="5364" y="2630"/>
                      <a:pt x="5307" y="2599"/>
                    </a:cubicBezTo>
                    <a:lnTo>
                      <a:pt x="5307" y="2599"/>
                    </a:lnTo>
                    <a:cubicBezTo>
                      <a:pt x="5316" y="2753"/>
                      <a:pt x="5333" y="2873"/>
                      <a:pt x="5330" y="2993"/>
                    </a:cubicBezTo>
                    <a:cubicBezTo>
                      <a:pt x="5325" y="3163"/>
                      <a:pt x="5265" y="3316"/>
                      <a:pt x="5132" y="3427"/>
                    </a:cubicBezTo>
                    <a:cubicBezTo>
                      <a:pt x="4902" y="3617"/>
                      <a:pt x="4612" y="3712"/>
                      <a:pt x="4324" y="3712"/>
                    </a:cubicBezTo>
                    <a:cubicBezTo>
                      <a:pt x="4125" y="3712"/>
                      <a:pt x="3927" y="3666"/>
                      <a:pt x="3751" y="3574"/>
                    </a:cubicBezTo>
                    <a:cubicBezTo>
                      <a:pt x="3549" y="3468"/>
                      <a:pt x="3375" y="3310"/>
                      <a:pt x="3187" y="3173"/>
                    </a:cubicBezTo>
                    <a:cubicBezTo>
                      <a:pt x="3123" y="3125"/>
                      <a:pt x="3064" y="3071"/>
                      <a:pt x="3010" y="3028"/>
                    </a:cubicBezTo>
                    <a:cubicBezTo>
                      <a:pt x="2870" y="3092"/>
                      <a:pt x="2750" y="3161"/>
                      <a:pt x="2623" y="3200"/>
                    </a:cubicBezTo>
                    <a:cubicBezTo>
                      <a:pt x="2483" y="3244"/>
                      <a:pt x="2342" y="3272"/>
                      <a:pt x="2205" y="3272"/>
                    </a:cubicBezTo>
                    <a:cubicBezTo>
                      <a:pt x="2033" y="3272"/>
                      <a:pt x="1865" y="3228"/>
                      <a:pt x="1706" y="3112"/>
                    </a:cubicBezTo>
                    <a:cubicBezTo>
                      <a:pt x="1621" y="3049"/>
                      <a:pt x="1535" y="3016"/>
                      <a:pt x="1432" y="2998"/>
                    </a:cubicBezTo>
                    <a:cubicBezTo>
                      <a:pt x="1070" y="2930"/>
                      <a:pt x="779" y="2756"/>
                      <a:pt x="617" y="2407"/>
                    </a:cubicBezTo>
                    <a:lnTo>
                      <a:pt x="617" y="2407"/>
                    </a:lnTo>
                    <a:cubicBezTo>
                      <a:pt x="819" y="2587"/>
                      <a:pt x="1019" y="2768"/>
                      <a:pt x="1294" y="2845"/>
                    </a:cubicBezTo>
                    <a:cubicBezTo>
                      <a:pt x="1188" y="2656"/>
                      <a:pt x="1067" y="2479"/>
                      <a:pt x="954" y="2299"/>
                    </a:cubicBezTo>
                    <a:cubicBezTo>
                      <a:pt x="758" y="1981"/>
                      <a:pt x="717" y="1870"/>
                      <a:pt x="734" y="1691"/>
                    </a:cubicBezTo>
                    <a:lnTo>
                      <a:pt x="734" y="1691"/>
                    </a:lnTo>
                    <a:cubicBezTo>
                      <a:pt x="843" y="1874"/>
                      <a:pt x="953" y="2030"/>
                      <a:pt x="1031" y="2200"/>
                    </a:cubicBezTo>
                    <a:cubicBezTo>
                      <a:pt x="1179" y="2519"/>
                      <a:pt x="1424" y="2747"/>
                      <a:pt x="1699" y="2954"/>
                    </a:cubicBezTo>
                    <a:cubicBezTo>
                      <a:pt x="1862" y="3080"/>
                      <a:pt x="2042" y="3134"/>
                      <a:pt x="2248" y="3134"/>
                    </a:cubicBezTo>
                    <a:cubicBezTo>
                      <a:pt x="2250" y="3134"/>
                      <a:pt x="2252" y="3134"/>
                      <a:pt x="2254" y="3134"/>
                    </a:cubicBezTo>
                    <a:cubicBezTo>
                      <a:pt x="2547" y="3134"/>
                      <a:pt x="2789" y="3034"/>
                      <a:pt x="2997" y="2827"/>
                    </a:cubicBezTo>
                    <a:cubicBezTo>
                      <a:pt x="3198" y="2626"/>
                      <a:pt x="3219" y="2486"/>
                      <a:pt x="3055" y="2258"/>
                    </a:cubicBezTo>
                    <a:cubicBezTo>
                      <a:pt x="2983" y="2159"/>
                      <a:pt x="2912" y="2059"/>
                      <a:pt x="2831" y="1966"/>
                    </a:cubicBezTo>
                    <a:cubicBezTo>
                      <a:pt x="2494" y="1580"/>
                      <a:pt x="2222" y="1149"/>
                      <a:pt x="1951" y="717"/>
                    </a:cubicBezTo>
                    <a:cubicBezTo>
                      <a:pt x="1886" y="614"/>
                      <a:pt x="1823" y="507"/>
                      <a:pt x="1750" y="411"/>
                    </a:cubicBezTo>
                    <a:cubicBezTo>
                      <a:pt x="1691" y="338"/>
                      <a:pt x="1627" y="252"/>
                      <a:pt x="1547" y="216"/>
                    </a:cubicBezTo>
                    <a:cubicBezTo>
                      <a:pt x="1306" y="111"/>
                      <a:pt x="1059" y="12"/>
                      <a:pt x="788" y="2"/>
                    </a:cubicBezTo>
                    <a:cubicBezTo>
                      <a:pt x="780" y="1"/>
                      <a:pt x="771" y="1"/>
                      <a:pt x="763"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2499725" y="1252700"/>
                <a:ext cx="52425" cy="221600"/>
              </a:xfrm>
              <a:custGeom>
                <a:avLst/>
                <a:gdLst/>
                <a:ahLst/>
                <a:cxnLst/>
                <a:rect l="l" t="t" r="r" b="b"/>
                <a:pathLst>
                  <a:path w="2097" h="8864" extrusionOk="0">
                    <a:moveTo>
                      <a:pt x="1261" y="1"/>
                    </a:moveTo>
                    <a:cubicBezTo>
                      <a:pt x="1164" y="1"/>
                      <a:pt x="1043" y="38"/>
                      <a:pt x="884" y="119"/>
                    </a:cubicBezTo>
                    <a:cubicBezTo>
                      <a:pt x="836" y="143"/>
                      <a:pt x="792" y="178"/>
                      <a:pt x="749" y="211"/>
                    </a:cubicBezTo>
                    <a:cubicBezTo>
                      <a:pt x="509" y="401"/>
                      <a:pt x="360" y="652"/>
                      <a:pt x="314" y="949"/>
                    </a:cubicBezTo>
                    <a:cubicBezTo>
                      <a:pt x="246" y="1398"/>
                      <a:pt x="179" y="1849"/>
                      <a:pt x="155" y="2302"/>
                    </a:cubicBezTo>
                    <a:cubicBezTo>
                      <a:pt x="119" y="2954"/>
                      <a:pt x="122" y="3606"/>
                      <a:pt x="111" y="4259"/>
                    </a:cubicBezTo>
                    <a:cubicBezTo>
                      <a:pt x="108" y="4367"/>
                      <a:pt x="128" y="4475"/>
                      <a:pt x="129" y="4583"/>
                    </a:cubicBezTo>
                    <a:cubicBezTo>
                      <a:pt x="132" y="4957"/>
                      <a:pt x="149" y="5332"/>
                      <a:pt x="131" y="5704"/>
                    </a:cubicBezTo>
                    <a:cubicBezTo>
                      <a:pt x="114" y="6041"/>
                      <a:pt x="57" y="6378"/>
                      <a:pt x="17" y="6714"/>
                    </a:cubicBezTo>
                    <a:cubicBezTo>
                      <a:pt x="9" y="6781"/>
                      <a:pt x="0" y="6841"/>
                      <a:pt x="57" y="6901"/>
                    </a:cubicBezTo>
                    <a:cubicBezTo>
                      <a:pt x="252" y="7110"/>
                      <a:pt x="431" y="7335"/>
                      <a:pt x="636" y="7531"/>
                    </a:cubicBezTo>
                    <a:cubicBezTo>
                      <a:pt x="959" y="7840"/>
                      <a:pt x="1301" y="8132"/>
                      <a:pt x="1633" y="8433"/>
                    </a:cubicBezTo>
                    <a:cubicBezTo>
                      <a:pt x="1781" y="8568"/>
                      <a:pt x="1928" y="8706"/>
                      <a:pt x="2096" y="8864"/>
                    </a:cubicBezTo>
                    <a:cubicBezTo>
                      <a:pt x="2071" y="8645"/>
                      <a:pt x="2041" y="8457"/>
                      <a:pt x="2030" y="8270"/>
                    </a:cubicBezTo>
                    <a:cubicBezTo>
                      <a:pt x="2005" y="7857"/>
                      <a:pt x="1994" y="7441"/>
                      <a:pt x="1970" y="7029"/>
                    </a:cubicBezTo>
                    <a:cubicBezTo>
                      <a:pt x="1919" y="6125"/>
                      <a:pt x="1888" y="5224"/>
                      <a:pt x="1943" y="4320"/>
                    </a:cubicBezTo>
                    <a:cubicBezTo>
                      <a:pt x="1969" y="3921"/>
                      <a:pt x="2006" y="3521"/>
                      <a:pt x="2011" y="3122"/>
                    </a:cubicBezTo>
                    <a:cubicBezTo>
                      <a:pt x="2014" y="2646"/>
                      <a:pt x="1994" y="2170"/>
                      <a:pt x="1970" y="1696"/>
                    </a:cubicBezTo>
                    <a:cubicBezTo>
                      <a:pt x="1946" y="1231"/>
                      <a:pt x="1856" y="779"/>
                      <a:pt x="1651" y="358"/>
                    </a:cubicBezTo>
                    <a:cubicBezTo>
                      <a:pt x="1540" y="131"/>
                      <a:pt x="1441" y="1"/>
                      <a:pt x="1261"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2326075" y="1249150"/>
                <a:ext cx="242725" cy="509475"/>
              </a:xfrm>
              <a:custGeom>
                <a:avLst/>
                <a:gdLst/>
                <a:ahLst/>
                <a:cxnLst/>
                <a:rect l="l" t="t" r="r" b="b"/>
                <a:pathLst>
                  <a:path w="9709" h="20379" extrusionOk="0">
                    <a:moveTo>
                      <a:pt x="8207" y="143"/>
                    </a:moveTo>
                    <a:cubicBezTo>
                      <a:pt x="8387" y="143"/>
                      <a:pt x="8486" y="273"/>
                      <a:pt x="8597" y="500"/>
                    </a:cubicBezTo>
                    <a:cubicBezTo>
                      <a:pt x="8802" y="921"/>
                      <a:pt x="8892" y="1375"/>
                      <a:pt x="8916" y="1838"/>
                    </a:cubicBezTo>
                    <a:cubicBezTo>
                      <a:pt x="8940" y="2312"/>
                      <a:pt x="8960" y="2788"/>
                      <a:pt x="8957" y="3264"/>
                    </a:cubicBezTo>
                    <a:cubicBezTo>
                      <a:pt x="8952" y="3663"/>
                      <a:pt x="8915" y="4063"/>
                      <a:pt x="8889" y="4462"/>
                    </a:cubicBezTo>
                    <a:cubicBezTo>
                      <a:pt x="8834" y="5366"/>
                      <a:pt x="8865" y="6269"/>
                      <a:pt x="8916" y="7171"/>
                    </a:cubicBezTo>
                    <a:cubicBezTo>
                      <a:pt x="8940" y="7585"/>
                      <a:pt x="8951" y="7999"/>
                      <a:pt x="8976" y="8413"/>
                    </a:cubicBezTo>
                    <a:cubicBezTo>
                      <a:pt x="8987" y="8601"/>
                      <a:pt x="9017" y="8787"/>
                      <a:pt x="9042" y="9006"/>
                    </a:cubicBezTo>
                    <a:cubicBezTo>
                      <a:pt x="8873" y="8850"/>
                      <a:pt x="8727" y="8710"/>
                      <a:pt x="8579" y="8575"/>
                    </a:cubicBezTo>
                    <a:cubicBezTo>
                      <a:pt x="8245" y="8275"/>
                      <a:pt x="7905" y="7982"/>
                      <a:pt x="7582" y="7673"/>
                    </a:cubicBezTo>
                    <a:cubicBezTo>
                      <a:pt x="7377" y="7477"/>
                      <a:pt x="7198" y="7252"/>
                      <a:pt x="7003" y="7045"/>
                    </a:cubicBezTo>
                    <a:cubicBezTo>
                      <a:pt x="6946" y="6985"/>
                      <a:pt x="6955" y="6925"/>
                      <a:pt x="6963" y="6857"/>
                    </a:cubicBezTo>
                    <a:cubicBezTo>
                      <a:pt x="7003" y="6520"/>
                      <a:pt x="7060" y="6183"/>
                      <a:pt x="7077" y="5846"/>
                    </a:cubicBezTo>
                    <a:cubicBezTo>
                      <a:pt x="7095" y="5474"/>
                      <a:pt x="7078" y="5099"/>
                      <a:pt x="7075" y="4727"/>
                    </a:cubicBezTo>
                    <a:cubicBezTo>
                      <a:pt x="7074" y="4617"/>
                      <a:pt x="7054" y="4509"/>
                      <a:pt x="7057" y="4401"/>
                    </a:cubicBezTo>
                    <a:cubicBezTo>
                      <a:pt x="7068" y="3748"/>
                      <a:pt x="7065" y="3096"/>
                      <a:pt x="7101" y="2444"/>
                    </a:cubicBezTo>
                    <a:cubicBezTo>
                      <a:pt x="7125" y="1991"/>
                      <a:pt x="7192" y="1541"/>
                      <a:pt x="7260" y="1091"/>
                    </a:cubicBezTo>
                    <a:cubicBezTo>
                      <a:pt x="7306" y="795"/>
                      <a:pt x="7455" y="543"/>
                      <a:pt x="7695" y="354"/>
                    </a:cubicBezTo>
                    <a:cubicBezTo>
                      <a:pt x="7738" y="320"/>
                      <a:pt x="7782" y="285"/>
                      <a:pt x="7830" y="261"/>
                    </a:cubicBezTo>
                    <a:cubicBezTo>
                      <a:pt x="7989" y="180"/>
                      <a:pt x="8110" y="143"/>
                      <a:pt x="8207" y="143"/>
                    </a:cubicBezTo>
                    <a:close/>
                    <a:moveTo>
                      <a:pt x="5057" y="4131"/>
                    </a:moveTo>
                    <a:cubicBezTo>
                      <a:pt x="5164" y="4131"/>
                      <a:pt x="5275" y="4144"/>
                      <a:pt x="5389" y="4171"/>
                    </a:cubicBezTo>
                    <a:cubicBezTo>
                      <a:pt x="5693" y="4245"/>
                      <a:pt x="5917" y="4444"/>
                      <a:pt x="6053" y="4704"/>
                    </a:cubicBezTo>
                    <a:cubicBezTo>
                      <a:pt x="6329" y="5225"/>
                      <a:pt x="6573" y="5763"/>
                      <a:pt x="6826" y="6296"/>
                    </a:cubicBezTo>
                    <a:cubicBezTo>
                      <a:pt x="6913" y="6478"/>
                      <a:pt x="6900" y="6664"/>
                      <a:pt x="6847" y="6821"/>
                    </a:cubicBezTo>
                    <a:cubicBezTo>
                      <a:pt x="6658" y="6914"/>
                      <a:pt x="6491" y="6967"/>
                      <a:pt x="6362" y="7067"/>
                    </a:cubicBezTo>
                    <a:cubicBezTo>
                      <a:pt x="5969" y="7373"/>
                      <a:pt x="5789" y="7765"/>
                      <a:pt x="5878" y="8280"/>
                    </a:cubicBezTo>
                    <a:cubicBezTo>
                      <a:pt x="5927" y="8571"/>
                      <a:pt x="6002" y="8848"/>
                      <a:pt x="6095" y="9124"/>
                    </a:cubicBezTo>
                    <a:cubicBezTo>
                      <a:pt x="6109" y="9168"/>
                      <a:pt x="6118" y="9214"/>
                      <a:pt x="6131" y="9264"/>
                    </a:cubicBezTo>
                    <a:cubicBezTo>
                      <a:pt x="6087" y="9287"/>
                      <a:pt x="6046" y="9297"/>
                      <a:pt x="6007" y="9297"/>
                    </a:cubicBezTo>
                    <a:cubicBezTo>
                      <a:pt x="5938" y="9297"/>
                      <a:pt x="5876" y="9269"/>
                      <a:pt x="5815" y="9238"/>
                    </a:cubicBezTo>
                    <a:cubicBezTo>
                      <a:pt x="5617" y="9139"/>
                      <a:pt x="5449" y="9000"/>
                      <a:pt x="5336" y="8808"/>
                    </a:cubicBezTo>
                    <a:cubicBezTo>
                      <a:pt x="5125" y="8445"/>
                      <a:pt x="4912" y="8080"/>
                      <a:pt x="4718" y="7708"/>
                    </a:cubicBezTo>
                    <a:cubicBezTo>
                      <a:pt x="4557" y="7400"/>
                      <a:pt x="4428" y="7079"/>
                      <a:pt x="4278" y="6767"/>
                    </a:cubicBezTo>
                    <a:cubicBezTo>
                      <a:pt x="3996" y="6185"/>
                      <a:pt x="3893" y="5571"/>
                      <a:pt x="3938" y="4929"/>
                    </a:cubicBezTo>
                    <a:cubicBezTo>
                      <a:pt x="3950" y="4749"/>
                      <a:pt x="4017" y="4599"/>
                      <a:pt x="4155" y="4485"/>
                    </a:cubicBezTo>
                    <a:cubicBezTo>
                      <a:pt x="4427" y="4257"/>
                      <a:pt x="4726" y="4131"/>
                      <a:pt x="5057" y="4131"/>
                    </a:cubicBezTo>
                    <a:close/>
                    <a:moveTo>
                      <a:pt x="2293" y="4891"/>
                    </a:moveTo>
                    <a:cubicBezTo>
                      <a:pt x="2335" y="4891"/>
                      <a:pt x="2379" y="4898"/>
                      <a:pt x="2424" y="4913"/>
                    </a:cubicBezTo>
                    <a:cubicBezTo>
                      <a:pt x="2553" y="4953"/>
                      <a:pt x="2685" y="4989"/>
                      <a:pt x="2812" y="5034"/>
                    </a:cubicBezTo>
                    <a:cubicBezTo>
                      <a:pt x="3324" y="5214"/>
                      <a:pt x="3678" y="5559"/>
                      <a:pt x="3866" y="6068"/>
                    </a:cubicBezTo>
                    <a:cubicBezTo>
                      <a:pt x="4167" y="6884"/>
                      <a:pt x="4530" y="7673"/>
                      <a:pt x="4949" y="8436"/>
                    </a:cubicBezTo>
                    <a:cubicBezTo>
                      <a:pt x="4997" y="8526"/>
                      <a:pt x="5059" y="8608"/>
                      <a:pt x="5102" y="8701"/>
                    </a:cubicBezTo>
                    <a:cubicBezTo>
                      <a:pt x="5134" y="8772"/>
                      <a:pt x="5146" y="8853"/>
                      <a:pt x="5168" y="8929"/>
                    </a:cubicBezTo>
                    <a:cubicBezTo>
                      <a:pt x="5207" y="9057"/>
                      <a:pt x="5245" y="9187"/>
                      <a:pt x="5288" y="9315"/>
                    </a:cubicBezTo>
                    <a:cubicBezTo>
                      <a:pt x="5374" y="9561"/>
                      <a:pt x="5279" y="9840"/>
                      <a:pt x="5053" y="9965"/>
                    </a:cubicBezTo>
                    <a:cubicBezTo>
                      <a:pt x="4843" y="10082"/>
                      <a:pt x="4613" y="10139"/>
                      <a:pt x="4385" y="10148"/>
                    </a:cubicBezTo>
                    <a:cubicBezTo>
                      <a:pt x="4185" y="10140"/>
                      <a:pt x="4008" y="10104"/>
                      <a:pt x="3854" y="9990"/>
                    </a:cubicBezTo>
                    <a:cubicBezTo>
                      <a:pt x="3695" y="9873"/>
                      <a:pt x="3533" y="9760"/>
                      <a:pt x="3377" y="9640"/>
                    </a:cubicBezTo>
                    <a:cubicBezTo>
                      <a:pt x="3239" y="9535"/>
                      <a:pt x="3231" y="9498"/>
                      <a:pt x="3332" y="9358"/>
                    </a:cubicBezTo>
                    <a:cubicBezTo>
                      <a:pt x="3455" y="9189"/>
                      <a:pt x="3464" y="9022"/>
                      <a:pt x="3342" y="8851"/>
                    </a:cubicBezTo>
                    <a:cubicBezTo>
                      <a:pt x="3267" y="8746"/>
                      <a:pt x="3204" y="8629"/>
                      <a:pt x="3117" y="8536"/>
                    </a:cubicBezTo>
                    <a:cubicBezTo>
                      <a:pt x="2776" y="8177"/>
                      <a:pt x="2536" y="7750"/>
                      <a:pt x="2275" y="7337"/>
                    </a:cubicBezTo>
                    <a:cubicBezTo>
                      <a:pt x="2110" y="7079"/>
                      <a:pt x="1959" y="6812"/>
                      <a:pt x="1693" y="6638"/>
                    </a:cubicBezTo>
                    <a:cubicBezTo>
                      <a:pt x="1662" y="6616"/>
                      <a:pt x="1629" y="6581"/>
                      <a:pt x="1617" y="6545"/>
                    </a:cubicBezTo>
                    <a:cubicBezTo>
                      <a:pt x="1549" y="6341"/>
                      <a:pt x="1443" y="6146"/>
                      <a:pt x="1450" y="5921"/>
                    </a:cubicBezTo>
                    <a:cubicBezTo>
                      <a:pt x="1452" y="5886"/>
                      <a:pt x="1446" y="5850"/>
                      <a:pt x="1458" y="5820"/>
                    </a:cubicBezTo>
                    <a:cubicBezTo>
                      <a:pt x="1585" y="5486"/>
                      <a:pt x="1744" y="5174"/>
                      <a:pt x="2056" y="4968"/>
                    </a:cubicBezTo>
                    <a:cubicBezTo>
                      <a:pt x="2132" y="4918"/>
                      <a:pt x="2211" y="4891"/>
                      <a:pt x="2293" y="4891"/>
                    </a:cubicBezTo>
                    <a:close/>
                    <a:moveTo>
                      <a:pt x="892" y="6569"/>
                    </a:moveTo>
                    <a:cubicBezTo>
                      <a:pt x="900" y="6569"/>
                      <a:pt x="908" y="6569"/>
                      <a:pt x="916" y="6569"/>
                    </a:cubicBezTo>
                    <a:cubicBezTo>
                      <a:pt x="1187" y="6581"/>
                      <a:pt x="1434" y="6679"/>
                      <a:pt x="1675" y="6784"/>
                    </a:cubicBezTo>
                    <a:cubicBezTo>
                      <a:pt x="1755" y="6820"/>
                      <a:pt x="1819" y="6905"/>
                      <a:pt x="1878" y="6979"/>
                    </a:cubicBezTo>
                    <a:cubicBezTo>
                      <a:pt x="1951" y="7075"/>
                      <a:pt x="2014" y="7181"/>
                      <a:pt x="2079" y="7285"/>
                    </a:cubicBezTo>
                    <a:cubicBezTo>
                      <a:pt x="2350" y="7717"/>
                      <a:pt x="2622" y="8149"/>
                      <a:pt x="2959" y="8535"/>
                    </a:cubicBezTo>
                    <a:cubicBezTo>
                      <a:pt x="3039" y="8626"/>
                      <a:pt x="3111" y="8727"/>
                      <a:pt x="3183" y="8826"/>
                    </a:cubicBezTo>
                    <a:cubicBezTo>
                      <a:pt x="3347" y="9054"/>
                      <a:pt x="3326" y="9195"/>
                      <a:pt x="3125" y="9394"/>
                    </a:cubicBezTo>
                    <a:cubicBezTo>
                      <a:pt x="2918" y="9603"/>
                      <a:pt x="2675" y="9702"/>
                      <a:pt x="2382" y="9702"/>
                    </a:cubicBezTo>
                    <a:cubicBezTo>
                      <a:pt x="2380" y="9702"/>
                      <a:pt x="2378" y="9702"/>
                      <a:pt x="2376" y="9702"/>
                    </a:cubicBezTo>
                    <a:cubicBezTo>
                      <a:pt x="2170" y="9702"/>
                      <a:pt x="1990" y="9648"/>
                      <a:pt x="1827" y="9523"/>
                    </a:cubicBezTo>
                    <a:cubicBezTo>
                      <a:pt x="1552" y="9315"/>
                      <a:pt x="1307" y="9088"/>
                      <a:pt x="1159" y="8767"/>
                    </a:cubicBezTo>
                    <a:cubicBezTo>
                      <a:pt x="1081" y="8598"/>
                      <a:pt x="970" y="8443"/>
                      <a:pt x="862" y="8259"/>
                    </a:cubicBezTo>
                    <a:lnTo>
                      <a:pt x="862" y="8259"/>
                    </a:lnTo>
                    <a:cubicBezTo>
                      <a:pt x="845" y="8437"/>
                      <a:pt x="886" y="8548"/>
                      <a:pt x="1082" y="8866"/>
                    </a:cubicBezTo>
                    <a:cubicBezTo>
                      <a:pt x="1195" y="9048"/>
                      <a:pt x="1316" y="9223"/>
                      <a:pt x="1422" y="9414"/>
                    </a:cubicBezTo>
                    <a:cubicBezTo>
                      <a:pt x="1147" y="9337"/>
                      <a:pt x="947" y="9154"/>
                      <a:pt x="743" y="8974"/>
                    </a:cubicBezTo>
                    <a:lnTo>
                      <a:pt x="743" y="8974"/>
                    </a:lnTo>
                    <a:cubicBezTo>
                      <a:pt x="907" y="9325"/>
                      <a:pt x="1198" y="9499"/>
                      <a:pt x="1560" y="9565"/>
                    </a:cubicBezTo>
                    <a:cubicBezTo>
                      <a:pt x="1663" y="9585"/>
                      <a:pt x="1749" y="9616"/>
                      <a:pt x="1834" y="9679"/>
                    </a:cubicBezTo>
                    <a:cubicBezTo>
                      <a:pt x="1993" y="9796"/>
                      <a:pt x="2162" y="9841"/>
                      <a:pt x="2335" y="9841"/>
                    </a:cubicBezTo>
                    <a:cubicBezTo>
                      <a:pt x="2471" y="9841"/>
                      <a:pt x="2611" y="9813"/>
                      <a:pt x="2751" y="9769"/>
                    </a:cubicBezTo>
                    <a:cubicBezTo>
                      <a:pt x="2878" y="9729"/>
                      <a:pt x="2997" y="9660"/>
                      <a:pt x="3138" y="9597"/>
                    </a:cubicBezTo>
                    <a:cubicBezTo>
                      <a:pt x="3191" y="9640"/>
                      <a:pt x="3251" y="9693"/>
                      <a:pt x="3315" y="9741"/>
                    </a:cubicBezTo>
                    <a:cubicBezTo>
                      <a:pt x="3501" y="9877"/>
                      <a:pt x="3677" y="10035"/>
                      <a:pt x="3879" y="10142"/>
                    </a:cubicBezTo>
                    <a:cubicBezTo>
                      <a:pt x="4055" y="10234"/>
                      <a:pt x="4253" y="10280"/>
                      <a:pt x="4452" y="10280"/>
                    </a:cubicBezTo>
                    <a:cubicBezTo>
                      <a:pt x="4739" y="10280"/>
                      <a:pt x="5029" y="10184"/>
                      <a:pt x="5260" y="9995"/>
                    </a:cubicBezTo>
                    <a:cubicBezTo>
                      <a:pt x="5392" y="9885"/>
                      <a:pt x="5452" y="9732"/>
                      <a:pt x="5458" y="9562"/>
                    </a:cubicBezTo>
                    <a:cubicBezTo>
                      <a:pt x="5461" y="9442"/>
                      <a:pt x="5444" y="9321"/>
                      <a:pt x="5435" y="9166"/>
                    </a:cubicBezTo>
                    <a:lnTo>
                      <a:pt x="5435" y="9166"/>
                    </a:lnTo>
                    <a:cubicBezTo>
                      <a:pt x="5492" y="9198"/>
                      <a:pt x="5545" y="9219"/>
                      <a:pt x="5588" y="9250"/>
                    </a:cubicBezTo>
                    <a:cubicBezTo>
                      <a:pt x="5735" y="9356"/>
                      <a:pt x="5892" y="9432"/>
                      <a:pt x="6074" y="9432"/>
                    </a:cubicBezTo>
                    <a:cubicBezTo>
                      <a:pt x="6088" y="9432"/>
                      <a:pt x="6103" y="9431"/>
                      <a:pt x="6118" y="9430"/>
                    </a:cubicBezTo>
                    <a:cubicBezTo>
                      <a:pt x="6123" y="9430"/>
                      <a:pt x="6127" y="9430"/>
                      <a:pt x="6132" y="9430"/>
                    </a:cubicBezTo>
                    <a:cubicBezTo>
                      <a:pt x="6217" y="9430"/>
                      <a:pt x="6270" y="9482"/>
                      <a:pt x="6317" y="9549"/>
                    </a:cubicBezTo>
                    <a:cubicBezTo>
                      <a:pt x="6391" y="9654"/>
                      <a:pt x="6458" y="9768"/>
                      <a:pt x="6546" y="9861"/>
                    </a:cubicBezTo>
                    <a:cubicBezTo>
                      <a:pt x="6684" y="10010"/>
                      <a:pt x="6829" y="10152"/>
                      <a:pt x="6985" y="10281"/>
                    </a:cubicBezTo>
                    <a:cubicBezTo>
                      <a:pt x="7141" y="10409"/>
                      <a:pt x="7137" y="10400"/>
                      <a:pt x="7089" y="10601"/>
                    </a:cubicBezTo>
                    <a:cubicBezTo>
                      <a:pt x="6979" y="11060"/>
                      <a:pt x="6678" y="11393"/>
                      <a:pt x="6359" y="11708"/>
                    </a:cubicBezTo>
                    <a:cubicBezTo>
                      <a:pt x="6064" y="12001"/>
                      <a:pt x="5836" y="12331"/>
                      <a:pt x="5662" y="12704"/>
                    </a:cubicBezTo>
                    <a:cubicBezTo>
                      <a:pt x="5572" y="12899"/>
                      <a:pt x="5570" y="12943"/>
                      <a:pt x="5662" y="13100"/>
                    </a:cubicBezTo>
                    <a:cubicBezTo>
                      <a:pt x="5795" y="12577"/>
                      <a:pt x="6104" y="12166"/>
                      <a:pt x="6467" y="11786"/>
                    </a:cubicBezTo>
                    <a:cubicBezTo>
                      <a:pt x="6603" y="11643"/>
                      <a:pt x="6742" y="11502"/>
                      <a:pt x="6861" y="11345"/>
                    </a:cubicBezTo>
                    <a:cubicBezTo>
                      <a:pt x="6954" y="11223"/>
                      <a:pt x="7026" y="11082"/>
                      <a:pt x="7089" y="10941"/>
                    </a:cubicBezTo>
                    <a:cubicBezTo>
                      <a:pt x="7149" y="10809"/>
                      <a:pt x="7186" y="10667"/>
                      <a:pt x="7242" y="10503"/>
                    </a:cubicBezTo>
                    <a:cubicBezTo>
                      <a:pt x="7384" y="10614"/>
                      <a:pt x="7332" y="10751"/>
                      <a:pt x="7360" y="10859"/>
                    </a:cubicBezTo>
                    <a:cubicBezTo>
                      <a:pt x="7390" y="10973"/>
                      <a:pt x="7383" y="11096"/>
                      <a:pt x="7410" y="11216"/>
                    </a:cubicBezTo>
                    <a:cubicBezTo>
                      <a:pt x="7509" y="11106"/>
                      <a:pt x="7429" y="10964"/>
                      <a:pt x="7488" y="10826"/>
                    </a:cubicBezTo>
                    <a:lnTo>
                      <a:pt x="7488" y="10826"/>
                    </a:lnTo>
                    <a:cubicBezTo>
                      <a:pt x="7654" y="11000"/>
                      <a:pt x="7672" y="11231"/>
                      <a:pt x="7800" y="11465"/>
                    </a:cubicBezTo>
                    <a:cubicBezTo>
                      <a:pt x="7806" y="11376"/>
                      <a:pt x="7819" y="11333"/>
                      <a:pt x="7809" y="11295"/>
                    </a:cubicBezTo>
                    <a:cubicBezTo>
                      <a:pt x="7690" y="10842"/>
                      <a:pt x="7483" y="10457"/>
                      <a:pt x="7078" y="10182"/>
                    </a:cubicBezTo>
                    <a:cubicBezTo>
                      <a:pt x="6613" y="9864"/>
                      <a:pt x="6314" y="9412"/>
                      <a:pt x="6155" y="8875"/>
                    </a:cubicBezTo>
                    <a:cubicBezTo>
                      <a:pt x="6077" y="8617"/>
                      <a:pt x="6028" y="8349"/>
                      <a:pt x="5989" y="8080"/>
                    </a:cubicBezTo>
                    <a:cubicBezTo>
                      <a:pt x="5936" y="7718"/>
                      <a:pt x="6251" y="7210"/>
                      <a:pt x="6594" y="7073"/>
                    </a:cubicBezTo>
                    <a:cubicBezTo>
                      <a:pt x="6654" y="7049"/>
                      <a:pt x="6697" y="7036"/>
                      <a:pt x="6735" y="7036"/>
                    </a:cubicBezTo>
                    <a:cubicBezTo>
                      <a:pt x="6795" y="7036"/>
                      <a:pt x="6840" y="7070"/>
                      <a:pt x="6915" y="7150"/>
                    </a:cubicBezTo>
                    <a:cubicBezTo>
                      <a:pt x="7210" y="7460"/>
                      <a:pt x="7501" y="7772"/>
                      <a:pt x="7801" y="8078"/>
                    </a:cubicBezTo>
                    <a:cubicBezTo>
                      <a:pt x="7920" y="8198"/>
                      <a:pt x="8056" y="8301"/>
                      <a:pt x="8182" y="8413"/>
                    </a:cubicBezTo>
                    <a:cubicBezTo>
                      <a:pt x="8390" y="8599"/>
                      <a:pt x="8603" y="8782"/>
                      <a:pt x="8798" y="8979"/>
                    </a:cubicBezTo>
                    <a:cubicBezTo>
                      <a:pt x="8927" y="9108"/>
                      <a:pt x="9036" y="9258"/>
                      <a:pt x="9086" y="9441"/>
                    </a:cubicBezTo>
                    <a:cubicBezTo>
                      <a:pt x="9092" y="9465"/>
                      <a:pt x="9105" y="9493"/>
                      <a:pt x="9125" y="9508"/>
                    </a:cubicBezTo>
                    <a:cubicBezTo>
                      <a:pt x="9377" y="9715"/>
                      <a:pt x="9447" y="9998"/>
                      <a:pt x="9464" y="10305"/>
                    </a:cubicBezTo>
                    <a:cubicBezTo>
                      <a:pt x="9504" y="11033"/>
                      <a:pt x="9321" y="11702"/>
                      <a:pt x="8975" y="12338"/>
                    </a:cubicBezTo>
                    <a:cubicBezTo>
                      <a:pt x="8745" y="12763"/>
                      <a:pt x="8525" y="13192"/>
                      <a:pt x="8316" y="13626"/>
                    </a:cubicBezTo>
                    <a:cubicBezTo>
                      <a:pt x="8143" y="13986"/>
                      <a:pt x="7909" y="14269"/>
                      <a:pt x="7560" y="14479"/>
                    </a:cubicBezTo>
                    <a:cubicBezTo>
                      <a:pt x="6972" y="14833"/>
                      <a:pt x="6344" y="15079"/>
                      <a:pt x="5675" y="15228"/>
                    </a:cubicBezTo>
                    <a:cubicBezTo>
                      <a:pt x="5566" y="15252"/>
                      <a:pt x="5447" y="15258"/>
                      <a:pt x="5365" y="15401"/>
                    </a:cubicBezTo>
                    <a:cubicBezTo>
                      <a:pt x="5390" y="15402"/>
                      <a:pt x="5414" y="15403"/>
                      <a:pt x="5438" y="15403"/>
                    </a:cubicBezTo>
                    <a:cubicBezTo>
                      <a:pt x="5682" y="15403"/>
                      <a:pt x="5895" y="15320"/>
                      <a:pt x="6109" y="15261"/>
                    </a:cubicBezTo>
                    <a:cubicBezTo>
                      <a:pt x="6356" y="15193"/>
                      <a:pt x="6603" y="15111"/>
                      <a:pt x="6838" y="15009"/>
                    </a:cubicBezTo>
                    <a:cubicBezTo>
                      <a:pt x="7066" y="14911"/>
                      <a:pt x="7279" y="14779"/>
                      <a:pt x="7513" y="14655"/>
                    </a:cubicBezTo>
                    <a:cubicBezTo>
                      <a:pt x="7519" y="14703"/>
                      <a:pt x="7527" y="14727"/>
                      <a:pt x="7527" y="14752"/>
                    </a:cubicBezTo>
                    <a:cubicBezTo>
                      <a:pt x="7513" y="15405"/>
                      <a:pt x="7500" y="16058"/>
                      <a:pt x="7483" y="16710"/>
                    </a:cubicBezTo>
                    <a:cubicBezTo>
                      <a:pt x="7465" y="17444"/>
                      <a:pt x="7444" y="18178"/>
                      <a:pt x="7428" y="18913"/>
                    </a:cubicBezTo>
                    <a:cubicBezTo>
                      <a:pt x="7420" y="19218"/>
                      <a:pt x="7426" y="19524"/>
                      <a:pt x="7426" y="19842"/>
                    </a:cubicBezTo>
                    <a:cubicBezTo>
                      <a:pt x="7245" y="19942"/>
                      <a:pt x="7041" y="19971"/>
                      <a:pt x="6843" y="19995"/>
                    </a:cubicBezTo>
                    <a:cubicBezTo>
                      <a:pt x="6167" y="20076"/>
                      <a:pt x="5492" y="20173"/>
                      <a:pt x="4814" y="20206"/>
                    </a:cubicBezTo>
                    <a:cubicBezTo>
                      <a:pt x="4671" y="20214"/>
                      <a:pt x="4527" y="20217"/>
                      <a:pt x="4384" y="20217"/>
                    </a:cubicBezTo>
                    <a:cubicBezTo>
                      <a:pt x="3930" y="20217"/>
                      <a:pt x="3476" y="20188"/>
                      <a:pt x="3022" y="20176"/>
                    </a:cubicBezTo>
                    <a:cubicBezTo>
                      <a:pt x="2677" y="20167"/>
                      <a:pt x="2350" y="20077"/>
                      <a:pt x="2032" y="19953"/>
                    </a:cubicBezTo>
                    <a:cubicBezTo>
                      <a:pt x="1870" y="19888"/>
                      <a:pt x="1807" y="19806"/>
                      <a:pt x="1819" y="19648"/>
                    </a:cubicBezTo>
                    <a:cubicBezTo>
                      <a:pt x="1900" y="18539"/>
                      <a:pt x="1827" y="17432"/>
                      <a:pt x="1833" y="16323"/>
                    </a:cubicBezTo>
                    <a:cubicBezTo>
                      <a:pt x="1834" y="15869"/>
                      <a:pt x="1861" y="15416"/>
                      <a:pt x="1879" y="14929"/>
                    </a:cubicBezTo>
                    <a:cubicBezTo>
                      <a:pt x="1990" y="14992"/>
                      <a:pt x="2088" y="15046"/>
                      <a:pt x="2187" y="15100"/>
                    </a:cubicBezTo>
                    <a:cubicBezTo>
                      <a:pt x="2305" y="15168"/>
                      <a:pt x="2421" y="15237"/>
                      <a:pt x="2541" y="15300"/>
                    </a:cubicBezTo>
                    <a:cubicBezTo>
                      <a:pt x="2570" y="15315"/>
                      <a:pt x="2600" y="15334"/>
                      <a:pt x="2635" y="15334"/>
                    </a:cubicBezTo>
                    <a:cubicBezTo>
                      <a:pt x="2660" y="15334"/>
                      <a:pt x="2688" y="15323"/>
                      <a:pt x="2719" y="15290"/>
                    </a:cubicBezTo>
                    <a:cubicBezTo>
                      <a:pt x="2532" y="15184"/>
                      <a:pt x="2347" y="15091"/>
                      <a:pt x="2173" y="14980"/>
                    </a:cubicBezTo>
                    <a:cubicBezTo>
                      <a:pt x="1974" y="14851"/>
                      <a:pt x="1782" y="14712"/>
                      <a:pt x="1594" y="14568"/>
                    </a:cubicBezTo>
                    <a:cubicBezTo>
                      <a:pt x="1527" y="14515"/>
                      <a:pt x="1474" y="14439"/>
                      <a:pt x="1426" y="14365"/>
                    </a:cubicBezTo>
                    <a:cubicBezTo>
                      <a:pt x="1111" y="13879"/>
                      <a:pt x="835" y="13372"/>
                      <a:pt x="631" y="12829"/>
                    </a:cubicBezTo>
                    <a:cubicBezTo>
                      <a:pt x="506" y="12496"/>
                      <a:pt x="437" y="12151"/>
                      <a:pt x="428" y="11794"/>
                    </a:cubicBezTo>
                    <a:cubicBezTo>
                      <a:pt x="418" y="11331"/>
                      <a:pt x="410" y="10869"/>
                      <a:pt x="385" y="10409"/>
                    </a:cubicBezTo>
                    <a:cubicBezTo>
                      <a:pt x="371" y="10137"/>
                      <a:pt x="329" y="9868"/>
                      <a:pt x="299" y="9598"/>
                    </a:cubicBezTo>
                    <a:cubicBezTo>
                      <a:pt x="283" y="9456"/>
                      <a:pt x="269" y="9315"/>
                      <a:pt x="254" y="9172"/>
                    </a:cubicBezTo>
                    <a:cubicBezTo>
                      <a:pt x="215" y="8815"/>
                      <a:pt x="169" y="8458"/>
                      <a:pt x="142" y="8099"/>
                    </a:cubicBezTo>
                    <a:cubicBezTo>
                      <a:pt x="128" y="7918"/>
                      <a:pt x="145" y="7733"/>
                      <a:pt x="157" y="7550"/>
                    </a:cubicBezTo>
                    <a:lnTo>
                      <a:pt x="157" y="7552"/>
                    </a:lnTo>
                    <a:cubicBezTo>
                      <a:pt x="160" y="7486"/>
                      <a:pt x="172" y="7412"/>
                      <a:pt x="205" y="7355"/>
                    </a:cubicBezTo>
                    <a:cubicBezTo>
                      <a:pt x="332" y="7139"/>
                      <a:pt x="467" y="6928"/>
                      <a:pt x="605" y="6718"/>
                    </a:cubicBezTo>
                    <a:cubicBezTo>
                      <a:pt x="672" y="6614"/>
                      <a:pt x="766" y="6569"/>
                      <a:pt x="892" y="6569"/>
                    </a:cubicBezTo>
                    <a:close/>
                    <a:moveTo>
                      <a:pt x="8070" y="0"/>
                    </a:moveTo>
                    <a:cubicBezTo>
                      <a:pt x="8019" y="29"/>
                      <a:pt x="7969" y="66"/>
                      <a:pt x="7914" y="86"/>
                    </a:cubicBezTo>
                    <a:cubicBezTo>
                      <a:pt x="7611" y="189"/>
                      <a:pt x="7413" y="410"/>
                      <a:pt x="7279" y="686"/>
                    </a:cubicBezTo>
                    <a:cubicBezTo>
                      <a:pt x="7195" y="861"/>
                      <a:pt x="7120" y="1052"/>
                      <a:pt x="7093" y="1243"/>
                    </a:cubicBezTo>
                    <a:cubicBezTo>
                      <a:pt x="7033" y="1666"/>
                      <a:pt x="6991" y="2093"/>
                      <a:pt x="6973" y="2521"/>
                    </a:cubicBezTo>
                    <a:cubicBezTo>
                      <a:pt x="6945" y="3214"/>
                      <a:pt x="6943" y="3907"/>
                      <a:pt x="6931" y="4600"/>
                    </a:cubicBezTo>
                    <a:cubicBezTo>
                      <a:pt x="6931" y="4689"/>
                      <a:pt x="6945" y="4778"/>
                      <a:pt x="6948" y="4865"/>
                    </a:cubicBezTo>
                    <a:cubicBezTo>
                      <a:pt x="6954" y="5144"/>
                      <a:pt x="6963" y="5423"/>
                      <a:pt x="6961" y="5700"/>
                    </a:cubicBezTo>
                    <a:cubicBezTo>
                      <a:pt x="6960" y="5811"/>
                      <a:pt x="6936" y="5921"/>
                      <a:pt x="6916" y="6080"/>
                    </a:cubicBezTo>
                    <a:cubicBezTo>
                      <a:pt x="6867" y="6009"/>
                      <a:pt x="6844" y="5985"/>
                      <a:pt x="6831" y="5958"/>
                    </a:cubicBezTo>
                    <a:cubicBezTo>
                      <a:pt x="6618" y="5534"/>
                      <a:pt x="6407" y="5108"/>
                      <a:pt x="6191" y="4684"/>
                    </a:cubicBezTo>
                    <a:cubicBezTo>
                      <a:pt x="6032" y="4375"/>
                      <a:pt x="5797" y="4143"/>
                      <a:pt x="5456" y="4050"/>
                    </a:cubicBezTo>
                    <a:cubicBezTo>
                      <a:pt x="5312" y="4010"/>
                      <a:pt x="5171" y="3991"/>
                      <a:pt x="5035" y="3991"/>
                    </a:cubicBezTo>
                    <a:cubicBezTo>
                      <a:pt x="4697" y="3991"/>
                      <a:pt x="4383" y="4110"/>
                      <a:pt x="4097" y="4342"/>
                    </a:cubicBezTo>
                    <a:cubicBezTo>
                      <a:pt x="3896" y="4506"/>
                      <a:pt x="3797" y="4725"/>
                      <a:pt x="3791" y="4983"/>
                    </a:cubicBezTo>
                    <a:cubicBezTo>
                      <a:pt x="3788" y="5106"/>
                      <a:pt x="3794" y="5229"/>
                      <a:pt x="3791" y="5351"/>
                    </a:cubicBezTo>
                    <a:cubicBezTo>
                      <a:pt x="3789" y="5400"/>
                      <a:pt x="3774" y="5448"/>
                      <a:pt x="3765" y="5502"/>
                    </a:cubicBezTo>
                    <a:cubicBezTo>
                      <a:pt x="3731" y="5489"/>
                      <a:pt x="3717" y="5487"/>
                      <a:pt x="3705" y="5480"/>
                    </a:cubicBezTo>
                    <a:cubicBezTo>
                      <a:pt x="3689" y="5468"/>
                      <a:pt x="3672" y="5456"/>
                      <a:pt x="3659" y="5441"/>
                    </a:cubicBezTo>
                    <a:cubicBezTo>
                      <a:pt x="3353" y="5094"/>
                      <a:pt x="2952" y="4929"/>
                      <a:pt x="2518" y="4808"/>
                    </a:cubicBezTo>
                    <a:cubicBezTo>
                      <a:pt x="2442" y="4786"/>
                      <a:pt x="2370" y="4776"/>
                      <a:pt x="2302" y="4776"/>
                    </a:cubicBezTo>
                    <a:cubicBezTo>
                      <a:pt x="2113" y="4776"/>
                      <a:pt x="1955" y="4856"/>
                      <a:pt x="1821" y="5009"/>
                    </a:cubicBezTo>
                    <a:cubicBezTo>
                      <a:pt x="1686" y="5159"/>
                      <a:pt x="1576" y="5334"/>
                      <a:pt x="1467" y="5505"/>
                    </a:cubicBezTo>
                    <a:cubicBezTo>
                      <a:pt x="1301" y="5768"/>
                      <a:pt x="1306" y="6044"/>
                      <a:pt x="1417" y="6326"/>
                    </a:cubicBezTo>
                    <a:cubicBezTo>
                      <a:pt x="1440" y="6384"/>
                      <a:pt x="1452" y="6447"/>
                      <a:pt x="1474" y="6529"/>
                    </a:cubicBezTo>
                    <a:cubicBezTo>
                      <a:pt x="1249" y="6497"/>
                      <a:pt x="1055" y="6473"/>
                      <a:pt x="862" y="6444"/>
                    </a:cubicBezTo>
                    <a:cubicBezTo>
                      <a:pt x="842" y="6442"/>
                      <a:pt x="823" y="6440"/>
                      <a:pt x="804" y="6440"/>
                    </a:cubicBezTo>
                    <a:cubicBezTo>
                      <a:pt x="727" y="6440"/>
                      <a:pt x="658" y="6465"/>
                      <a:pt x="602" y="6530"/>
                    </a:cubicBezTo>
                    <a:cubicBezTo>
                      <a:pt x="467" y="6688"/>
                      <a:pt x="332" y="6848"/>
                      <a:pt x="199" y="7007"/>
                    </a:cubicBezTo>
                    <a:cubicBezTo>
                      <a:pt x="190" y="7018"/>
                      <a:pt x="190" y="7033"/>
                      <a:pt x="185" y="7045"/>
                    </a:cubicBezTo>
                    <a:cubicBezTo>
                      <a:pt x="44" y="7429"/>
                      <a:pt x="1" y="7823"/>
                      <a:pt x="46" y="8229"/>
                    </a:cubicBezTo>
                    <a:cubicBezTo>
                      <a:pt x="91" y="8640"/>
                      <a:pt x="134" y="9052"/>
                      <a:pt x="178" y="9465"/>
                    </a:cubicBezTo>
                    <a:lnTo>
                      <a:pt x="176" y="9463"/>
                    </a:lnTo>
                    <a:lnTo>
                      <a:pt x="176" y="9463"/>
                    </a:lnTo>
                    <a:cubicBezTo>
                      <a:pt x="209" y="9781"/>
                      <a:pt x="253" y="10098"/>
                      <a:pt x="272" y="10418"/>
                    </a:cubicBezTo>
                    <a:cubicBezTo>
                      <a:pt x="296" y="10832"/>
                      <a:pt x="296" y="11246"/>
                      <a:pt x="314" y="11660"/>
                    </a:cubicBezTo>
                    <a:cubicBezTo>
                      <a:pt x="338" y="12173"/>
                      <a:pt x="403" y="12677"/>
                      <a:pt x="650" y="13139"/>
                    </a:cubicBezTo>
                    <a:cubicBezTo>
                      <a:pt x="701" y="13234"/>
                      <a:pt x="734" y="13339"/>
                      <a:pt x="782" y="13438"/>
                    </a:cubicBezTo>
                    <a:cubicBezTo>
                      <a:pt x="1033" y="13965"/>
                      <a:pt x="1294" y="14484"/>
                      <a:pt x="1735" y="14880"/>
                    </a:cubicBezTo>
                    <a:cubicBezTo>
                      <a:pt x="1722" y="15420"/>
                      <a:pt x="1704" y="15956"/>
                      <a:pt x="1696" y="16494"/>
                    </a:cubicBezTo>
                    <a:cubicBezTo>
                      <a:pt x="1681" y="17554"/>
                      <a:pt x="1681" y="18614"/>
                      <a:pt x="1657" y="19674"/>
                    </a:cubicBezTo>
                    <a:cubicBezTo>
                      <a:pt x="1653" y="19882"/>
                      <a:pt x="1738" y="19984"/>
                      <a:pt x="1897" y="20064"/>
                    </a:cubicBezTo>
                    <a:cubicBezTo>
                      <a:pt x="1941" y="20085"/>
                      <a:pt x="1986" y="20100"/>
                      <a:pt x="2029" y="20119"/>
                    </a:cubicBezTo>
                    <a:cubicBezTo>
                      <a:pt x="2484" y="20305"/>
                      <a:pt x="2962" y="20353"/>
                      <a:pt x="3447" y="20370"/>
                    </a:cubicBezTo>
                    <a:cubicBezTo>
                      <a:pt x="3610" y="20375"/>
                      <a:pt x="3774" y="20378"/>
                      <a:pt x="3937" y="20378"/>
                    </a:cubicBezTo>
                    <a:cubicBezTo>
                      <a:pt x="4046" y="20378"/>
                      <a:pt x="4155" y="20377"/>
                      <a:pt x="4263" y="20374"/>
                    </a:cubicBezTo>
                    <a:cubicBezTo>
                      <a:pt x="4575" y="20368"/>
                      <a:pt x="4888" y="20358"/>
                      <a:pt x="5200" y="20334"/>
                    </a:cubicBezTo>
                    <a:cubicBezTo>
                      <a:pt x="5539" y="20305"/>
                      <a:pt x="5876" y="20266"/>
                      <a:pt x="6212" y="20221"/>
                    </a:cubicBezTo>
                    <a:cubicBezTo>
                      <a:pt x="6589" y="20172"/>
                      <a:pt x="6964" y="20112"/>
                      <a:pt x="7341" y="20055"/>
                    </a:cubicBezTo>
                    <a:cubicBezTo>
                      <a:pt x="7425" y="20043"/>
                      <a:pt x="7551" y="20047"/>
                      <a:pt x="7581" y="19998"/>
                    </a:cubicBezTo>
                    <a:cubicBezTo>
                      <a:pt x="7621" y="19930"/>
                      <a:pt x="7587" y="19818"/>
                      <a:pt x="7587" y="19725"/>
                    </a:cubicBezTo>
                    <a:cubicBezTo>
                      <a:pt x="7587" y="19045"/>
                      <a:pt x="7567" y="18364"/>
                      <a:pt x="7593" y="17684"/>
                    </a:cubicBezTo>
                    <a:cubicBezTo>
                      <a:pt x="7630" y="16712"/>
                      <a:pt x="7689" y="15741"/>
                      <a:pt x="7660" y="14769"/>
                    </a:cubicBezTo>
                    <a:cubicBezTo>
                      <a:pt x="7657" y="14649"/>
                      <a:pt x="7687" y="14562"/>
                      <a:pt x="7791" y="14493"/>
                    </a:cubicBezTo>
                    <a:cubicBezTo>
                      <a:pt x="8028" y="14335"/>
                      <a:pt x="8196" y="14119"/>
                      <a:pt x="8327" y="13866"/>
                    </a:cubicBezTo>
                    <a:cubicBezTo>
                      <a:pt x="8624" y="13285"/>
                      <a:pt x="8954" y="12719"/>
                      <a:pt x="9224" y="12127"/>
                    </a:cubicBezTo>
                    <a:cubicBezTo>
                      <a:pt x="9522" y="11474"/>
                      <a:pt x="9708" y="10788"/>
                      <a:pt x="9552" y="10053"/>
                    </a:cubicBezTo>
                    <a:cubicBezTo>
                      <a:pt x="9516" y="9889"/>
                      <a:pt x="9462" y="9742"/>
                      <a:pt x="9380" y="9600"/>
                    </a:cubicBezTo>
                    <a:cubicBezTo>
                      <a:pt x="9317" y="9489"/>
                      <a:pt x="9255" y="9370"/>
                      <a:pt x="9227" y="9247"/>
                    </a:cubicBezTo>
                    <a:cubicBezTo>
                      <a:pt x="9179" y="9037"/>
                      <a:pt x="9147" y="8821"/>
                      <a:pt x="9126" y="8605"/>
                    </a:cubicBezTo>
                    <a:cubicBezTo>
                      <a:pt x="9101" y="8334"/>
                      <a:pt x="9089" y="8062"/>
                      <a:pt x="9078" y="7790"/>
                    </a:cubicBezTo>
                    <a:cubicBezTo>
                      <a:pt x="9048" y="6955"/>
                      <a:pt x="9018" y="6119"/>
                      <a:pt x="8997" y="5283"/>
                    </a:cubicBezTo>
                    <a:cubicBezTo>
                      <a:pt x="8991" y="5006"/>
                      <a:pt x="9000" y="4725"/>
                      <a:pt x="9026" y="4447"/>
                    </a:cubicBezTo>
                    <a:cubicBezTo>
                      <a:pt x="9104" y="3565"/>
                      <a:pt x="9128" y="2681"/>
                      <a:pt x="9047" y="1799"/>
                    </a:cubicBezTo>
                    <a:cubicBezTo>
                      <a:pt x="9008" y="1372"/>
                      <a:pt x="8930" y="951"/>
                      <a:pt x="8769" y="549"/>
                    </a:cubicBezTo>
                    <a:cubicBezTo>
                      <a:pt x="8675" y="315"/>
                      <a:pt x="8546" y="119"/>
                      <a:pt x="8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2408450" y="1635925"/>
                <a:ext cx="13075" cy="2525"/>
              </a:xfrm>
              <a:custGeom>
                <a:avLst/>
                <a:gdLst/>
                <a:ahLst/>
                <a:cxnLst/>
                <a:rect l="l" t="t" r="r" b="b"/>
                <a:pathLst>
                  <a:path w="523" h="101" extrusionOk="0">
                    <a:moveTo>
                      <a:pt x="245" y="0"/>
                    </a:moveTo>
                    <a:cubicBezTo>
                      <a:pt x="164" y="0"/>
                      <a:pt x="82" y="12"/>
                      <a:pt x="1" y="17"/>
                    </a:cubicBezTo>
                    <a:cubicBezTo>
                      <a:pt x="105" y="77"/>
                      <a:pt x="213" y="100"/>
                      <a:pt x="322" y="100"/>
                    </a:cubicBezTo>
                    <a:cubicBezTo>
                      <a:pt x="388" y="100"/>
                      <a:pt x="455" y="92"/>
                      <a:pt x="523" y="78"/>
                    </a:cubicBezTo>
                    <a:cubicBezTo>
                      <a:pt x="435" y="16"/>
                      <a:pt x="341"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 name="Google Shape;195;p29"/>
          <p:cNvSpPr/>
          <p:nvPr/>
        </p:nvSpPr>
        <p:spPr>
          <a:xfrm>
            <a:off x="7281675" y="3471268"/>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96" name="Google Shape;196;p29"/>
          <p:cNvGrpSpPr/>
          <p:nvPr/>
        </p:nvGrpSpPr>
        <p:grpSpPr>
          <a:xfrm>
            <a:off x="7481264" y="3443138"/>
            <a:ext cx="709921" cy="1165362"/>
            <a:chOff x="7503132" y="3518051"/>
            <a:chExt cx="664285" cy="1090448"/>
          </a:xfrm>
        </p:grpSpPr>
        <p:sp>
          <p:nvSpPr>
            <p:cNvPr id="197" name="Google Shape;197;p29"/>
            <p:cNvSpPr/>
            <p:nvPr/>
          </p:nvSpPr>
          <p:spPr>
            <a:xfrm>
              <a:off x="7503132" y="3518051"/>
              <a:ext cx="664216" cy="1090392"/>
            </a:xfrm>
            <a:custGeom>
              <a:avLst/>
              <a:gdLst/>
              <a:ahLst/>
              <a:cxnLst/>
              <a:rect l="l" t="t" r="r" b="b"/>
              <a:pathLst>
                <a:path w="10583" h="17374" extrusionOk="0">
                  <a:moveTo>
                    <a:pt x="5645" y="1"/>
                  </a:moveTo>
                  <a:cubicBezTo>
                    <a:pt x="5568" y="1"/>
                    <a:pt x="5488" y="8"/>
                    <a:pt x="5406" y="22"/>
                  </a:cubicBezTo>
                  <a:cubicBezTo>
                    <a:pt x="4994" y="94"/>
                    <a:pt x="4616" y="293"/>
                    <a:pt x="4413" y="709"/>
                  </a:cubicBezTo>
                  <a:cubicBezTo>
                    <a:pt x="4403" y="732"/>
                    <a:pt x="4380" y="750"/>
                    <a:pt x="4346" y="793"/>
                  </a:cubicBezTo>
                  <a:cubicBezTo>
                    <a:pt x="4295" y="726"/>
                    <a:pt x="4254" y="679"/>
                    <a:pt x="4224" y="628"/>
                  </a:cubicBezTo>
                  <a:cubicBezTo>
                    <a:pt x="4112" y="431"/>
                    <a:pt x="3939" y="320"/>
                    <a:pt x="3721" y="272"/>
                  </a:cubicBezTo>
                  <a:cubicBezTo>
                    <a:pt x="3615" y="248"/>
                    <a:pt x="3508" y="220"/>
                    <a:pt x="3400" y="205"/>
                  </a:cubicBezTo>
                  <a:cubicBezTo>
                    <a:pt x="3335" y="195"/>
                    <a:pt x="3271" y="191"/>
                    <a:pt x="3210" y="191"/>
                  </a:cubicBezTo>
                  <a:cubicBezTo>
                    <a:pt x="2841" y="191"/>
                    <a:pt x="2547" y="360"/>
                    <a:pt x="2335" y="697"/>
                  </a:cubicBezTo>
                  <a:cubicBezTo>
                    <a:pt x="2194" y="919"/>
                    <a:pt x="2100" y="1156"/>
                    <a:pt x="2092" y="1426"/>
                  </a:cubicBezTo>
                  <a:cubicBezTo>
                    <a:pt x="2088" y="1558"/>
                    <a:pt x="2061" y="1689"/>
                    <a:pt x="2044" y="1819"/>
                  </a:cubicBezTo>
                  <a:cubicBezTo>
                    <a:pt x="2029" y="1824"/>
                    <a:pt x="2015" y="1828"/>
                    <a:pt x="2002" y="1831"/>
                  </a:cubicBezTo>
                  <a:cubicBezTo>
                    <a:pt x="1954" y="1761"/>
                    <a:pt x="1903" y="1690"/>
                    <a:pt x="1858" y="1618"/>
                  </a:cubicBezTo>
                  <a:cubicBezTo>
                    <a:pt x="1737" y="1430"/>
                    <a:pt x="1571" y="1324"/>
                    <a:pt x="1364" y="1324"/>
                  </a:cubicBezTo>
                  <a:cubicBezTo>
                    <a:pt x="1333" y="1324"/>
                    <a:pt x="1300" y="1327"/>
                    <a:pt x="1267" y="1332"/>
                  </a:cubicBezTo>
                  <a:cubicBezTo>
                    <a:pt x="1031" y="1368"/>
                    <a:pt x="797" y="1425"/>
                    <a:pt x="569" y="1492"/>
                  </a:cubicBezTo>
                  <a:cubicBezTo>
                    <a:pt x="401" y="1542"/>
                    <a:pt x="264" y="1660"/>
                    <a:pt x="195" y="1822"/>
                  </a:cubicBezTo>
                  <a:cubicBezTo>
                    <a:pt x="128" y="1984"/>
                    <a:pt x="59" y="2155"/>
                    <a:pt x="45" y="2328"/>
                  </a:cubicBezTo>
                  <a:cubicBezTo>
                    <a:pt x="0" y="2849"/>
                    <a:pt x="44" y="3365"/>
                    <a:pt x="179" y="3873"/>
                  </a:cubicBezTo>
                  <a:cubicBezTo>
                    <a:pt x="215" y="4004"/>
                    <a:pt x="234" y="4141"/>
                    <a:pt x="248" y="4276"/>
                  </a:cubicBezTo>
                  <a:lnTo>
                    <a:pt x="249"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2" y="10933"/>
                  </a:cubicBezTo>
                  <a:cubicBezTo>
                    <a:pt x="1633" y="11329"/>
                    <a:pt x="1648" y="11725"/>
                    <a:pt x="1645" y="12123"/>
                  </a:cubicBezTo>
                  <a:cubicBezTo>
                    <a:pt x="1637" y="13209"/>
                    <a:pt x="1622" y="14295"/>
                    <a:pt x="1612" y="15382"/>
                  </a:cubicBezTo>
                  <a:cubicBezTo>
                    <a:pt x="1607" y="15772"/>
                    <a:pt x="1606" y="16160"/>
                    <a:pt x="1609" y="16551"/>
                  </a:cubicBezTo>
                  <a:cubicBezTo>
                    <a:pt x="1609" y="16596"/>
                    <a:pt x="1643" y="16660"/>
                    <a:pt x="1681" y="16683"/>
                  </a:cubicBezTo>
                  <a:cubicBezTo>
                    <a:pt x="1850" y="16785"/>
                    <a:pt x="2017" y="16905"/>
                    <a:pt x="2202" y="16960"/>
                  </a:cubicBezTo>
                  <a:cubicBezTo>
                    <a:pt x="2593" y="17076"/>
                    <a:pt x="2994" y="17167"/>
                    <a:pt x="3396" y="17248"/>
                  </a:cubicBezTo>
                  <a:cubicBezTo>
                    <a:pt x="3761" y="17321"/>
                    <a:pt x="4129" y="17373"/>
                    <a:pt x="4499" y="17373"/>
                  </a:cubicBezTo>
                  <a:cubicBezTo>
                    <a:pt x="4648" y="17373"/>
                    <a:pt x="4797" y="17365"/>
                    <a:pt x="4946" y="17346"/>
                  </a:cubicBezTo>
                  <a:cubicBezTo>
                    <a:pt x="5384" y="17290"/>
                    <a:pt x="5822" y="17200"/>
                    <a:pt x="6251" y="17094"/>
                  </a:cubicBezTo>
                  <a:cubicBezTo>
                    <a:pt x="6614" y="17005"/>
                    <a:pt x="6976" y="16897"/>
                    <a:pt x="7308" y="16711"/>
                  </a:cubicBezTo>
                  <a:cubicBezTo>
                    <a:pt x="7419" y="16648"/>
                    <a:pt x="7546" y="16615"/>
                    <a:pt x="7689" y="16560"/>
                  </a:cubicBezTo>
                  <a:cubicBezTo>
                    <a:pt x="7716" y="16444"/>
                    <a:pt x="7699" y="16310"/>
                    <a:pt x="7687" y="16175"/>
                  </a:cubicBezTo>
                  <a:cubicBezTo>
                    <a:pt x="7668" y="15931"/>
                    <a:pt x="7648" y="15686"/>
                    <a:pt x="7641" y="15440"/>
                  </a:cubicBezTo>
                  <a:cubicBezTo>
                    <a:pt x="7636" y="15284"/>
                    <a:pt x="7662" y="15128"/>
                    <a:pt x="7666" y="14971"/>
                  </a:cubicBezTo>
                  <a:cubicBezTo>
                    <a:pt x="7681" y="14451"/>
                    <a:pt x="7683" y="13932"/>
                    <a:pt x="7711" y="13415"/>
                  </a:cubicBezTo>
                  <a:cubicBezTo>
                    <a:pt x="7752" y="12622"/>
                    <a:pt x="7810" y="11832"/>
                    <a:pt x="7858" y="11041"/>
                  </a:cubicBezTo>
                  <a:cubicBezTo>
                    <a:pt x="7866" y="10930"/>
                    <a:pt x="7882" y="10835"/>
                    <a:pt x="7959" y="10741"/>
                  </a:cubicBezTo>
                  <a:cubicBezTo>
                    <a:pt x="8124" y="10541"/>
                    <a:pt x="8271" y="10328"/>
                    <a:pt x="8424" y="10118"/>
                  </a:cubicBezTo>
                  <a:cubicBezTo>
                    <a:pt x="8517" y="9992"/>
                    <a:pt x="8599" y="9857"/>
                    <a:pt x="8700" y="9737"/>
                  </a:cubicBezTo>
                  <a:cubicBezTo>
                    <a:pt x="8889" y="9512"/>
                    <a:pt x="9087" y="9296"/>
                    <a:pt x="9279" y="9072"/>
                  </a:cubicBezTo>
                  <a:cubicBezTo>
                    <a:pt x="9708" y="8576"/>
                    <a:pt x="10131" y="8075"/>
                    <a:pt x="10431" y="7483"/>
                  </a:cubicBezTo>
                  <a:cubicBezTo>
                    <a:pt x="10526" y="7296"/>
                    <a:pt x="10583" y="7113"/>
                    <a:pt x="10547" y="6915"/>
                  </a:cubicBezTo>
                  <a:cubicBezTo>
                    <a:pt x="10517" y="6748"/>
                    <a:pt x="10470" y="6580"/>
                    <a:pt x="10395" y="6430"/>
                  </a:cubicBezTo>
                  <a:cubicBezTo>
                    <a:pt x="10182" y="6000"/>
                    <a:pt x="9998" y="5561"/>
                    <a:pt x="9920" y="5083"/>
                  </a:cubicBezTo>
                  <a:cubicBezTo>
                    <a:pt x="9891" y="4904"/>
                    <a:pt x="9780" y="4777"/>
                    <a:pt x="9621" y="4688"/>
                  </a:cubicBezTo>
                  <a:cubicBezTo>
                    <a:pt x="9558" y="4652"/>
                    <a:pt x="9495" y="4613"/>
                    <a:pt x="9429" y="4574"/>
                  </a:cubicBezTo>
                  <a:cubicBezTo>
                    <a:pt x="9440" y="4481"/>
                    <a:pt x="9443" y="4399"/>
                    <a:pt x="9456" y="4318"/>
                  </a:cubicBezTo>
                  <a:cubicBezTo>
                    <a:pt x="9554" y="3768"/>
                    <a:pt x="9572" y="3216"/>
                    <a:pt x="9507" y="2664"/>
                  </a:cubicBezTo>
                  <a:cubicBezTo>
                    <a:pt x="9471" y="2360"/>
                    <a:pt x="9446" y="2050"/>
                    <a:pt x="9318" y="1764"/>
                  </a:cubicBezTo>
                  <a:cubicBezTo>
                    <a:pt x="9221" y="1546"/>
                    <a:pt x="9126" y="1327"/>
                    <a:pt x="9032" y="1107"/>
                  </a:cubicBezTo>
                  <a:cubicBezTo>
                    <a:pt x="8926" y="867"/>
                    <a:pt x="8764" y="681"/>
                    <a:pt x="8527" y="562"/>
                  </a:cubicBezTo>
                  <a:cubicBezTo>
                    <a:pt x="8356" y="476"/>
                    <a:pt x="8188" y="385"/>
                    <a:pt x="8020" y="293"/>
                  </a:cubicBezTo>
                  <a:cubicBezTo>
                    <a:pt x="7843" y="195"/>
                    <a:pt x="7671" y="146"/>
                    <a:pt x="7505" y="146"/>
                  </a:cubicBezTo>
                  <a:cubicBezTo>
                    <a:pt x="7229" y="146"/>
                    <a:pt x="6971" y="283"/>
                    <a:pt x="6745" y="554"/>
                  </a:cubicBezTo>
                  <a:cubicBezTo>
                    <a:pt x="6712" y="594"/>
                    <a:pt x="6673" y="628"/>
                    <a:pt x="6625" y="675"/>
                  </a:cubicBezTo>
                  <a:cubicBezTo>
                    <a:pt x="6578" y="598"/>
                    <a:pt x="6545" y="539"/>
                    <a:pt x="6509" y="482"/>
                  </a:cubicBezTo>
                  <a:cubicBezTo>
                    <a:pt x="6300" y="154"/>
                    <a:pt x="6000" y="1"/>
                    <a:pt x="56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9"/>
            <p:cNvGrpSpPr/>
            <p:nvPr/>
          </p:nvGrpSpPr>
          <p:grpSpPr>
            <a:xfrm>
              <a:off x="7503138" y="3518107"/>
              <a:ext cx="664278" cy="1090392"/>
              <a:chOff x="3033000" y="1308475"/>
              <a:chExt cx="264600" cy="434350"/>
            </a:xfrm>
          </p:grpSpPr>
          <p:sp>
            <p:nvSpPr>
              <p:cNvPr id="199" name="Google Shape;199;p29"/>
              <p:cNvSpPr/>
              <p:nvPr/>
            </p:nvSpPr>
            <p:spPr>
              <a:xfrm>
                <a:off x="3087850" y="1316275"/>
                <a:ext cx="51650" cy="162900"/>
              </a:xfrm>
              <a:custGeom>
                <a:avLst/>
                <a:gdLst/>
                <a:ahLst/>
                <a:cxnLst/>
                <a:rect l="l" t="t" r="r" b="b"/>
                <a:pathLst>
                  <a:path w="2066" h="6516" extrusionOk="0">
                    <a:moveTo>
                      <a:pt x="1053" y="0"/>
                    </a:moveTo>
                    <a:cubicBezTo>
                      <a:pt x="996" y="0"/>
                      <a:pt x="938" y="4"/>
                      <a:pt x="881" y="13"/>
                    </a:cubicBezTo>
                    <a:cubicBezTo>
                      <a:pt x="752" y="32"/>
                      <a:pt x="614" y="86"/>
                      <a:pt x="511" y="166"/>
                    </a:cubicBezTo>
                    <a:cubicBezTo>
                      <a:pt x="269" y="348"/>
                      <a:pt x="98" y="591"/>
                      <a:pt x="59" y="897"/>
                    </a:cubicBezTo>
                    <a:cubicBezTo>
                      <a:pt x="21" y="1173"/>
                      <a:pt x="15" y="1453"/>
                      <a:pt x="0" y="1662"/>
                    </a:cubicBezTo>
                    <a:cubicBezTo>
                      <a:pt x="26" y="2115"/>
                      <a:pt x="20" y="2501"/>
                      <a:pt x="74" y="2879"/>
                    </a:cubicBezTo>
                    <a:cubicBezTo>
                      <a:pt x="180" y="3606"/>
                      <a:pt x="254" y="4340"/>
                      <a:pt x="469" y="5050"/>
                    </a:cubicBezTo>
                    <a:cubicBezTo>
                      <a:pt x="619" y="5545"/>
                      <a:pt x="859" y="5982"/>
                      <a:pt x="1210" y="6355"/>
                    </a:cubicBezTo>
                    <a:cubicBezTo>
                      <a:pt x="1311" y="6462"/>
                      <a:pt x="1449" y="6515"/>
                      <a:pt x="1591" y="6515"/>
                    </a:cubicBezTo>
                    <a:cubicBezTo>
                      <a:pt x="1681" y="6515"/>
                      <a:pt x="1772" y="6494"/>
                      <a:pt x="1855" y="6451"/>
                    </a:cubicBezTo>
                    <a:cubicBezTo>
                      <a:pt x="2040" y="6358"/>
                      <a:pt x="2065" y="6288"/>
                      <a:pt x="1997" y="6090"/>
                    </a:cubicBezTo>
                    <a:cubicBezTo>
                      <a:pt x="1922" y="5877"/>
                      <a:pt x="1831" y="5668"/>
                      <a:pt x="1784" y="5449"/>
                    </a:cubicBezTo>
                    <a:cubicBezTo>
                      <a:pt x="1607" y="4624"/>
                      <a:pt x="1543" y="3788"/>
                      <a:pt x="1621" y="2946"/>
                    </a:cubicBezTo>
                    <a:cubicBezTo>
                      <a:pt x="1687" y="2246"/>
                      <a:pt x="1775" y="1549"/>
                      <a:pt x="1997" y="876"/>
                    </a:cubicBezTo>
                    <a:cubicBezTo>
                      <a:pt x="2026" y="790"/>
                      <a:pt x="2041" y="684"/>
                      <a:pt x="2015" y="600"/>
                    </a:cubicBezTo>
                    <a:cubicBezTo>
                      <a:pt x="1948" y="366"/>
                      <a:pt x="1801" y="190"/>
                      <a:pt x="1567" y="101"/>
                    </a:cubicBezTo>
                    <a:cubicBezTo>
                      <a:pt x="1400" y="38"/>
                      <a:pt x="1227" y="0"/>
                      <a:pt x="1053"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130500" y="1311900"/>
                <a:ext cx="66150" cy="170750"/>
              </a:xfrm>
              <a:custGeom>
                <a:avLst/>
                <a:gdLst/>
                <a:ahLst/>
                <a:cxnLst/>
                <a:rect l="l" t="t" r="r" b="b"/>
                <a:pathLst>
                  <a:path w="2646" h="6830" extrusionOk="0">
                    <a:moveTo>
                      <a:pt x="1711" y="0"/>
                    </a:moveTo>
                    <a:cubicBezTo>
                      <a:pt x="1285" y="0"/>
                      <a:pt x="847" y="233"/>
                      <a:pt x="658" y="614"/>
                    </a:cubicBezTo>
                    <a:cubicBezTo>
                      <a:pt x="508" y="919"/>
                      <a:pt x="370" y="1237"/>
                      <a:pt x="287" y="1565"/>
                    </a:cubicBezTo>
                    <a:cubicBezTo>
                      <a:pt x="83" y="2376"/>
                      <a:pt x="0" y="3205"/>
                      <a:pt x="9" y="4041"/>
                    </a:cubicBezTo>
                    <a:cubicBezTo>
                      <a:pt x="15" y="4580"/>
                      <a:pt x="92" y="5115"/>
                      <a:pt x="215" y="5642"/>
                    </a:cubicBezTo>
                    <a:cubicBezTo>
                      <a:pt x="297" y="6007"/>
                      <a:pt x="451" y="6340"/>
                      <a:pt x="691" y="6628"/>
                    </a:cubicBezTo>
                    <a:cubicBezTo>
                      <a:pt x="805" y="6765"/>
                      <a:pt x="961" y="6830"/>
                      <a:pt x="1111" y="6830"/>
                    </a:cubicBezTo>
                    <a:cubicBezTo>
                      <a:pt x="1299" y="6830"/>
                      <a:pt x="1478" y="6727"/>
                      <a:pt x="1550" y="6538"/>
                    </a:cubicBezTo>
                    <a:cubicBezTo>
                      <a:pt x="1441" y="6319"/>
                      <a:pt x="1324" y="6103"/>
                      <a:pt x="1225" y="5879"/>
                    </a:cubicBezTo>
                    <a:cubicBezTo>
                      <a:pt x="1109" y="5619"/>
                      <a:pt x="1135" y="5358"/>
                      <a:pt x="1262" y="5108"/>
                    </a:cubicBezTo>
                    <a:cubicBezTo>
                      <a:pt x="1382" y="4871"/>
                      <a:pt x="1537" y="4667"/>
                      <a:pt x="1825" y="4620"/>
                    </a:cubicBezTo>
                    <a:cubicBezTo>
                      <a:pt x="1852" y="4616"/>
                      <a:pt x="1877" y="4604"/>
                      <a:pt x="1915" y="4592"/>
                    </a:cubicBezTo>
                    <a:cubicBezTo>
                      <a:pt x="1915" y="4415"/>
                      <a:pt x="1909" y="4251"/>
                      <a:pt x="1916" y="4089"/>
                    </a:cubicBezTo>
                    <a:cubicBezTo>
                      <a:pt x="1949" y="3309"/>
                      <a:pt x="2110" y="2547"/>
                      <a:pt x="2283" y="1789"/>
                    </a:cubicBezTo>
                    <a:cubicBezTo>
                      <a:pt x="2343" y="1525"/>
                      <a:pt x="2461" y="1274"/>
                      <a:pt x="2547" y="1016"/>
                    </a:cubicBezTo>
                    <a:cubicBezTo>
                      <a:pt x="2580" y="920"/>
                      <a:pt x="2646" y="805"/>
                      <a:pt x="2617" y="727"/>
                    </a:cubicBezTo>
                    <a:cubicBezTo>
                      <a:pt x="2512" y="436"/>
                      <a:pt x="2374" y="159"/>
                      <a:pt x="2044" y="51"/>
                    </a:cubicBezTo>
                    <a:cubicBezTo>
                      <a:pt x="1937" y="17"/>
                      <a:pt x="1824" y="0"/>
                      <a:pt x="171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3035400" y="1344225"/>
                <a:ext cx="68225" cy="134525"/>
              </a:xfrm>
              <a:custGeom>
                <a:avLst/>
                <a:gdLst/>
                <a:ahLst/>
                <a:cxnLst/>
                <a:rect l="l" t="t" r="r" b="b"/>
                <a:pathLst>
                  <a:path w="2729" h="5381" extrusionOk="0">
                    <a:moveTo>
                      <a:pt x="1230" y="1"/>
                    </a:moveTo>
                    <a:cubicBezTo>
                      <a:pt x="1011" y="52"/>
                      <a:pt x="792" y="103"/>
                      <a:pt x="574" y="155"/>
                    </a:cubicBezTo>
                    <a:cubicBezTo>
                      <a:pt x="380" y="202"/>
                      <a:pt x="242" y="325"/>
                      <a:pt x="175" y="506"/>
                    </a:cubicBezTo>
                    <a:cubicBezTo>
                      <a:pt x="121" y="644"/>
                      <a:pt x="88" y="793"/>
                      <a:pt x="64" y="940"/>
                    </a:cubicBezTo>
                    <a:cubicBezTo>
                      <a:pt x="1" y="1323"/>
                      <a:pt x="67" y="1702"/>
                      <a:pt x="136" y="2077"/>
                    </a:cubicBezTo>
                    <a:cubicBezTo>
                      <a:pt x="323" y="3095"/>
                      <a:pt x="750" y="4013"/>
                      <a:pt x="1347" y="4853"/>
                    </a:cubicBezTo>
                    <a:cubicBezTo>
                      <a:pt x="1458" y="5012"/>
                      <a:pt x="1608" y="5150"/>
                      <a:pt x="1759" y="5275"/>
                    </a:cubicBezTo>
                    <a:cubicBezTo>
                      <a:pt x="1847" y="5347"/>
                      <a:pt x="1945" y="5381"/>
                      <a:pt x="2045" y="5381"/>
                    </a:cubicBezTo>
                    <a:cubicBezTo>
                      <a:pt x="2129" y="5381"/>
                      <a:pt x="2215" y="5357"/>
                      <a:pt x="2299" y="5314"/>
                    </a:cubicBezTo>
                    <a:cubicBezTo>
                      <a:pt x="2462" y="5231"/>
                      <a:pt x="2585" y="5108"/>
                      <a:pt x="2663" y="4939"/>
                    </a:cubicBezTo>
                    <a:cubicBezTo>
                      <a:pt x="2727" y="4799"/>
                      <a:pt x="2729" y="4669"/>
                      <a:pt x="2658" y="4528"/>
                    </a:cubicBezTo>
                    <a:cubicBezTo>
                      <a:pt x="2591" y="4394"/>
                      <a:pt x="2535" y="4254"/>
                      <a:pt x="2489" y="4112"/>
                    </a:cubicBezTo>
                    <a:cubicBezTo>
                      <a:pt x="2365" y="3743"/>
                      <a:pt x="2269" y="3366"/>
                      <a:pt x="2220" y="2979"/>
                    </a:cubicBezTo>
                    <a:cubicBezTo>
                      <a:pt x="2145" y="2404"/>
                      <a:pt x="2020" y="1836"/>
                      <a:pt x="2029" y="1252"/>
                    </a:cubicBezTo>
                    <a:cubicBezTo>
                      <a:pt x="2035" y="833"/>
                      <a:pt x="1875" y="484"/>
                      <a:pt x="1594" y="182"/>
                    </a:cubicBezTo>
                    <a:cubicBezTo>
                      <a:pt x="1497" y="76"/>
                      <a:pt x="1380" y="14"/>
                      <a:pt x="123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3043575" y="1423750"/>
                <a:ext cx="250675" cy="315125"/>
              </a:xfrm>
              <a:custGeom>
                <a:avLst/>
                <a:gdLst/>
                <a:ahLst/>
                <a:cxnLst/>
                <a:rect l="l" t="t" r="r" b="b"/>
                <a:pathLst>
                  <a:path w="10027" h="12605" extrusionOk="0">
                    <a:moveTo>
                      <a:pt x="8358" y="0"/>
                    </a:moveTo>
                    <a:cubicBezTo>
                      <a:pt x="8262" y="0"/>
                      <a:pt x="8164" y="13"/>
                      <a:pt x="8063" y="43"/>
                    </a:cubicBezTo>
                    <a:lnTo>
                      <a:pt x="8063" y="41"/>
                    </a:lnTo>
                    <a:cubicBezTo>
                      <a:pt x="7886" y="94"/>
                      <a:pt x="7707" y="160"/>
                      <a:pt x="7527" y="172"/>
                    </a:cubicBezTo>
                    <a:cubicBezTo>
                      <a:pt x="6982" y="209"/>
                      <a:pt x="6436" y="221"/>
                      <a:pt x="5890" y="244"/>
                    </a:cubicBezTo>
                    <a:cubicBezTo>
                      <a:pt x="5740" y="250"/>
                      <a:pt x="5590" y="257"/>
                      <a:pt x="5440" y="263"/>
                    </a:cubicBezTo>
                    <a:cubicBezTo>
                      <a:pt x="5216" y="274"/>
                      <a:pt x="5054" y="388"/>
                      <a:pt x="4931" y="566"/>
                    </a:cubicBezTo>
                    <a:cubicBezTo>
                      <a:pt x="4768" y="802"/>
                      <a:pt x="4733" y="1057"/>
                      <a:pt x="4819" y="1327"/>
                    </a:cubicBezTo>
                    <a:cubicBezTo>
                      <a:pt x="4919" y="1639"/>
                      <a:pt x="5086" y="1914"/>
                      <a:pt x="5318" y="2142"/>
                    </a:cubicBezTo>
                    <a:cubicBezTo>
                      <a:pt x="5407" y="2229"/>
                      <a:pt x="5527" y="2296"/>
                      <a:pt x="5644" y="2344"/>
                    </a:cubicBezTo>
                    <a:cubicBezTo>
                      <a:pt x="5922" y="2458"/>
                      <a:pt x="6211" y="2506"/>
                      <a:pt x="6507" y="2506"/>
                    </a:cubicBezTo>
                    <a:cubicBezTo>
                      <a:pt x="6574" y="2506"/>
                      <a:pt x="6642" y="2504"/>
                      <a:pt x="6709" y="2499"/>
                    </a:cubicBezTo>
                    <a:cubicBezTo>
                      <a:pt x="7188" y="2464"/>
                      <a:pt x="7641" y="2361"/>
                      <a:pt x="8012" y="2026"/>
                    </a:cubicBezTo>
                    <a:cubicBezTo>
                      <a:pt x="8093" y="1954"/>
                      <a:pt x="8184" y="1894"/>
                      <a:pt x="8276" y="1831"/>
                    </a:cubicBezTo>
                    <a:cubicBezTo>
                      <a:pt x="8304" y="1812"/>
                      <a:pt x="8342" y="1803"/>
                      <a:pt x="8406" y="1776"/>
                    </a:cubicBezTo>
                    <a:lnTo>
                      <a:pt x="8406" y="1776"/>
                    </a:lnTo>
                    <a:cubicBezTo>
                      <a:pt x="8360" y="1962"/>
                      <a:pt x="8165" y="1984"/>
                      <a:pt x="8115" y="2140"/>
                    </a:cubicBezTo>
                    <a:cubicBezTo>
                      <a:pt x="8240" y="2130"/>
                      <a:pt x="8346" y="2121"/>
                      <a:pt x="8454" y="2113"/>
                    </a:cubicBezTo>
                    <a:lnTo>
                      <a:pt x="8454" y="2113"/>
                    </a:lnTo>
                    <a:cubicBezTo>
                      <a:pt x="8384" y="2176"/>
                      <a:pt x="8304" y="2206"/>
                      <a:pt x="8223" y="2232"/>
                    </a:cubicBezTo>
                    <a:cubicBezTo>
                      <a:pt x="8030" y="2292"/>
                      <a:pt x="7829" y="2337"/>
                      <a:pt x="7641" y="2413"/>
                    </a:cubicBezTo>
                    <a:cubicBezTo>
                      <a:pt x="7281" y="2559"/>
                      <a:pt x="6913" y="2627"/>
                      <a:pt x="6538" y="2627"/>
                    </a:cubicBezTo>
                    <a:cubicBezTo>
                      <a:pt x="6377" y="2627"/>
                      <a:pt x="6215" y="2615"/>
                      <a:pt x="6052" y="2590"/>
                    </a:cubicBezTo>
                    <a:cubicBezTo>
                      <a:pt x="5791" y="2551"/>
                      <a:pt x="5527" y="2490"/>
                      <a:pt x="5308" y="2320"/>
                    </a:cubicBezTo>
                    <a:cubicBezTo>
                      <a:pt x="5233" y="2261"/>
                      <a:pt x="5193" y="2230"/>
                      <a:pt x="5154" y="2230"/>
                    </a:cubicBezTo>
                    <a:cubicBezTo>
                      <a:pt x="5114" y="2230"/>
                      <a:pt x="5075" y="2262"/>
                      <a:pt x="5000" y="2329"/>
                    </a:cubicBezTo>
                    <a:cubicBezTo>
                      <a:pt x="4871" y="2447"/>
                      <a:pt x="4729" y="2493"/>
                      <a:pt x="4593" y="2493"/>
                    </a:cubicBezTo>
                    <a:cubicBezTo>
                      <a:pt x="4406" y="2493"/>
                      <a:pt x="4230" y="2406"/>
                      <a:pt x="4111" y="2295"/>
                    </a:cubicBezTo>
                    <a:cubicBezTo>
                      <a:pt x="4057" y="2244"/>
                      <a:pt x="4019" y="2176"/>
                      <a:pt x="3971" y="2113"/>
                    </a:cubicBezTo>
                    <a:cubicBezTo>
                      <a:pt x="3860" y="2175"/>
                      <a:pt x="3785" y="2220"/>
                      <a:pt x="3707" y="2262"/>
                    </a:cubicBezTo>
                    <a:cubicBezTo>
                      <a:pt x="3595" y="2323"/>
                      <a:pt x="3480" y="2354"/>
                      <a:pt x="3363" y="2354"/>
                    </a:cubicBezTo>
                    <a:cubicBezTo>
                      <a:pt x="3281" y="2354"/>
                      <a:pt x="3198" y="2339"/>
                      <a:pt x="3114" y="2308"/>
                    </a:cubicBezTo>
                    <a:cubicBezTo>
                      <a:pt x="2979" y="2260"/>
                      <a:pt x="2885" y="2166"/>
                      <a:pt x="2798" y="2056"/>
                    </a:cubicBezTo>
                    <a:cubicBezTo>
                      <a:pt x="2708" y="1942"/>
                      <a:pt x="2613" y="1831"/>
                      <a:pt x="2508" y="1705"/>
                    </a:cubicBezTo>
                    <a:cubicBezTo>
                      <a:pt x="2447" y="1803"/>
                      <a:pt x="2405" y="1873"/>
                      <a:pt x="2361" y="1942"/>
                    </a:cubicBezTo>
                    <a:cubicBezTo>
                      <a:pt x="2203" y="2188"/>
                      <a:pt x="1978" y="2317"/>
                      <a:pt x="1747" y="2317"/>
                    </a:cubicBezTo>
                    <a:cubicBezTo>
                      <a:pt x="1570" y="2317"/>
                      <a:pt x="1389" y="2241"/>
                      <a:pt x="1231" y="2083"/>
                    </a:cubicBezTo>
                    <a:cubicBezTo>
                      <a:pt x="1032" y="1882"/>
                      <a:pt x="852" y="1653"/>
                      <a:pt x="702" y="1410"/>
                    </a:cubicBezTo>
                    <a:cubicBezTo>
                      <a:pt x="483" y="1057"/>
                      <a:pt x="301" y="680"/>
                      <a:pt x="100" y="316"/>
                    </a:cubicBezTo>
                    <a:cubicBezTo>
                      <a:pt x="77" y="274"/>
                      <a:pt x="44" y="238"/>
                      <a:pt x="16" y="200"/>
                    </a:cubicBezTo>
                    <a:lnTo>
                      <a:pt x="16" y="200"/>
                    </a:lnTo>
                    <a:cubicBezTo>
                      <a:pt x="1" y="413"/>
                      <a:pt x="29" y="607"/>
                      <a:pt x="47" y="803"/>
                    </a:cubicBezTo>
                    <a:cubicBezTo>
                      <a:pt x="107" y="1455"/>
                      <a:pt x="254" y="2098"/>
                      <a:pt x="236" y="2757"/>
                    </a:cubicBezTo>
                    <a:cubicBezTo>
                      <a:pt x="236" y="2791"/>
                      <a:pt x="241" y="2826"/>
                      <a:pt x="244" y="2859"/>
                    </a:cubicBezTo>
                    <a:cubicBezTo>
                      <a:pt x="278" y="3171"/>
                      <a:pt x="313" y="3483"/>
                      <a:pt x="348" y="3795"/>
                    </a:cubicBezTo>
                    <a:cubicBezTo>
                      <a:pt x="463" y="4807"/>
                      <a:pt x="781" y="5720"/>
                      <a:pt x="1567" y="6427"/>
                    </a:cubicBezTo>
                    <a:cubicBezTo>
                      <a:pt x="1878" y="6708"/>
                      <a:pt x="2211" y="6927"/>
                      <a:pt x="2616" y="7041"/>
                    </a:cubicBezTo>
                    <a:cubicBezTo>
                      <a:pt x="2721" y="7071"/>
                      <a:pt x="2822" y="7114"/>
                      <a:pt x="2919" y="7161"/>
                    </a:cubicBezTo>
                    <a:cubicBezTo>
                      <a:pt x="2945" y="7173"/>
                      <a:pt x="2955" y="7218"/>
                      <a:pt x="2973" y="7248"/>
                    </a:cubicBezTo>
                    <a:cubicBezTo>
                      <a:pt x="2805" y="7237"/>
                      <a:pt x="2657" y="7197"/>
                      <a:pt x="2514" y="7146"/>
                    </a:cubicBezTo>
                    <a:cubicBezTo>
                      <a:pt x="2372" y="7095"/>
                      <a:pt x="2231" y="7041"/>
                      <a:pt x="2099" y="6972"/>
                    </a:cubicBezTo>
                    <a:cubicBezTo>
                      <a:pt x="1960" y="6898"/>
                      <a:pt x="1834" y="6805"/>
                      <a:pt x="1701" y="6721"/>
                    </a:cubicBezTo>
                    <a:cubicBezTo>
                      <a:pt x="1575" y="6639"/>
                      <a:pt x="1504" y="6486"/>
                      <a:pt x="1342" y="6424"/>
                    </a:cubicBezTo>
                    <a:cubicBezTo>
                      <a:pt x="1342" y="6517"/>
                      <a:pt x="1341" y="6592"/>
                      <a:pt x="1342" y="6667"/>
                    </a:cubicBezTo>
                    <a:cubicBezTo>
                      <a:pt x="1353" y="7077"/>
                      <a:pt x="1368" y="7486"/>
                      <a:pt x="1372" y="7897"/>
                    </a:cubicBezTo>
                    <a:cubicBezTo>
                      <a:pt x="1378" y="8492"/>
                      <a:pt x="1377" y="9086"/>
                      <a:pt x="1378" y="9681"/>
                    </a:cubicBezTo>
                    <a:cubicBezTo>
                      <a:pt x="1378" y="9906"/>
                      <a:pt x="1380" y="10133"/>
                      <a:pt x="1377" y="10358"/>
                    </a:cubicBezTo>
                    <a:cubicBezTo>
                      <a:pt x="1368" y="10849"/>
                      <a:pt x="1359" y="11341"/>
                      <a:pt x="1344" y="11832"/>
                    </a:cubicBezTo>
                    <a:cubicBezTo>
                      <a:pt x="1341" y="11931"/>
                      <a:pt x="1380" y="11991"/>
                      <a:pt x="1461" y="12027"/>
                    </a:cubicBezTo>
                    <a:cubicBezTo>
                      <a:pt x="1621" y="12099"/>
                      <a:pt x="1780" y="12189"/>
                      <a:pt x="1950" y="12231"/>
                    </a:cubicBezTo>
                    <a:cubicBezTo>
                      <a:pt x="2414" y="12345"/>
                      <a:pt x="2880" y="12453"/>
                      <a:pt x="3351" y="12532"/>
                    </a:cubicBezTo>
                    <a:cubicBezTo>
                      <a:pt x="3614" y="12577"/>
                      <a:pt x="3880" y="12605"/>
                      <a:pt x="4145" y="12605"/>
                    </a:cubicBezTo>
                    <a:cubicBezTo>
                      <a:pt x="4337" y="12605"/>
                      <a:pt x="4528" y="12590"/>
                      <a:pt x="4718" y="12556"/>
                    </a:cubicBezTo>
                    <a:cubicBezTo>
                      <a:pt x="5479" y="12418"/>
                      <a:pt x="6235" y="12261"/>
                      <a:pt x="6928" y="11896"/>
                    </a:cubicBezTo>
                    <a:cubicBezTo>
                      <a:pt x="7131" y="11788"/>
                      <a:pt x="7131" y="11796"/>
                      <a:pt x="7107" y="11570"/>
                    </a:cubicBezTo>
                    <a:cubicBezTo>
                      <a:pt x="7083" y="11341"/>
                      <a:pt x="7060" y="11108"/>
                      <a:pt x="7059" y="10877"/>
                    </a:cubicBezTo>
                    <a:cubicBezTo>
                      <a:pt x="7059" y="10529"/>
                      <a:pt x="7093" y="10181"/>
                      <a:pt x="7083" y="9833"/>
                    </a:cubicBezTo>
                    <a:cubicBezTo>
                      <a:pt x="7066" y="9236"/>
                      <a:pt x="7152" y="8646"/>
                      <a:pt x="7188" y="8053"/>
                    </a:cubicBezTo>
                    <a:cubicBezTo>
                      <a:pt x="7218" y="7543"/>
                      <a:pt x="7252" y="7032"/>
                      <a:pt x="7283" y="6520"/>
                    </a:cubicBezTo>
                    <a:cubicBezTo>
                      <a:pt x="7286" y="6478"/>
                      <a:pt x="7272" y="6434"/>
                      <a:pt x="7263" y="6365"/>
                    </a:cubicBezTo>
                    <a:cubicBezTo>
                      <a:pt x="6862" y="6706"/>
                      <a:pt x="6415" y="6912"/>
                      <a:pt x="5971" y="7123"/>
                    </a:cubicBezTo>
                    <a:cubicBezTo>
                      <a:pt x="5599" y="7302"/>
                      <a:pt x="5203" y="7356"/>
                      <a:pt x="4796" y="7360"/>
                    </a:cubicBezTo>
                    <a:cubicBezTo>
                      <a:pt x="4795" y="7360"/>
                      <a:pt x="4793" y="7360"/>
                      <a:pt x="4791" y="7360"/>
                    </a:cubicBezTo>
                    <a:cubicBezTo>
                      <a:pt x="4739" y="7360"/>
                      <a:pt x="4685" y="7339"/>
                      <a:pt x="4633" y="7327"/>
                    </a:cubicBezTo>
                    <a:cubicBezTo>
                      <a:pt x="4634" y="7314"/>
                      <a:pt x="4636" y="7300"/>
                      <a:pt x="4637" y="7285"/>
                    </a:cubicBezTo>
                    <a:cubicBezTo>
                      <a:pt x="4688" y="7278"/>
                      <a:pt x="4739" y="7269"/>
                      <a:pt x="4790" y="7261"/>
                    </a:cubicBezTo>
                    <a:cubicBezTo>
                      <a:pt x="5053" y="7218"/>
                      <a:pt x="5323" y="7203"/>
                      <a:pt x="5577" y="7126"/>
                    </a:cubicBezTo>
                    <a:cubicBezTo>
                      <a:pt x="6156" y="6952"/>
                      <a:pt x="6687" y="6669"/>
                      <a:pt x="7164" y="6295"/>
                    </a:cubicBezTo>
                    <a:cubicBezTo>
                      <a:pt x="7460" y="6061"/>
                      <a:pt x="7697" y="5771"/>
                      <a:pt x="7895" y="5449"/>
                    </a:cubicBezTo>
                    <a:cubicBezTo>
                      <a:pt x="7977" y="5315"/>
                      <a:pt x="8075" y="5191"/>
                      <a:pt x="8175" y="5071"/>
                    </a:cubicBezTo>
                    <a:cubicBezTo>
                      <a:pt x="8508" y="4673"/>
                      <a:pt x="8850" y="4281"/>
                      <a:pt x="9184" y="3884"/>
                    </a:cubicBezTo>
                    <a:cubicBezTo>
                      <a:pt x="9449" y="3569"/>
                      <a:pt x="9695" y="3242"/>
                      <a:pt x="9868" y="2865"/>
                    </a:cubicBezTo>
                    <a:cubicBezTo>
                      <a:pt x="10009" y="2556"/>
                      <a:pt x="10027" y="2259"/>
                      <a:pt x="9866" y="1942"/>
                    </a:cubicBezTo>
                    <a:cubicBezTo>
                      <a:pt x="9664" y="1542"/>
                      <a:pt x="9466" y="1136"/>
                      <a:pt x="9401" y="680"/>
                    </a:cubicBezTo>
                    <a:cubicBezTo>
                      <a:pt x="9376" y="500"/>
                      <a:pt x="9307" y="308"/>
                      <a:pt x="9125" y="221"/>
                    </a:cubicBezTo>
                    <a:cubicBezTo>
                      <a:pt x="8878" y="102"/>
                      <a:pt x="8627" y="0"/>
                      <a:pt x="8358"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3180525" y="1315000"/>
                <a:ext cx="88450" cy="111775"/>
              </a:xfrm>
              <a:custGeom>
                <a:avLst/>
                <a:gdLst/>
                <a:ahLst/>
                <a:cxnLst/>
                <a:rect l="l" t="t" r="r" b="b"/>
                <a:pathLst>
                  <a:path w="3538" h="4471" extrusionOk="0">
                    <a:moveTo>
                      <a:pt x="1622" y="0"/>
                    </a:moveTo>
                    <a:cubicBezTo>
                      <a:pt x="1535" y="0"/>
                      <a:pt x="1448" y="19"/>
                      <a:pt x="1362" y="58"/>
                    </a:cubicBezTo>
                    <a:cubicBezTo>
                      <a:pt x="1104" y="175"/>
                      <a:pt x="903" y="352"/>
                      <a:pt x="799" y="624"/>
                    </a:cubicBezTo>
                    <a:cubicBezTo>
                      <a:pt x="772" y="694"/>
                      <a:pt x="736" y="760"/>
                      <a:pt x="711" y="831"/>
                    </a:cubicBezTo>
                    <a:cubicBezTo>
                      <a:pt x="607" y="1126"/>
                      <a:pt x="492" y="1419"/>
                      <a:pt x="409" y="1720"/>
                    </a:cubicBezTo>
                    <a:cubicBezTo>
                      <a:pt x="243" y="2333"/>
                      <a:pt x="130" y="2958"/>
                      <a:pt x="61" y="3588"/>
                    </a:cubicBezTo>
                    <a:cubicBezTo>
                      <a:pt x="31" y="3871"/>
                      <a:pt x="1" y="4157"/>
                      <a:pt x="105" y="4432"/>
                    </a:cubicBezTo>
                    <a:cubicBezTo>
                      <a:pt x="353" y="4458"/>
                      <a:pt x="599" y="4470"/>
                      <a:pt x="844" y="4470"/>
                    </a:cubicBezTo>
                    <a:cubicBezTo>
                      <a:pt x="1257" y="4470"/>
                      <a:pt x="1667" y="4436"/>
                      <a:pt x="2076" y="4384"/>
                    </a:cubicBezTo>
                    <a:cubicBezTo>
                      <a:pt x="2271" y="4358"/>
                      <a:pt x="2285" y="4340"/>
                      <a:pt x="2322" y="4147"/>
                    </a:cubicBezTo>
                    <a:cubicBezTo>
                      <a:pt x="2330" y="4106"/>
                      <a:pt x="2336" y="4066"/>
                      <a:pt x="2342" y="4025"/>
                    </a:cubicBezTo>
                    <a:cubicBezTo>
                      <a:pt x="2426" y="3498"/>
                      <a:pt x="2343" y="2976"/>
                      <a:pt x="2276" y="2457"/>
                    </a:cubicBezTo>
                    <a:cubicBezTo>
                      <a:pt x="2250" y="2259"/>
                      <a:pt x="2153" y="2070"/>
                      <a:pt x="2087" y="1876"/>
                    </a:cubicBezTo>
                    <a:cubicBezTo>
                      <a:pt x="2058" y="1794"/>
                      <a:pt x="1988" y="1717"/>
                      <a:pt x="2043" y="1603"/>
                    </a:cubicBezTo>
                    <a:lnTo>
                      <a:pt x="2043" y="1603"/>
                    </a:lnTo>
                    <a:cubicBezTo>
                      <a:pt x="2195" y="1681"/>
                      <a:pt x="2199" y="1834"/>
                      <a:pt x="2259" y="1947"/>
                    </a:cubicBezTo>
                    <a:cubicBezTo>
                      <a:pt x="2325" y="2069"/>
                      <a:pt x="2358" y="2207"/>
                      <a:pt x="2409" y="2348"/>
                    </a:cubicBezTo>
                    <a:cubicBezTo>
                      <a:pt x="2546" y="2235"/>
                      <a:pt x="2486" y="2043"/>
                      <a:pt x="2636" y="1911"/>
                    </a:cubicBezTo>
                    <a:lnTo>
                      <a:pt x="2636" y="1911"/>
                    </a:lnTo>
                    <a:cubicBezTo>
                      <a:pt x="2603" y="2135"/>
                      <a:pt x="2636" y="2334"/>
                      <a:pt x="2511" y="2496"/>
                    </a:cubicBezTo>
                    <a:cubicBezTo>
                      <a:pt x="2432" y="2600"/>
                      <a:pt x="2432" y="2703"/>
                      <a:pt x="2447" y="2825"/>
                    </a:cubicBezTo>
                    <a:cubicBezTo>
                      <a:pt x="2474" y="3041"/>
                      <a:pt x="2499" y="3258"/>
                      <a:pt x="2501" y="3476"/>
                    </a:cubicBezTo>
                    <a:cubicBezTo>
                      <a:pt x="2504" y="3720"/>
                      <a:pt x="2480" y="3965"/>
                      <a:pt x="2468" y="4208"/>
                    </a:cubicBezTo>
                    <a:cubicBezTo>
                      <a:pt x="2741" y="4228"/>
                      <a:pt x="3003" y="4243"/>
                      <a:pt x="3267" y="4262"/>
                    </a:cubicBezTo>
                    <a:cubicBezTo>
                      <a:pt x="3275" y="4263"/>
                      <a:pt x="3282" y="4263"/>
                      <a:pt x="3289" y="4263"/>
                    </a:cubicBezTo>
                    <a:cubicBezTo>
                      <a:pt x="3368" y="4263"/>
                      <a:pt x="3406" y="4224"/>
                      <a:pt x="3416" y="4139"/>
                    </a:cubicBezTo>
                    <a:cubicBezTo>
                      <a:pt x="3434" y="3991"/>
                      <a:pt x="3465" y="3842"/>
                      <a:pt x="3476" y="3692"/>
                    </a:cubicBezTo>
                    <a:cubicBezTo>
                      <a:pt x="3498" y="3386"/>
                      <a:pt x="3538" y="3078"/>
                      <a:pt x="3520" y="2774"/>
                    </a:cubicBezTo>
                    <a:cubicBezTo>
                      <a:pt x="3482" y="2150"/>
                      <a:pt x="3336" y="1548"/>
                      <a:pt x="3051" y="985"/>
                    </a:cubicBezTo>
                    <a:cubicBezTo>
                      <a:pt x="2919" y="727"/>
                      <a:pt x="2759" y="507"/>
                      <a:pt x="2501" y="370"/>
                    </a:cubicBezTo>
                    <a:cubicBezTo>
                      <a:pt x="2307" y="268"/>
                      <a:pt x="2114" y="169"/>
                      <a:pt x="1917" y="73"/>
                    </a:cubicBezTo>
                    <a:cubicBezTo>
                      <a:pt x="1820" y="25"/>
                      <a:pt x="1722" y="0"/>
                      <a:pt x="1622"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3033000" y="1308475"/>
                <a:ext cx="264600" cy="434350"/>
              </a:xfrm>
              <a:custGeom>
                <a:avLst/>
                <a:gdLst/>
                <a:ahLst/>
                <a:cxnLst/>
                <a:rect l="l" t="t" r="r" b="b"/>
                <a:pathLst>
                  <a:path w="10584" h="17374" extrusionOk="0">
                    <a:moveTo>
                      <a:pt x="7525" y="262"/>
                    </a:moveTo>
                    <a:cubicBezTo>
                      <a:pt x="7623" y="262"/>
                      <a:pt x="7722" y="286"/>
                      <a:pt x="7818" y="334"/>
                    </a:cubicBezTo>
                    <a:cubicBezTo>
                      <a:pt x="8013" y="430"/>
                      <a:pt x="8208" y="529"/>
                      <a:pt x="8402" y="631"/>
                    </a:cubicBezTo>
                    <a:cubicBezTo>
                      <a:pt x="8660" y="768"/>
                      <a:pt x="8820" y="988"/>
                      <a:pt x="8951" y="1246"/>
                    </a:cubicBezTo>
                    <a:cubicBezTo>
                      <a:pt x="9237" y="1809"/>
                      <a:pt x="9383" y="2411"/>
                      <a:pt x="9419" y="3035"/>
                    </a:cubicBezTo>
                    <a:cubicBezTo>
                      <a:pt x="9437" y="3339"/>
                      <a:pt x="9398" y="3648"/>
                      <a:pt x="9377" y="3954"/>
                    </a:cubicBezTo>
                    <a:cubicBezTo>
                      <a:pt x="9366" y="4103"/>
                      <a:pt x="9335" y="4252"/>
                      <a:pt x="9317" y="4400"/>
                    </a:cubicBezTo>
                    <a:cubicBezTo>
                      <a:pt x="9307" y="4485"/>
                      <a:pt x="9269" y="4524"/>
                      <a:pt x="9190" y="4524"/>
                    </a:cubicBezTo>
                    <a:cubicBezTo>
                      <a:pt x="9183" y="4524"/>
                      <a:pt x="9176" y="4524"/>
                      <a:pt x="9168" y="4523"/>
                    </a:cubicBezTo>
                    <a:cubicBezTo>
                      <a:pt x="8904" y="4505"/>
                      <a:pt x="8642" y="4489"/>
                      <a:pt x="8369" y="4469"/>
                    </a:cubicBezTo>
                    <a:cubicBezTo>
                      <a:pt x="8381" y="4226"/>
                      <a:pt x="8403" y="3981"/>
                      <a:pt x="8402" y="3738"/>
                    </a:cubicBezTo>
                    <a:cubicBezTo>
                      <a:pt x="8399" y="3519"/>
                      <a:pt x="8375" y="3302"/>
                      <a:pt x="8348" y="3086"/>
                    </a:cubicBezTo>
                    <a:cubicBezTo>
                      <a:pt x="8333" y="2966"/>
                      <a:pt x="8333" y="2861"/>
                      <a:pt x="8412" y="2757"/>
                    </a:cubicBezTo>
                    <a:cubicBezTo>
                      <a:pt x="8537" y="2595"/>
                      <a:pt x="8504" y="2396"/>
                      <a:pt x="8537" y="2172"/>
                    </a:cubicBezTo>
                    <a:lnTo>
                      <a:pt x="8537" y="2172"/>
                    </a:lnTo>
                    <a:cubicBezTo>
                      <a:pt x="8387" y="2304"/>
                      <a:pt x="8447" y="2496"/>
                      <a:pt x="8310" y="2610"/>
                    </a:cubicBezTo>
                    <a:cubicBezTo>
                      <a:pt x="8259" y="2468"/>
                      <a:pt x="8225" y="2330"/>
                      <a:pt x="8160" y="2208"/>
                    </a:cubicBezTo>
                    <a:cubicBezTo>
                      <a:pt x="8100" y="2095"/>
                      <a:pt x="8094" y="1942"/>
                      <a:pt x="7944" y="1866"/>
                    </a:cubicBezTo>
                    <a:lnTo>
                      <a:pt x="7944" y="1866"/>
                    </a:lnTo>
                    <a:cubicBezTo>
                      <a:pt x="7889" y="1978"/>
                      <a:pt x="7959" y="2055"/>
                      <a:pt x="7988" y="2137"/>
                    </a:cubicBezTo>
                    <a:cubicBezTo>
                      <a:pt x="8054" y="2331"/>
                      <a:pt x="8151" y="2520"/>
                      <a:pt x="8177" y="2718"/>
                    </a:cubicBezTo>
                    <a:cubicBezTo>
                      <a:pt x="8244" y="3237"/>
                      <a:pt x="8327" y="3759"/>
                      <a:pt x="8243" y="4286"/>
                    </a:cubicBezTo>
                    <a:cubicBezTo>
                      <a:pt x="8237" y="4327"/>
                      <a:pt x="8231" y="4367"/>
                      <a:pt x="8223" y="4408"/>
                    </a:cubicBezTo>
                    <a:cubicBezTo>
                      <a:pt x="8186" y="4601"/>
                      <a:pt x="8172" y="4621"/>
                      <a:pt x="7977" y="4645"/>
                    </a:cubicBezTo>
                    <a:cubicBezTo>
                      <a:pt x="7566" y="4698"/>
                      <a:pt x="7154" y="4732"/>
                      <a:pt x="6738" y="4732"/>
                    </a:cubicBezTo>
                    <a:cubicBezTo>
                      <a:pt x="6495" y="4732"/>
                      <a:pt x="6251" y="4720"/>
                      <a:pt x="6006" y="4694"/>
                    </a:cubicBezTo>
                    <a:cubicBezTo>
                      <a:pt x="5902" y="4418"/>
                      <a:pt x="5932" y="4132"/>
                      <a:pt x="5962" y="3849"/>
                    </a:cubicBezTo>
                    <a:cubicBezTo>
                      <a:pt x="6031" y="3219"/>
                      <a:pt x="6144" y="2594"/>
                      <a:pt x="6310" y="1981"/>
                    </a:cubicBezTo>
                    <a:cubicBezTo>
                      <a:pt x="6393" y="1680"/>
                      <a:pt x="6508" y="1387"/>
                      <a:pt x="6612" y="1092"/>
                    </a:cubicBezTo>
                    <a:cubicBezTo>
                      <a:pt x="6637" y="1021"/>
                      <a:pt x="6673" y="955"/>
                      <a:pt x="6700" y="885"/>
                    </a:cubicBezTo>
                    <a:cubicBezTo>
                      <a:pt x="6804" y="613"/>
                      <a:pt x="7005" y="436"/>
                      <a:pt x="7263" y="320"/>
                    </a:cubicBezTo>
                    <a:cubicBezTo>
                      <a:pt x="7350" y="281"/>
                      <a:pt x="7437" y="262"/>
                      <a:pt x="7525" y="262"/>
                    </a:cubicBezTo>
                    <a:close/>
                    <a:moveTo>
                      <a:pt x="1326" y="1432"/>
                    </a:moveTo>
                    <a:cubicBezTo>
                      <a:pt x="1476" y="1446"/>
                      <a:pt x="1593" y="1507"/>
                      <a:pt x="1690" y="1612"/>
                    </a:cubicBezTo>
                    <a:cubicBezTo>
                      <a:pt x="1971" y="1914"/>
                      <a:pt x="2131" y="2263"/>
                      <a:pt x="2125" y="2682"/>
                    </a:cubicBezTo>
                    <a:cubicBezTo>
                      <a:pt x="2116" y="3266"/>
                      <a:pt x="2241" y="3834"/>
                      <a:pt x="2316" y="4409"/>
                    </a:cubicBezTo>
                    <a:cubicBezTo>
                      <a:pt x="2365" y="4798"/>
                      <a:pt x="2461" y="5173"/>
                      <a:pt x="2585" y="5542"/>
                    </a:cubicBezTo>
                    <a:cubicBezTo>
                      <a:pt x="2631" y="5684"/>
                      <a:pt x="2687" y="5824"/>
                      <a:pt x="2754" y="5958"/>
                    </a:cubicBezTo>
                    <a:cubicBezTo>
                      <a:pt x="2825" y="6099"/>
                      <a:pt x="2823" y="6229"/>
                      <a:pt x="2759" y="6369"/>
                    </a:cubicBezTo>
                    <a:cubicBezTo>
                      <a:pt x="2681" y="6538"/>
                      <a:pt x="2558" y="6661"/>
                      <a:pt x="2395" y="6744"/>
                    </a:cubicBezTo>
                    <a:cubicBezTo>
                      <a:pt x="2310" y="6787"/>
                      <a:pt x="2224" y="6811"/>
                      <a:pt x="2141" y="6811"/>
                    </a:cubicBezTo>
                    <a:cubicBezTo>
                      <a:pt x="2040" y="6811"/>
                      <a:pt x="1943" y="6777"/>
                      <a:pt x="1855" y="6705"/>
                    </a:cubicBezTo>
                    <a:cubicBezTo>
                      <a:pt x="1704" y="6580"/>
                      <a:pt x="1554" y="6442"/>
                      <a:pt x="1441" y="6283"/>
                    </a:cubicBezTo>
                    <a:cubicBezTo>
                      <a:pt x="846" y="5443"/>
                      <a:pt x="419" y="4526"/>
                      <a:pt x="232" y="3509"/>
                    </a:cubicBezTo>
                    <a:cubicBezTo>
                      <a:pt x="163" y="3134"/>
                      <a:pt x="95" y="2754"/>
                      <a:pt x="160" y="2370"/>
                    </a:cubicBezTo>
                    <a:cubicBezTo>
                      <a:pt x="184" y="2223"/>
                      <a:pt x="217" y="2074"/>
                      <a:pt x="269" y="1936"/>
                    </a:cubicBezTo>
                    <a:cubicBezTo>
                      <a:pt x="338" y="1755"/>
                      <a:pt x="475" y="1632"/>
                      <a:pt x="670" y="1585"/>
                    </a:cubicBezTo>
                    <a:cubicBezTo>
                      <a:pt x="888" y="1533"/>
                      <a:pt x="1107" y="1483"/>
                      <a:pt x="1326" y="1432"/>
                    </a:cubicBezTo>
                    <a:close/>
                    <a:moveTo>
                      <a:pt x="3247" y="312"/>
                    </a:moveTo>
                    <a:cubicBezTo>
                      <a:pt x="3421" y="312"/>
                      <a:pt x="3594" y="350"/>
                      <a:pt x="3761" y="413"/>
                    </a:cubicBezTo>
                    <a:cubicBezTo>
                      <a:pt x="3995" y="502"/>
                      <a:pt x="4142" y="678"/>
                      <a:pt x="4209" y="912"/>
                    </a:cubicBezTo>
                    <a:cubicBezTo>
                      <a:pt x="4235" y="996"/>
                      <a:pt x="4220" y="1102"/>
                      <a:pt x="4191" y="1189"/>
                    </a:cubicBezTo>
                    <a:cubicBezTo>
                      <a:pt x="3969" y="1861"/>
                      <a:pt x="3881" y="2558"/>
                      <a:pt x="3815" y="3258"/>
                    </a:cubicBezTo>
                    <a:cubicBezTo>
                      <a:pt x="3737" y="4102"/>
                      <a:pt x="3801" y="4936"/>
                      <a:pt x="3978" y="5762"/>
                    </a:cubicBezTo>
                    <a:cubicBezTo>
                      <a:pt x="4025" y="5980"/>
                      <a:pt x="4116" y="6190"/>
                      <a:pt x="4191" y="6402"/>
                    </a:cubicBezTo>
                    <a:cubicBezTo>
                      <a:pt x="4259" y="6600"/>
                      <a:pt x="4234" y="6670"/>
                      <a:pt x="4049" y="6763"/>
                    </a:cubicBezTo>
                    <a:cubicBezTo>
                      <a:pt x="3966" y="6806"/>
                      <a:pt x="3875" y="6827"/>
                      <a:pt x="3785" y="6827"/>
                    </a:cubicBezTo>
                    <a:cubicBezTo>
                      <a:pt x="3643" y="6827"/>
                      <a:pt x="3505" y="6774"/>
                      <a:pt x="3404" y="6667"/>
                    </a:cubicBezTo>
                    <a:cubicBezTo>
                      <a:pt x="3053" y="6294"/>
                      <a:pt x="2813" y="5857"/>
                      <a:pt x="2663" y="5362"/>
                    </a:cubicBezTo>
                    <a:cubicBezTo>
                      <a:pt x="2448" y="4652"/>
                      <a:pt x="2374" y="3918"/>
                      <a:pt x="2268" y="3191"/>
                    </a:cubicBezTo>
                    <a:cubicBezTo>
                      <a:pt x="2214" y="2814"/>
                      <a:pt x="2220" y="2429"/>
                      <a:pt x="2194" y="1974"/>
                    </a:cubicBezTo>
                    <a:cubicBezTo>
                      <a:pt x="2209" y="1765"/>
                      <a:pt x="2215" y="1485"/>
                      <a:pt x="2253" y="1209"/>
                    </a:cubicBezTo>
                    <a:cubicBezTo>
                      <a:pt x="2292" y="904"/>
                      <a:pt x="2463" y="660"/>
                      <a:pt x="2705" y="478"/>
                    </a:cubicBezTo>
                    <a:cubicBezTo>
                      <a:pt x="2808" y="398"/>
                      <a:pt x="2946" y="344"/>
                      <a:pt x="3075" y="325"/>
                    </a:cubicBezTo>
                    <a:cubicBezTo>
                      <a:pt x="3132" y="316"/>
                      <a:pt x="3190" y="312"/>
                      <a:pt x="3247" y="312"/>
                    </a:cubicBezTo>
                    <a:close/>
                    <a:moveTo>
                      <a:pt x="5611" y="137"/>
                    </a:moveTo>
                    <a:cubicBezTo>
                      <a:pt x="5724" y="137"/>
                      <a:pt x="5837" y="154"/>
                      <a:pt x="5944" y="188"/>
                    </a:cubicBezTo>
                    <a:cubicBezTo>
                      <a:pt x="6274" y="296"/>
                      <a:pt x="6412" y="573"/>
                      <a:pt x="6517" y="864"/>
                    </a:cubicBezTo>
                    <a:cubicBezTo>
                      <a:pt x="6546" y="942"/>
                      <a:pt x="6480" y="1057"/>
                      <a:pt x="6448" y="1153"/>
                    </a:cubicBezTo>
                    <a:cubicBezTo>
                      <a:pt x="6361" y="1411"/>
                      <a:pt x="6243" y="1662"/>
                      <a:pt x="6184" y="1926"/>
                    </a:cubicBezTo>
                    <a:cubicBezTo>
                      <a:pt x="6012" y="2684"/>
                      <a:pt x="5849" y="3446"/>
                      <a:pt x="5816" y="4226"/>
                    </a:cubicBezTo>
                    <a:cubicBezTo>
                      <a:pt x="5810" y="4388"/>
                      <a:pt x="5816" y="4552"/>
                      <a:pt x="5816" y="4729"/>
                    </a:cubicBezTo>
                    <a:cubicBezTo>
                      <a:pt x="5777" y="4741"/>
                      <a:pt x="5752" y="4753"/>
                      <a:pt x="5726" y="4757"/>
                    </a:cubicBezTo>
                    <a:cubicBezTo>
                      <a:pt x="5437" y="4804"/>
                      <a:pt x="5282" y="5008"/>
                      <a:pt x="5162" y="5245"/>
                    </a:cubicBezTo>
                    <a:cubicBezTo>
                      <a:pt x="5035" y="5495"/>
                      <a:pt x="5011" y="5756"/>
                      <a:pt x="5125" y="6016"/>
                    </a:cubicBezTo>
                    <a:cubicBezTo>
                      <a:pt x="5224" y="6240"/>
                      <a:pt x="5341" y="6456"/>
                      <a:pt x="5452" y="6675"/>
                    </a:cubicBezTo>
                    <a:cubicBezTo>
                      <a:pt x="5379" y="6863"/>
                      <a:pt x="5200" y="6966"/>
                      <a:pt x="5011" y="6966"/>
                    </a:cubicBezTo>
                    <a:cubicBezTo>
                      <a:pt x="4862" y="6966"/>
                      <a:pt x="4706" y="6902"/>
                      <a:pt x="4592" y="6765"/>
                    </a:cubicBezTo>
                    <a:cubicBezTo>
                      <a:pt x="4351" y="6477"/>
                      <a:pt x="4199" y="6144"/>
                      <a:pt x="4115" y="5779"/>
                    </a:cubicBezTo>
                    <a:cubicBezTo>
                      <a:pt x="3992" y="5252"/>
                      <a:pt x="3915" y="4717"/>
                      <a:pt x="3909" y="4178"/>
                    </a:cubicBezTo>
                    <a:cubicBezTo>
                      <a:pt x="3900" y="3342"/>
                      <a:pt x="3983" y="2513"/>
                      <a:pt x="4187" y="1702"/>
                    </a:cubicBezTo>
                    <a:cubicBezTo>
                      <a:pt x="4270" y="1374"/>
                      <a:pt x="4408" y="1056"/>
                      <a:pt x="4559" y="751"/>
                    </a:cubicBezTo>
                    <a:cubicBezTo>
                      <a:pt x="4747" y="370"/>
                      <a:pt x="5185" y="137"/>
                      <a:pt x="5611" y="137"/>
                    </a:cubicBezTo>
                    <a:close/>
                    <a:moveTo>
                      <a:pt x="8782" y="4610"/>
                    </a:moveTo>
                    <a:cubicBezTo>
                      <a:pt x="9051" y="4610"/>
                      <a:pt x="9303" y="4711"/>
                      <a:pt x="9550" y="4831"/>
                    </a:cubicBezTo>
                    <a:lnTo>
                      <a:pt x="9548" y="4831"/>
                    </a:lnTo>
                    <a:cubicBezTo>
                      <a:pt x="9731" y="4919"/>
                      <a:pt x="9799" y="5111"/>
                      <a:pt x="9824" y="5290"/>
                    </a:cubicBezTo>
                    <a:cubicBezTo>
                      <a:pt x="9890" y="5747"/>
                      <a:pt x="10088" y="6151"/>
                      <a:pt x="10291" y="6553"/>
                    </a:cubicBezTo>
                    <a:cubicBezTo>
                      <a:pt x="10450" y="6868"/>
                      <a:pt x="10432" y="7167"/>
                      <a:pt x="10292" y="7476"/>
                    </a:cubicBezTo>
                    <a:cubicBezTo>
                      <a:pt x="10118" y="7853"/>
                      <a:pt x="9872" y="8180"/>
                      <a:pt x="9608" y="8493"/>
                    </a:cubicBezTo>
                    <a:cubicBezTo>
                      <a:pt x="9273" y="8891"/>
                      <a:pt x="8933" y="9284"/>
                      <a:pt x="8600" y="9680"/>
                    </a:cubicBezTo>
                    <a:cubicBezTo>
                      <a:pt x="8498" y="9800"/>
                      <a:pt x="8400" y="9925"/>
                      <a:pt x="8319" y="10058"/>
                    </a:cubicBezTo>
                    <a:cubicBezTo>
                      <a:pt x="8120" y="10381"/>
                      <a:pt x="7884" y="10672"/>
                      <a:pt x="7587" y="10904"/>
                    </a:cubicBezTo>
                    <a:cubicBezTo>
                      <a:pt x="7111" y="11280"/>
                      <a:pt x="6580" y="11563"/>
                      <a:pt x="6000" y="11737"/>
                    </a:cubicBezTo>
                    <a:cubicBezTo>
                      <a:pt x="5747" y="11812"/>
                      <a:pt x="5477" y="11829"/>
                      <a:pt x="5215" y="11871"/>
                    </a:cubicBezTo>
                    <a:cubicBezTo>
                      <a:pt x="5164" y="11880"/>
                      <a:pt x="5111" y="11887"/>
                      <a:pt x="5062" y="11896"/>
                    </a:cubicBezTo>
                    <a:cubicBezTo>
                      <a:pt x="5060" y="11910"/>
                      <a:pt x="5059" y="11923"/>
                      <a:pt x="5057" y="11937"/>
                    </a:cubicBezTo>
                    <a:cubicBezTo>
                      <a:pt x="5111" y="11949"/>
                      <a:pt x="5165" y="11971"/>
                      <a:pt x="5221" y="11971"/>
                    </a:cubicBezTo>
                    <a:cubicBezTo>
                      <a:pt x="5626" y="11967"/>
                      <a:pt x="6024" y="11913"/>
                      <a:pt x="6394" y="11734"/>
                    </a:cubicBezTo>
                    <a:cubicBezTo>
                      <a:pt x="6838" y="11523"/>
                      <a:pt x="7285" y="11317"/>
                      <a:pt x="7686" y="10975"/>
                    </a:cubicBezTo>
                    <a:cubicBezTo>
                      <a:pt x="7697" y="11045"/>
                      <a:pt x="7710" y="11089"/>
                      <a:pt x="7707" y="11131"/>
                    </a:cubicBezTo>
                    <a:cubicBezTo>
                      <a:pt x="7675" y="11641"/>
                      <a:pt x="7641" y="12153"/>
                      <a:pt x="7611" y="12664"/>
                    </a:cubicBezTo>
                    <a:cubicBezTo>
                      <a:pt x="7576" y="13257"/>
                      <a:pt x="7489" y="13847"/>
                      <a:pt x="7506" y="14442"/>
                    </a:cubicBezTo>
                    <a:cubicBezTo>
                      <a:pt x="7516" y="14791"/>
                      <a:pt x="7482" y="15140"/>
                      <a:pt x="7483" y="15488"/>
                    </a:cubicBezTo>
                    <a:cubicBezTo>
                      <a:pt x="7485" y="15719"/>
                      <a:pt x="7506" y="15950"/>
                      <a:pt x="7531" y="16181"/>
                    </a:cubicBezTo>
                    <a:cubicBezTo>
                      <a:pt x="7555" y="16405"/>
                      <a:pt x="7555" y="16399"/>
                      <a:pt x="7351" y="16506"/>
                    </a:cubicBezTo>
                    <a:cubicBezTo>
                      <a:pt x="6658" y="16872"/>
                      <a:pt x="5903" y="17029"/>
                      <a:pt x="5143" y="17166"/>
                    </a:cubicBezTo>
                    <a:cubicBezTo>
                      <a:pt x="4953" y="17200"/>
                      <a:pt x="4762" y="17215"/>
                      <a:pt x="4571" y="17215"/>
                    </a:cubicBezTo>
                    <a:cubicBezTo>
                      <a:pt x="4304" y="17215"/>
                      <a:pt x="4037" y="17186"/>
                      <a:pt x="3774" y="17142"/>
                    </a:cubicBezTo>
                    <a:cubicBezTo>
                      <a:pt x="3305" y="17064"/>
                      <a:pt x="2838" y="16954"/>
                      <a:pt x="2373" y="16840"/>
                    </a:cubicBezTo>
                    <a:cubicBezTo>
                      <a:pt x="2205" y="16800"/>
                      <a:pt x="2046" y="16710"/>
                      <a:pt x="1885" y="16636"/>
                    </a:cubicBezTo>
                    <a:cubicBezTo>
                      <a:pt x="1804" y="16600"/>
                      <a:pt x="1765" y="16540"/>
                      <a:pt x="1768" y="16443"/>
                    </a:cubicBezTo>
                    <a:cubicBezTo>
                      <a:pt x="1783" y="15950"/>
                      <a:pt x="1792" y="15460"/>
                      <a:pt x="1800" y="14968"/>
                    </a:cubicBezTo>
                    <a:cubicBezTo>
                      <a:pt x="1804" y="14743"/>
                      <a:pt x="1803" y="14517"/>
                      <a:pt x="1803" y="14291"/>
                    </a:cubicBezTo>
                    <a:cubicBezTo>
                      <a:pt x="1801" y="13697"/>
                      <a:pt x="1803" y="13103"/>
                      <a:pt x="1797" y="12507"/>
                    </a:cubicBezTo>
                    <a:cubicBezTo>
                      <a:pt x="1792" y="12097"/>
                      <a:pt x="1776" y="11688"/>
                      <a:pt x="1765" y="11278"/>
                    </a:cubicBezTo>
                    <a:cubicBezTo>
                      <a:pt x="1765" y="11203"/>
                      <a:pt x="1765" y="11128"/>
                      <a:pt x="1765" y="11035"/>
                    </a:cubicBezTo>
                    <a:cubicBezTo>
                      <a:pt x="1927" y="11097"/>
                      <a:pt x="1998" y="11250"/>
                      <a:pt x="2125" y="11331"/>
                    </a:cubicBezTo>
                    <a:cubicBezTo>
                      <a:pt x="2257" y="11415"/>
                      <a:pt x="2383" y="11509"/>
                      <a:pt x="2523" y="11583"/>
                    </a:cubicBezTo>
                    <a:cubicBezTo>
                      <a:pt x="2655" y="11652"/>
                      <a:pt x="2796" y="11706"/>
                      <a:pt x="2937" y="11755"/>
                    </a:cubicBezTo>
                    <a:cubicBezTo>
                      <a:pt x="3081" y="11808"/>
                      <a:pt x="3228" y="11847"/>
                      <a:pt x="3396" y="11857"/>
                    </a:cubicBezTo>
                    <a:cubicBezTo>
                      <a:pt x="3380" y="11829"/>
                      <a:pt x="3369" y="11784"/>
                      <a:pt x="3344" y="11772"/>
                    </a:cubicBezTo>
                    <a:cubicBezTo>
                      <a:pt x="3245" y="11725"/>
                      <a:pt x="3144" y="11680"/>
                      <a:pt x="3041" y="11650"/>
                    </a:cubicBezTo>
                    <a:cubicBezTo>
                      <a:pt x="2636" y="11538"/>
                      <a:pt x="2302" y="11317"/>
                      <a:pt x="1990" y="11036"/>
                    </a:cubicBezTo>
                    <a:cubicBezTo>
                      <a:pt x="1206" y="10330"/>
                      <a:pt x="888" y="9418"/>
                      <a:pt x="772" y="8406"/>
                    </a:cubicBezTo>
                    <a:cubicBezTo>
                      <a:pt x="736" y="8094"/>
                      <a:pt x="703" y="7782"/>
                      <a:pt x="668" y="7470"/>
                    </a:cubicBezTo>
                    <a:cubicBezTo>
                      <a:pt x="664" y="7435"/>
                      <a:pt x="659" y="7401"/>
                      <a:pt x="661" y="7368"/>
                    </a:cubicBezTo>
                    <a:cubicBezTo>
                      <a:pt x="677" y="6709"/>
                      <a:pt x="532" y="6066"/>
                      <a:pt x="470" y="5413"/>
                    </a:cubicBezTo>
                    <a:cubicBezTo>
                      <a:pt x="452" y="5218"/>
                      <a:pt x="425" y="5023"/>
                      <a:pt x="439" y="4810"/>
                    </a:cubicBezTo>
                    <a:lnTo>
                      <a:pt x="439" y="4810"/>
                    </a:lnTo>
                    <a:cubicBezTo>
                      <a:pt x="467" y="4849"/>
                      <a:pt x="500" y="4885"/>
                      <a:pt x="523" y="4925"/>
                    </a:cubicBezTo>
                    <a:cubicBezTo>
                      <a:pt x="724" y="5291"/>
                      <a:pt x="907" y="5666"/>
                      <a:pt x="1126" y="6021"/>
                    </a:cubicBezTo>
                    <a:cubicBezTo>
                      <a:pt x="1275" y="6262"/>
                      <a:pt x="1456" y="6492"/>
                      <a:pt x="1654" y="6694"/>
                    </a:cubicBezTo>
                    <a:cubicBezTo>
                      <a:pt x="1812" y="6852"/>
                      <a:pt x="1992" y="6928"/>
                      <a:pt x="2169" y="6928"/>
                    </a:cubicBezTo>
                    <a:cubicBezTo>
                      <a:pt x="2401" y="6928"/>
                      <a:pt x="2626" y="6798"/>
                      <a:pt x="2784" y="6552"/>
                    </a:cubicBezTo>
                    <a:cubicBezTo>
                      <a:pt x="2829" y="6483"/>
                      <a:pt x="2871" y="6414"/>
                      <a:pt x="2933" y="6315"/>
                    </a:cubicBezTo>
                    <a:cubicBezTo>
                      <a:pt x="3038" y="6442"/>
                      <a:pt x="3132" y="6552"/>
                      <a:pt x="3222" y="6667"/>
                    </a:cubicBezTo>
                    <a:cubicBezTo>
                      <a:pt x="3308" y="6775"/>
                      <a:pt x="3404" y="6871"/>
                      <a:pt x="3537" y="6919"/>
                    </a:cubicBezTo>
                    <a:cubicBezTo>
                      <a:pt x="3621" y="6949"/>
                      <a:pt x="3704" y="6963"/>
                      <a:pt x="3785" y="6963"/>
                    </a:cubicBezTo>
                    <a:cubicBezTo>
                      <a:pt x="3903" y="6963"/>
                      <a:pt x="4019" y="6933"/>
                      <a:pt x="4131" y="6871"/>
                    </a:cubicBezTo>
                    <a:cubicBezTo>
                      <a:pt x="4208" y="6829"/>
                      <a:pt x="4285" y="6786"/>
                      <a:pt x="4394" y="6724"/>
                    </a:cubicBezTo>
                    <a:cubicBezTo>
                      <a:pt x="4442" y="6787"/>
                      <a:pt x="4481" y="6855"/>
                      <a:pt x="4535" y="6904"/>
                    </a:cubicBezTo>
                    <a:cubicBezTo>
                      <a:pt x="4654" y="7016"/>
                      <a:pt x="4831" y="7104"/>
                      <a:pt x="5018" y="7104"/>
                    </a:cubicBezTo>
                    <a:cubicBezTo>
                      <a:pt x="5153" y="7104"/>
                      <a:pt x="5295" y="7058"/>
                      <a:pt x="5425" y="6940"/>
                    </a:cubicBezTo>
                    <a:cubicBezTo>
                      <a:pt x="5499" y="6872"/>
                      <a:pt x="5538" y="6840"/>
                      <a:pt x="5578" y="6840"/>
                    </a:cubicBezTo>
                    <a:cubicBezTo>
                      <a:pt x="5617" y="6840"/>
                      <a:pt x="5657" y="6871"/>
                      <a:pt x="5732" y="6930"/>
                    </a:cubicBezTo>
                    <a:cubicBezTo>
                      <a:pt x="5951" y="7099"/>
                      <a:pt x="6214" y="7161"/>
                      <a:pt x="6475" y="7200"/>
                    </a:cubicBezTo>
                    <a:cubicBezTo>
                      <a:pt x="6640" y="7225"/>
                      <a:pt x="6803" y="7238"/>
                      <a:pt x="6965" y="7238"/>
                    </a:cubicBezTo>
                    <a:cubicBezTo>
                      <a:pt x="7338" y="7238"/>
                      <a:pt x="7705" y="7169"/>
                      <a:pt x="8064" y="7023"/>
                    </a:cubicBezTo>
                    <a:cubicBezTo>
                      <a:pt x="8253" y="6948"/>
                      <a:pt x="8453" y="6903"/>
                      <a:pt x="8648" y="6841"/>
                    </a:cubicBezTo>
                    <a:cubicBezTo>
                      <a:pt x="8729" y="6816"/>
                      <a:pt x="8808" y="6787"/>
                      <a:pt x="8877" y="6723"/>
                    </a:cubicBezTo>
                    <a:lnTo>
                      <a:pt x="8877" y="6723"/>
                    </a:lnTo>
                    <a:cubicBezTo>
                      <a:pt x="8771" y="6732"/>
                      <a:pt x="8663" y="6741"/>
                      <a:pt x="8540" y="6751"/>
                    </a:cubicBezTo>
                    <a:cubicBezTo>
                      <a:pt x="8589" y="6595"/>
                      <a:pt x="8784" y="6573"/>
                      <a:pt x="8831" y="6387"/>
                    </a:cubicBezTo>
                    <a:lnTo>
                      <a:pt x="8831" y="6387"/>
                    </a:lnTo>
                    <a:cubicBezTo>
                      <a:pt x="8766" y="6412"/>
                      <a:pt x="8727" y="6421"/>
                      <a:pt x="8699" y="6441"/>
                    </a:cubicBezTo>
                    <a:cubicBezTo>
                      <a:pt x="8609" y="6504"/>
                      <a:pt x="8517" y="6564"/>
                      <a:pt x="8435" y="6637"/>
                    </a:cubicBezTo>
                    <a:cubicBezTo>
                      <a:pt x="8064" y="6970"/>
                      <a:pt x="7611" y="7075"/>
                      <a:pt x="7132" y="7108"/>
                    </a:cubicBezTo>
                    <a:cubicBezTo>
                      <a:pt x="7064" y="7113"/>
                      <a:pt x="6996" y="7116"/>
                      <a:pt x="6928" y="7116"/>
                    </a:cubicBezTo>
                    <a:cubicBezTo>
                      <a:pt x="6634" y="7116"/>
                      <a:pt x="6345" y="7068"/>
                      <a:pt x="6067" y="6954"/>
                    </a:cubicBezTo>
                    <a:cubicBezTo>
                      <a:pt x="5950" y="6906"/>
                      <a:pt x="5831" y="6838"/>
                      <a:pt x="5743" y="6751"/>
                    </a:cubicBezTo>
                    <a:cubicBezTo>
                      <a:pt x="5510" y="6523"/>
                      <a:pt x="5342" y="6249"/>
                      <a:pt x="5243" y="5938"/>
                    </a:cubicBezTo>
                    <a:cubicBezTo>
                      <a:pt x="5158" y="5668"/>
                      <a:pt x="5192" y="5411"/>
                      <a:pt x="5354" y="5176"/>
                    </a:cubicBezTo>
                    <a:cubicBezTo>
                      <a:pt x="5477" y="4997"/>
                      <a:pt x="5639" y="4885"/>
                      <a:pt x="5863" y="4874"/>
                    </a:cubicBezTo>
                    <a:cubicBezTo>
                      <a:pt x="6013" y="4867"/>
                      <a:pt x="6163" y="4861"/>
                      <a:pt x="6313" y="4855"/>
                    </a:cubicBezTo>
                    <a:cubicBezTo>
                      <a:pt x="6859" y="4832"/>
                      <a:pt x="7405" y="4819"/>
                      <a:pt x="7950" y="4783"/>
                    </a:cubicBezTo>
                    <a:cubicBezTo>
                      <a:pt x="8132" y="4771"/>
                      <a:pt x="8310" y="4703"/>
                      <a:pt x="8487" y="4652"/>
                    </a:cubicBezTo>
                    <a:cubicBezTo>
                      <a:pt x="8588" y="4623"/>
                      <a:pt x="8686" y="4610"/>
                      <a:pt x="8782" y="4610"/>
                    </a:cubicBezTo>
                    <a:close/>
                    <a:moveTo>
                      <a:pt x="5646" y="1"/>
                    </a:moveTo>
                    <a:cubicBezTo>
                      <a:pt x="5569" y="1"/>
                      <a:pt x="5490" y="8"/>
                      <a:pt x="5408" y="22"/>
                    </a:cubicBezTo>
                    <a:cubicBezTo>
                      <a:pt x="4994" y="94"/>
                      <a:pt x="4618" y="293"/>
                      <a:pt x="4414" y="709"/>
                    </a:cubicBezTo>
                    <a:cubicBezTo>
                      <a:pt x="4403" y="732"/>
                      <a:pt x="4381" y="751"/>
                      <a:pt x="4346" y="793"/>
                    </a:cubicBezTo>
                    <a:cubicBezTo>
                      <a:pt x="4297" y="726"/>
                      <a:pt x="4256" y="679"/>
                      <a:pt x="4225" y="628"/>
                    </a:cubicBezTo>
                    <a:cubicBezTo>
                      <a:pt x="4112" y="431"/>
                      <a:pt x="3939" y="320"/>
                      <a:pt x="3722" y="272"/>
                    </a:cubicBezTo>
                    <a:cubicBezTo>
                      <a:pt x="3615" y="248"/>
                      <a:pt x="3509" y="220"/>
                      <a:pt x="3401" y="205"/>
                    </a:cubicBezTo>
                    <a:cubicBezTo>
                      <a:pt x="3335" y="195"/>
                      <a:pt x="3272" y="191"/>
                      <a:pt x="3210" y="191"/>
                    </a:cubicBezTo>
                    <a:cubicBezTo>
                      <a:pt x="2841" y="191"/>
                      <a:pt x="2548" y="360"/>
                      <a:pt x="2335" y="697"/>
                    </a:cubicBezTo>
                    <a:cubicBezTo>
                      <a:pt x="2194" y="919"/>
                      <a:pt x="2100" y="1156"/>
                      <a:pt x="2092" y="1426"/>
                    </a:cubicBezTo>
                    <a:cubicBezTo>
                      <a:pt x="2088" y="1558"/>
                      <a:pt x="2062" y="1689"/>
                      <a:pt x="2044" y="1819"/>
                    </a:cubicBezTo>
                    <a:cubicBezTo>
                      <a:pt x="2031" y="1824"/>
                      <a:pt x="2016" y="1828"/>
                      <a:pt x="2004" y="1831"/>
                    </a:cubicBezTo>
                    <a:cubicBezTo>
                      <a:pt x="1954" y="1761"/>
                      <a:pt x="1903" y="1690"/>
                      <a:pt x="1858" y="1618"/>
                    </a:cubicBezTo>
                    <a:cubicBezTo>
                      <a:pt x="1739" y="1430"/>
                      <a:pt x="1571" y="1324"/>
                      <a:pt x="1364" y="1324"/>
                    </a:cubicBezTo>
                    <a:cubicBezTo>
                      <a:pt x="1333" y="1324"/>
                      <a:pt x="1300" y="1327"/>
                      <a:pt x="1267" y="1332"/>
                    </a:cubicBezTo>
                    <a:cubicBezTo>
                      <a:pt x="1032" y="1368"/>
                      <a:pt x="799" y="1425"/>
                      <a:pt x="571" y="1492"/>
                    </a:cubicBezTo>
                    <a:cubicBezTo>
                      <a:pt x="401" y="1542"/>
                      <a:pt x="265" y="1660"/>
                      <a:pt x="196" y="1822"/>
                    </a:cubicBezTo>
                    <a:cubicBezTo>
                      <a:pt x="128" y="1984"/>
                      <a:pt x="61" y="2155"/>
                      <a:pt x="46" y="2328"/>
                    </a:cubicBezTo>
                    <a:cubicBezTo>
                      <a:pt x="1" y="2849"/>
                      <a:pt x="44" y="3365"/>
                      <a:pt x="181" y="3873"/>
                    </a:cubicBezTo>
                    <a:cubicBezTo>
                      <a:pt x="215" y="4004"/>
                      <a:pt x="235" y="4141"/>
                      <a:pt x="250" y="4276"/>
                    </a:cubicBezTo>
                    <a:lnTo>
                      <a:pt x="250"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3" y="10933"/>
                    </a:cubicBezTo>
                    <a:cubicBezTo>
                      <a:pt x="1632" y="11329"/>
                      <a:pt x="1648" y="11725"/>
                      <a:pt x="1645" y="12123"/>
                    </a:cubicBezTo>
                    <a:cubicBezTo>
                      <a:pt x="1638" y="13209"/>
                      <a:pt x="1623" y="14295"/>
                      <a:pt x="1612" y="15382"/>
                    </a:cubicBezTo>
                    <a:cubicBezTo>
                      <a:pt x="1608" y="15772"/>
                      <a:pt x="1606" y="16160"/>
                      <a:pt x="1609" y="16551"/>
                    </a:cubicBezTo>
                    <a:cubicBezTo>
                      <a:pt x="1609" y="16596"/>
                      <a:pt x="1644" y="16660"/>
                      <a:pt x="1680" y="16683"/>
                    </a:cubicBezTo>
                    <a:cubicBezTo>
                      <a:pt x="1851" y="16785"/>
                      <a:pt x="2016" y="16905"/>
                      <a:pt x="2202" y="16960"/>
                    </a:cubicBezTo>
                    <a:cubicBezTo>
                      <a:pt x="2594" y="17076"/>
                      <a:pt x="2994" y="17167"/>
                      <a:pt x="3396" y="17248"/>
                    </a:cubicBezTo>
                    <a:cubicBezTo>
                      <a:pt x="3760" y="17321"/>
                      <a:pt x="4129" y="17373"/>
                      <a:pt x="4499" y="17373"/>
                    </a:cubicBezTo>
                    <a:cubicBezTo>
                      <a:pt x="4648" y="17373"/>
                      <a:pt x="4797" y="17365"/>
                      <a:pt x="4946" y="17346"/>
                    </a:cubicBezTo>
                    <a:cubicBezTo>
                      <a:pt x="5384" y="17290"/>
                      <a:pt x="5822" y="17200"/>
                      <a:pt x="6252" y="17094"/>
                    </a:cubicBezTo>
                    <a:cubicBezTo>
                      <a:pt x="6615" y="17005"/>
                      <a:pt x="6976" y="16897"/>
                      <a:pt x="7308" y="16711"/>
                    </a:cubicBezTo>
                    <a:cubicBezTo>
                      <a:pt x="7419" y="16648"/>
                      <a:pt x="7546" y="16615"/>
                      <a:pt x="7689" y="16560"/>
                    </a:cubicBezTo>
                    <a:cubicBezTo>
                      <a:pt x="7716" y="16444"/>
                      <a:pt x="7700" y="16310"/>
                      <a:pt x="7689" y="16175"/>
                    </a:cubicBezTo>
                    <a:cubicBezTo>
                      <a:pt x="7668" y="15931"/>
                      <a:pt x="7648" y="15686"/>
                      <a:pt x="7641" y="15440"/>
                    </a:cubicBezTo>
                    <a:cubicBezTo>
                      <a:pt x="7636" y="15284"/>
                      <a:pt x="7662" y="15128"/>
                      <a:pt x="7666" y="14971"/>
                    </a:cubicBezTo>
                    <a:cubicBezTo>
                      <a:pt x="7681" y="14451"/>
                      <a:pt x="7684" y="13932"/>
                      <a:pt x="7712" y="13415"/>
                    </a:cubicBezTo>
                    <a:cubicBezTo>
                      <a:pt x="7752" y="12622"/>
                      <a:pt x="7812" y="11832"/>
                      <a:pt x="7859" y="11041"/>
                    </a:cubicBezTo>
                    <a:cubicBezTo>
                      <a:pt x="7866" y="10930"/>
                      <a:pt x="7883" y="10835"/>
                      <a:pt x="7959" y="10741"/>
                    </a:cubicBezTo>
                    <a:cubicBezTo>
                      <a:pt x="8124" y="10541"/>
                      <a:pt x="8271" y="10328"/>
                      <a:pt x="8424" y="10118"/>
                    </a:cubicBezTo>
                    <a:cubicBezTo>
                      <a:pt x="8517" y="9992"/>
                      <a:pt x="8600" y="9857"/>
                      <a:pt x="8700" y="9737"/>
                    </a:cubicBezTo>
                    <a:cubicBezTo>
                      <a:pt x="8889" y="9512"/>
                      <a:pt x="9089" y="9296"/>
                      <a:pt x="9279" y="9072"/>
                    </a:cubicBezTo>
                    <a:cubicBezTo>
                      <a:pt x="9709" y="8576"/>
                      <a:pt x="10132" y="8075"/>
                      <a:pt x="10432" y="7483"/>
                    </a:cubicBezTo>
                    <a:cubicBezTo>
                      <a:pt x="10526" y="7296"/>
                      <a:pt x="10583" y="7113"/>
                      <a:pt x="10547" y="6915"/>
                    </a:cubicBezTo>
                    <a:cubicBezTo>
                      <a:pt x="10517" y="6748"/>
                      <a:pt x="10471" y="6580"/>
                      <a:pt x="10396" y="6430"/>
                    </a:cubicBezTo>
                    <a:cubicBezTo>
                      <a:pt x="10183" y="6000"/>
                      <a:pt x="9998" y="5561"/>
                      <a:pt x="9920" y="5083"/>
                    </a:cubicBezTo>
                    <a:cubicBezTo>
                      <a:pt x="9892" y="4904"/>
                      <a:pt x="9781" y="4777"/>
                      <a:pt x="9622" y="4688"/>
                    </a:cubicBezTo>
                    <a:cubicBezTo>
                      <a:pt x="9559" y="4652"/>
                      <a:pt x="9496" y="4613"/>
                      <a:pt x="9430" y="4574"/>
                    </a:cubicBezTo>
                    <a:cubicBezTo>
                      <a:pt x="9440" y="4481"/>
                      <a:pt x="9443" y="4399"/>
                      <a:pt x="9457" y="4318"/>
                    </a:cubicBezTo>
                    <a:cubicBezTo>
                      <a:pt x="9554" y="3768"/>
                      <a:pt x="9572" y="3216"/>
                      <a:pt x="9508" y="2664"/>
                    </a:cubicBezTo>
                    <a:cubicBezTo>
                      <a:pt x="9472" y="2360"/>
                      <a:pt x="9446" y="2050"/>
                      <a:pt x="9318" y="1764"/>
                    </a:cubicBezTo>
                    <a:cubicBezTo>
                      <a:pt x="9221" y="1546"/>
                      <a:pt x="9126" y="1327"/>
                      <a:pt x="9032" y="1107"/>
                    </a:cubicBezTo>
                    <a:cubicBezTo>
                      <a:pt x="8928" y="867"/>
                      <a:pt x="8765" y="681"/>
                      <a:pt x="8528" y="562"/>
                    </a:cubicBezTo>
                    <a:cubicBezTo>
                      <a:pt x="8357" y="476"/>
                      <a:pt x="8189" y="385"/>
                      <a:pt x="8021" y="293"/>
                    </a:cubicBezTo>
                    <a:cubicBezTo>
                      <a:pt x="7844" y="195"/>
                      <a:pt x="7672" y="146"/>
                      <a:pt x="7506" y="146"/>
                    </a:cubicBezTo>
                    <a:cubicBezTo>
                      <a:pt x="7230" y="146"/>
                      <a:pt x="6973" y="283"/>
                      <a:pt x="6747" y="554"/>
                    </a:cubicBezTo>
                    <a:cubicBezTo>
                      <a:pt x="6714" y="594"/>
                      <a:pt x="6673" y="628"/>
                      <a:pt x="6627" y="675"/>
                    </a:cubicBezTo>
                    <a:cubicBezTo>
                      <a:pt x="6580" y="598"/>
                      <a:pt x="6546" y="539"/>
                      <a:pt x="6510" y="482"/>
                    </a:cubicBezTo>
                    <a:cubicBezTo>
                      <a:pt x="6300" y="154"/>
                      <a:pt x="6001" y="1"/>
                      <a:pt x="5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29"/>
          <p:cNvSpPr/>
          <p:nvPr/>
        </p:nvSpPr>
        <p:spPr>
          <a:xfrm>
            <a:off x="660500" y="656125"/>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D</a:t>
            </a:r>
            <a:endParaRPr sz="1000" b="1">
              <a:solidFill>
                <a:schemeClr val="dk1"/>
              </a:solidFill>
              <a:latin typeface="Albert Sans"/>
              <a:ea typeface="Albert Sans"/>
              <a:cs typeface="Albert Sans"/>
              <a:sym typeface="Albert Sans"/>
            </a:endParaRPr>
          </a:p>
        </p:txBody>
      </p:sp>
      <p:sp>
        <p:nvSpPr>
          <p:cNvPr id="206" name="Google Shape;206;p29"/>
          <p:cNvSpPr/>
          <p:nvPr/>
        </p:nvSpPr>
        <p:spPr>
          <a:xfrm>
            <a:off x="8172600" y="4100000"/>
            <a:ext cx="405900" cy="405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E</a:t>
            </a:r>
            <a:endParaRPr sz="1000" b="1">
              <a:solidFill>
                <a:schemeClr val="dk1"/>
              </a:solidFill>
              <a:latin typeface="Albert Sans"/>
              <a:ea typeface="Albert Sans"/>
              <a:cs typeface="Albert Sans"/>
              <a:sym typeface="Albert Sans"/>
            </a:endParaRPr>
          </a:p>
        </p:txBody>
      </p:sp>
      <p:sp>
        <p:nvSpPr>
          <p:cNvPr id="2" name="TextBox 1">
            <a:extLst>
              <a:ext uri="{FF2B5EF4-FFF2-40B4-BE49-F238E27FC236}">
                <a16:creationId xmlns:a16="http://schemas.microsoft.com/office/drawing/2014/main" id="{4CDB99B4-CD95-2970-FB13-E17F839FA829}"/>
              </a:ext>
            </a:extLst>
          </p:cNvPr>
          <p:cNvSpPr txBox="1"/>
          <p:nvPr/>
        </p:nvSpPr>
        <p:spPr>
          <a:xfrm>
            <a:off x="2987860" y="3185785"/>
            <a:ext cx="3156857" cy="30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1400"/>
              <a:buFont typeface="Albert Sans"/>
              <a:buNone/>
              <a:defRPr>
                <a:solidFill>
                  <a:schemeClr val="accent1"/>
                </a:solidFill>
                <a:highlight>
                  <a:schemeClr val="dk1"/>
                </a:highlight>
                <a:latin typeface="Albert Sans"/>
                <a:ea typeface="Albert Sans"/>
                <a:cs typeface="Albert Sans"/>
                <a:sym typeface="Albert Sans"/>
              </a:defRPr>
            </a:lvl1pPr>
            <a:lvl2pPr marL="9144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2pPr>
            <a:lvl3pPr marL="13716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3pPr>
            <a:lvl4pPr marL="18288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4pPr>
            <a:lvl5pPr marL="22860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5pPr>
            <a:lvl6pPr marL="27432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6pPr>
            <a:lvl7pPr marL="32004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7pPr>
            <a:lvl8pPr marL="36576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8pPr>
            <a:lvl9pPr marL="4114800" indent="-317500">
              <a:lnSpc>
                <a:spcPct val="115000"/>
              </a:lnSpc>
              <a:buClr>
                <a:schemeClr val="accent1"/>
              </a:buClr>
              <a:buSzPts val="1400"/>
              <a:buFont typeface="Albert Sans"/>
              <a:buChar char="■"/>
              <a:defRPr>
                <a:solidFill>
                  <a:schemeClr val="accent1"/>
                </a:solidFill>
                <a:latin typeface="Albert Sans"/>
                <a:ea typeface="Albert Sans"/>
                <a:cs typeface="Albert Sans"/>
                <a:sym typeface="Albert Sans"/>
              </a:defRPr>
            </a:lvl9pPr>
          </a:lstStyle>
          <a:p>
            <a:r>
              <a:rPr lang="en-US" dirty="0"/>
              <a:t>Tan Kah Heng Darryl</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1667550" y="2264850"/>
            <a:ext cx="5808900" cy="95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Demo</a:t>
            </a:r>
            <a:endParaRPr dirty="0"/>
          </a:p>
        </p:txBody>
      </p:sp>
      <p:sp>
        <p:nvSpPr>
          <p:cNvPr id="258" name="Google Shape;258;p33"/>
          <p:cNvSpPr/>
          <p:nvPr/>
        </p:nvSpPr>
        <p:spPr>
          <a:xfrm>
            <a:off x="900169" y="775675"/>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59" name="Google Shape;259;p33"/>
          <p:cNvGrpSpPr/>
          <p:nvPr/>
        </p:nvGrpSpPr>
        <p:grpSpPr>
          <a:xfrm>
            <a:off x="1099784" y="754905"/>
            <a:ext cx="709869" cy="1150641"/>
            <a:chOff x="2824954" y="566857"/>
            <a:chExt cx="840579" cy="1362512"/>
          </a:xfrm>
        </p:grpSpPr>
        <p:sp>
          <p:nvSpPr>
            <p:cNvPr id="260" name="Google Shape;260;p33"/>
            <p:cNvSpPr/>
            <p:nvPr/>
          </p:nvSpPr>
          <p:spPr>
            <a:xfrm>
              <a:off x="2824954" y="566873"/>
              <a:ext cx="840579" cy="1362495"/>
            </a:xfrm>
            <a:custGeom>
              <a:avLst/>
              <a:gdLst/>
              <a:ahLst/>
              <a:cxnLst/>
              <a:rect l="l" t="t" r="r" b="b"/>
              <a:pathLst>
                <a:path w="11894" h="19279" extrusionOk="0">
                  <a:moveTo>
                    <a:pt x="6832" y="0"/>
                  </a:moveTo>
                  <a:cubicBezTo>
                    <a:pt x="6498" y="0"/>
                    <a:pt x="6204" y="90"/>
                    <a:pt x="5968" y="349"/>
                  </a:cubicBezTo>
                  <a:cubicBezTo>
                    <a:pt x="5961" y="358"/>
                    <a:pt x="5944" y="358"/>
                    <a:pt x="5923" y="364"/>
                  </a:cubicBezTo>
                  <a:cubicBezTo>
                    <a:pt x="5845" y="313"/>
                    <a:pt x="5767" y="245"/>
                    <a:pt x="5678" y="206"/>
                  </a:cubicBezTo>
                  <a:cubicBezTo>
                    <a:pt x="5522" y="136"/>
                    <a:pt x="5363" y="41"/>
                    <a:pt x="5200" y="29"/>
                  </a:cubicBezTo>
                  <a:cubicBezTo>
                    <a:pt x="5030" y="16"/>
                    <a:pt x="4858" y="5"/>
                    <a:pt x="4687" y="5"/>
                  </a:cubicBezTo>
                  <a:cubicBezTo>
                    <a:pt x="4494" y="5"/>
                    <a:pt x="4301" y="19"/>
                    <a:pt x="4111" y="59"/>
                  </a:cubicBezTo>
                  <a:cubicBezTo>
                    <a:pt x="3731" y="142"/>
                    <a:pt x="3357" y="241"/>
                    <a:pt x="3141" y="614"/>
                  </a:cubicBezTo>
                  <a:cubicBezTo>
                    <a:pt x="3108" y="672"/>
                    <a:pt x="3061" y="694"/>
                    <a:pt x="3006" y="694"/>
                  </a:cubicBezTo>
                  <a:cubicBezTo>
                    <a:pt x="2983" y="694"/>
                    <a:pt x="2959" y="690"/>
                    <a:pt x="2934" y="683"/>
                  </a:cubicBezTo>
                  <a:cubicBezTo>
                    <a:pt x="2889" y="671"/>
                    <a:pt x="2846" y="653"/>
                    <a:pt x="2802" y="638"/>
                  </a:cubicBezTo>
                  <a:cubicBezTo>
                    <a:pt x="2506" y="539"/>
                    <a:pt x="2211" y="489"/>
                    <a:pt x="1916" y="489"/>
                  </a:cubicBezTo>
                  <a:cubicBezTo>
                    <a:pt x="1619" y="489"/>
                    <a:pt x="1323" y="539"/>
                    <a:pt x="1026" y="638"/>
                  </a:cubicBezTo>
                  <a:cubicBezTo>
                    <a:pt x="694" y="749"/>
                    <a:pt x="299" y="1276"/>
                    <a:pt x="289" y="1624"/>
                  </a:cubicBezTo>
                  <a:cubicBezTo>
                    <a:pt x="287" y="1663"/>
                    <a:pt x="304" y="1702"/>
                    <a:pt x="302" y="1741"/>
                  </a:cubicBezTo>
                  <a:cubicBezTo>
                    <a:pt x="299" y="1881"/>
                    <a:pt x="308" y="2020"/>
                    <a:pt x="286" y="2155"/>
                  </a:cubicBezTo>
                  <a:cubicBezTo>
                    <a:pt x="223" y="2535"/>
                    <a:pt x="148" y="2911"/>
                    <a:pt x="76" y="3288"/>
                  </a:cubicBezTo>
                  <a:cubicBezTo>
                    <a:pt x="14" y="3599"/>
                    <a:pt x="32" y="3908"/>
                    <a:pt x="98" y="4215"/>
                  </a:cubicBezTo>
                  <a:cubicBezTo>
                    <a:pt x="179" y="4589"/>
                    <a:pt x="170" y="4964"/>
                    <a:pt x="142" y="5344"/>
                  </a:cubicBezTo>
                  <a:cubicBezTo>
                    <a:pt x="86" y="6089"/>
                    <a:pt x="34" y="6838"/>
                    <a:pt x="13" y="7585"/>
                  </a:cubicBezTo>
                  <a:cubicBezTo>
                    <a:pt x="1" y="7975"/>
                    <a:pt x="25" y="8372"/>
                    <a:pt x="92" y="8754"/>
                  </a:cubicBezTo>
                  <a:cubicBezTo>
                    <a:pt x="263" y="9723"/>
                    <a:pt x="565" y="10657"/>
                    <a:pt x="967" y="11555"/>
                  </a:cubicBezTo>
                  <a:cubicBezTo>
                    <a:pt x="1104" y="11860"/>
                    <a:pt x="1248" y="12159"/>
                    <a:pt x="1566" y="12315"/>
                  </a:cubicBezTo>
                  <a:lnTo>
                    <a:pt x="1566" y="12408"/>
                  </a:lnTo>
                  <a:cubicBezTo>
                    <a:pt x="1549" y="13555"/>
                    <a:pt x="1519" y="14702"/>
                    <a:pt x="1524" y="15848"/>
                  </a:cubicBezTo>
                  <a:cubicBezTo>
                    <a:pt x="1527" y="16666"/>
                    <a:pt x="1459" y="17476"/>
                    <a:pt x="1402" y="18289"/>
                  </a:cubicBezTo>
                  <a:cubicBezTo>
                    <a:pt x="1398" y="18337"/>
                    <a:pt x="1429" y="18409"/>
                    <a:pt x="1468" y="18438"/>
                  </a:cubicBezTo>
                  <a:cubicBezTo>
                    <a:pt x="1612" y="18544"/>
                    <a:pt x="1756" y="18660"/>
                    <a:pt x="1917" y="18726"/>
                  </a:cubicBezTo>
                  <a:cubicBezTo>
                    <a:pt x="2179" y="18836"/>
                    <a:pt x="2451" y="18938"/>
                    <a:pt x="2729" y="18990"/>
                  </a:cubicBezTo>
                  <a:cubicBezTo>
                    <a:pt x="3275" y="19092"/>
                    <a:pt x="3827" y="19164"/>
                    <a:pt x="4378" y="19238"/>
                  </a:cubicBezTo>
                  <a:cubicBezTo>
                    <a:pt x="4577" y="19265"/>
                    <a:pt x="4778" y="19278"/>
                    <a:pt x="4978" y="19278"/>
                  </a:cubicBezTo>
                  <a:cubicBezTo>
                    <a:pt x="5242" y="19278"/>
                    <a:pt x="5505" y="19255"/>
                    <a:pt x="5765" y="19211"/>
                  </a:cubicBezTo>
                  <a:cubicBezTo>
                    <a:pt x="6255" y="19127"/>
                    <a:pt x="6738" y="19011"/>
                    <a:pt x="7221" y="18894"/>
                  </a:cubicBezTo>
                  <a:cubicBezTo>
                    <a:pt x="7528" y="18819"/>
                    <a:pt x="7832" y="18720"/>
                    <a:pt x="8135" y="18625"/>
                  </a:cubicBezTo>
                  <a:cubicBezTo>
                    <a:pt x="8403" y="18541"/>
                    <a:pt x="8562" y="18373"/>
                    <a:pt x="8553" y="18073"/>
                  </a:cubicBezTo>
                  <a:cubicBezTo>
                    <a:pt x="8550" y="18001"/>
                    <a:pt x="8576" y="17929"/>
                    <a:pt x="8577" y="17857"/>
                  </a:cubicBezTo>
                  <a:cubicBezTo>
                    <a:pt x="8594" y="16969"/>
                    <a:pt x="8613" y="16081"/>
                    <a:pt x="8621" y="15192"/>
                  </a:cubicBezTo>
                  <a:cubicBezTo>
                    <a:pt x="8625" y="14636"/>
                    <a:pt x="8615" y="14079"/>
                    <a:pt x="8606" y="13521"/>
                  </a:cubicBezTo>
                  <a:cubicBezTo>
                    <a:pt x="8598" y="13011"/>
                    <a:pt x="8583" y="12501"/>
                    <a:pt x="8570" y="11991"/>
                  </a:cubicBezTo>
                  <a:cubicBezTo>
                    <a:pt x="8567" y="11911"/>
                    <a:pt x="8598" y="11859"/>
                    <a:pt x="8652" y="11801"/>
                  </a:cubicBezTo>
                  <a:cubicBezTo>
                    <a:pt x="8774" y="11671"/>
                    <a:pt x="8885" y="11530"/>
                    <a:pt x="8993" y="11387"/>
                  </a:cubicBezTo>
                  <a:cubicBezTo>
                    <a:pt x="9239" y="11059"/>
                    <a:pt x="9463" y="10712"/>
                    <a:pt x="9725" y="10399"/>
                  </a:cubicBezTo>
                  <a:cubicBezTo>
                    <a:pt x="10099" y="9959"/>
                    <a:pt x="10499" y="9542"/>
                    <a:pt x="10889" y="9117"/>
                  </a:cubicBezTo>
                  <a:cubicBezTo>
                    <a:pt x="11311" y="8658"/>
                    <a:pt x="11635" y="8137"/>
                    <a:pt x="11860" y="7558"/>
                  </a:cubicBezTo>
                  <a:cubicBezTo>
                    <a:pt x="11878" y="7515"/>
                    <a:pt x="11893" y="7468"/>
                    <a:pt x="11893" y="7423"/>
                  </a:cubicBezTo>
                  <a:cubicBezTo>
                    <a:pt x="11884" y="7080"/>
                    <a:pt x="11893" y="6738"/>
                    <a:pt x="11790" y="6400"/>
                  </a:cubicBezTo>
                  <a:cubicBezTo>
                    <a:pt x="11641" y="5912"/>
                    <a:pt x="11509" y="5419"/>
                    <a:pt x="11398" y="4922"/>
                  </a:cubicBezTo>
                  <a:cubicBezTo>
                    <a:pt x="11325" y="4587"/>
                    <a:pt x="11295" y="4242"/>
                    <a:pt x="11254" y="3900"/>
                  </a:cubicBezTo>
                  <a:cubicBezTo>
                    <a:pt x="11229" y="3680"/>
                    <a:pt x="11136" y="3527"/>
                    <a:pt x="10907" y="3474"/>
                  </a:cubicBezTo>
                  <a:cubicBezTo>
                    <a:pt x="10856" y="3462"/>
                    <a:pt x="10808" y="3437"/>
                    <a:pt x="10760" y="3416"/>
                  </a:cubicBezTo>
                  <a:cubicBezTo>
                    <a:pt x="10677" y="3380"/>
                    <a:pt x="10596" y="3363"/>
                    <a:pt x="10517" y="3363"/>
                  </a:cubicBezTo>
                  <a:cubicBezTo>
                    <a:pt x="10391" y="3363"/>
                    <a:pt x="10271" y="3405"/>
                    <a:pt x="10154" y="3482"/>
                  </a:cubicBezTo>
                  <a:cubicBezTo>
                    <a:pt x="10096" y="3522"/>
                    <a:pt x="10037" y="3564"/>
                    <a:pt x="9958" y="3621"/>
                  </a:cubicBezTo>
                  <a:cubicBezTo>
                    <a:pt x="9851" y="3387"/>
                    <a:pt x="9926" y="3188"/>
                    <a:pt x="9979" y="2983"/>
                  </a:cubicBezTo>
                  <a:cubicBezTo>
                    <a:pt x="10012" y="2851"/>
                    <a:pt x="10133" y="2850"/>
                    <a:pt x="10220" y="2802"/>
                  </a:cubicBezTo>
                  <a:cubicBezTo>
                    <a:pt x="10450" y="2677"/>
                    <a:pt x="10676" y="2209"/>
                    <a:pt x="10628" y="1951"/>
                  </a:cubicBezTo>
                  <a:cubicBezTo>
                    <a:pt x="10622" y="1926"/>
                    <a:pt x="10616" y="1899"/>
                    <a:pt x="10607" y="1875"/>
                  </a:cubicBezTo>
                  <a:cubicBezTo>
                    <a:pt x="10463" y="1542"/>
                    <a:pt x="10270" y="1243"/>
                    <a:pt x="9986" y="1012"/>
                  </a:cubicBezTo>
                  <a:cubicBezTo>
                    <a:pt x="9797" y="856"/>
                    <a:pt x="9582" y="779"/>
                    <a:pt x="9347" y="779"/>
                  </a:cubicBezTo>
                  <a:cubicBezTo>
                    <a:pt x="9301" y="779"/>
                    <a:pt x="9254" y="782"/>
                    <a:pt x="9206" y="788"/>
                  </a:cubicBezTo>
                  <a:cubicBezTo>
                    <a:pt x="9129" y="797"/>
                    <a:pt x="9051" y="800"/>
                    <a:pt x="8981" y="805"/>
                  </a:cubicBezTo>
                  <a:cubicBezTo>
                    <a:pt x="8961" y="772"/>
                    <a:pt x="8946" y="757"/>
                    <a:pt x="8940" y="739"/>
                  </a:cubicBezTo>
                  <a:cubicBezTo>
                    <a:pt x="8867" y="484"/>
                    <a:pt x="8679" y="362"/>
                    <a:pt x="8441" y="274"/>
                  </a:cubicBezTo>
                  <a:cubicBezTo>
                    <a:pt x="7949" y="92"/>
                    <a:pt x="7441" y="25"/>
                    <a:pt x="6921" y="2"/>
                  </a:cubicBezTo>
                  <a:cubicBezTo>
                    <a:pt x="6891" y="1"/>
                    <a:pt x="6861" y="0"/>
                    <a:pt x="68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3"/>
            <p:cNvGrpSpPr/>
            <p:nvPr/>
          </p:nvGrpSpPr>
          <p:grpSpPr>
            <a:xfrm>
              <a:off x="2824967" y="566857"/>
              <a:ext cx="840508" cy="1362495"/>
              <a:chOff x="1683825" y="1246400"/>
              <a:chExt cx="297325" cy="481975"/>
            </a:xfrm>
          </p:grpSpPr>
          <p:sp>
            <p:nvSpPr>
              <p:cNvPr id="262" name="Google Shape;262;p33"/>
              <p:cNvSpPr/>
              <p:nvPr/>
            </p:nvSpPr>
            <p:spPr>
              <a:xfrm>
                <a:off x="1834525" y="1250625"/>
                <a:ext cx="73150" cy="46925"/>
              </a:xfrm>
              <a:custGeom>
                <a:avLst/>
                <a:gdLst/>
                <a:ahLst/>
                <a:cxnLst/>
                <a:rect l="l" t="t" r="r" b="b"/>
                <a:pathLst>
                  <a:path w="2926" h="1877" extrusionOk="0">
                    <a:moveTo>
                      <a:pt x="995" y="0"/>
                    </a:moveTo>
                    <a:cubicBezTo>
                      <a:pt x="969" y="0"/>
                      <a:pt x="943" y="1"/>
                      <a:pt x="916" y="1"/>
                    </a:cubicBezTo>
                    <a:cubicBezTo>
                      <a:pt x="854" y="1"/>
                      <a:pt x="792" y="3"/>
                      <a:pt x="731" y="3"/>
                    </a:cubicBezTo>
                    <a:cubicBezTo>
                      <a:pt x="700" y="3"/>
                      <a:pt x="669" y="2"/>
                      <a:pt x="639" y="1"/>
                    </a:cubicBezTo>
                    <a:cubicBezTo>
                      <a:pt x="631" y="1"/>
                      <a:pt x="623" y="1"/>
                      <a:pt x="616" y="1"/>
                    </a:cubicBezTo>
                    <a:cubicBezTo>
                      <a:pt x="405" y="1"/>
                      <a:pt x="240" y="101"/>
                      <a:pt x="94" y="244"/>
                    </a:cubicBezTo>
                    <a:cubicBezTo>
                      <a:pt x="19" y="319"/>
                      <a:pt x="1" y="388"/>
                      <a:pt x="40" y="492"/>
                    </a:cubicBezTo>
                    <a:cubicBezTo>
                      <a:pt x="127" y="724"/>
                      <a:pt x="152" y="964"/>
                      <a:pt x="100" y="1214"/>
                    </a:cubicBezTo>
                    <a:cubicBezTo>
                      <a:pt x="58" y="1416"/>
                      <a:pt x="88" y="1470"/>
                      <a:pt x="294" y="1535"/>
                    </a:cubicBezTo>
                    <a:cubicBezTo>
                      <a:pt x="609" y="1634"/>
                      <a:pt x="931" y="1707"/>
                      <a:pt x="1248" y="1803"/>
                    </a:cubicBezTo>
                    <a:cubicBezTo>
                      <a:pt x="1417" y="1856"/>
                      <a:pt x="1586" y="1877"/>
                      <a:pt x="1755" y="1877"/>
                    </a:cubicBezTo>
                    <a:cubicBezTo>
                      <a:pt x="1952" y="1877"/>
                      <a:pt x="2149" y="1848"/>
                      <a:pt x="2346" y="1808"/>
                    </a:cubicBezTo>
                    <a:cubicBezTo>
                      <a:pt x="2462" y="1784"/>
                      <a:pt x="2561" y="1728"/>
                      <a:pt x="2616" y="1623"/>
                    </a:cubicBezTo>
                    <a:cubicBezTo>
                      <a:pt x="2688" y="1484"/>
                      <a:pt x="2769" y="1343"/>
                      <a:pt x="2808" y="1193"/>
                    </a:cubicBezTo>
                    <a:cubicBezTo>
                      <a:pt x="2925" y="745"/>
                      <a:pt x="2712" y="379"/>
                      <a:pt x="2277" y="232"/>
                    </a:cubicBezTo>
                    <a:cubicBezTo>
                      <a:pt x="1861" y="93"/>
                      <a:pt x="1437" y="0"/>
                      <a:pt x="995"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894175" y="1269575"/>
                <a:ext cx="53100" cy="45500"/>
              </a:xfrm>
              <a:custGeom>
                <a:avLst/>
                <a:gdLst/>
                <a:ahLst/>
                <a:cxnLst/>
                <a:rect l="l" t="t" r="r" b="b"/>
                <a:pathLst>
                  <a:path w="2124" h="1820" extrusionOk="0">
                    <a:moveTo>
                      <a:pt x="906" y="1"/>
                    </a:moveTo>
                    <a:cubicBezTo>
                      <a:pt x="899" y="1"/>
                      <a:pt x="892" y="1"/>
                      <a:pt x="884" y="1"/>
                    </a:cubicBezTo>
                    <a:cubicBezTo>
                      <a:pt x="659" y="7"/>
                      <a:pt x="635" y="46"/>
                      <a:pt x="607" y="266"/>
                    </a:cubicBezTo>
                    <a:cubicBezTo>
                      <a:pt x="563" y="619"/>
                      <a:pt x="455" y="940"/>
                      <a:pt x="136" y="1146"/>
                    </a:cubicBezTo>
                    <a:cubicBezTo>
                      <a:pt x="103" y="1167"/>
                      <a:pt x="71" y="1191"/>
                      <a:pt x="1" y="1240"/>
                    </a:cubicBezTo>
                    <a:cubicBezTo>
                      <a:pt x="98" y="1320"/>
                      <a:pt x="152" y="1377"/>
                      <a:pt x="217" y="1414"/>
                    </a:cubicBezTo>
                    <a:cubicBezTo>
                      <a:pt x="359" y="1498"/>
                      <a:pt x="508" y="1572"/>
                      <a:pt x="653" y="1650"/>
                    </a:cubicBezTo>
                    <a:cubicBezTo>
                      <a:pt x="864" y="1765"/>
                      <a:pt x="1083" y="1820"/>
                      <a:pt x="1320" y="1820"/>
                    </a:cubicBezTo>
                    <a:cubicBezTo>
                      <a:pt x="1346" y="1820"/>
                      <a:pt x="1372" y="1819"/>
                      <a:pt x="1399" y="1818"/>
                    </a:cubicBezTo>
                    <a:cubicBezTo>
                      <a:pt x="1650" y="1807"/>
                      <a:pt x="1852" y="1728"/>
                      <a:pt x="1971" y="1495"/>
                    </a:cubicBezTo>
                    <a:cubicBezTo>
                      <a:pt x="2100" y="1248"/>
                      <a:pt x="2124" y="1005"/>
                      <a:pt x="1951" y="766"/>
                    </a:cubicBezTo>
                    <a:cubicBezTo>
                      <a:pt x="1897" y="691"/>
                      <a:pt x="1852" y="609"/>
                      <a:pt x="1803" y="531"/>
                    </a:cubicBezTo>
                    <a:cubicBezTo>
                      <a:pt x="1671" y="323"/>
                      <a:pt x="1497" y="158"/>
                      <a:pt x="1270" y="68"/>
                    </a:cubicBezTo>
                    <a:cubicBezTo>
                      <a:pt x="1157" y="24"/>
                      <a:pt x="1029" y="1"/>
                      <a:pt x="906"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686900" y="1291450"/>
                <a:ext cx="290500" cy="432775"/>
              </a:xfrm>
              <a:custGeom>
                <a:avLst/>
                <a:gdLst/>
                <a:ahLst/>
                <a:cxnLst/>
                <a:rect l="l" t="t" r="r" b="b"/>
                <a:pathLst>
                  <a:path w="11620" h="17311" extrusionOk="0">
                    <a:moveTo>
                      <a:pt x="2096" y="521"/>
                    </a:moveTo>
                    <a:lnTo>
                      <a:pt x="2096" y="521"/>
                    </a:lnTo>
                    <a:cubicBezTo>
                      <a:pt x="1951" y="672"/>
                      <a:pt x="1723" y="754"/>
                      <a:pt x="1509" y="754"/>
                    </a:cubicBezTo>
                    <a:cubicBezTo>
                      <a:pt x="1343" y="754"/>
                      <a:pt x="1185" y="705"/>
                      <a:pt x="1082" y="601"/>
                    </a:cubicBezTo>
                    <a:lnTo>
                      <a:pt x="1082" y="601"/>
                    </a:lnTo>
                    <a:cubicBezTo>
                      <a:pt x="1220" y="615"/>
                      <a:pt x="1358" y="627"/>
                      <a:pt x="1494" y="627"/>
                    </a:cubicBezTo>
                    <a:cubicBezTo>
                      <a:pt x="1698" y="627"/>
                      <a:pt x="1899" y="601"/>
                      <a:pt x="2096" y="521"/>
                    </a:cubicBezTo>
                    <a:close/>
                    <a:moveTo>
                      <a:pt x="4372" y="907"/>
                    </a:moveTo>
                    <a:cubicBezTo>
                      <a:pt x="4412" y="910"/>
                      <a:pt x="4451" y="913"/>
                      <a:pt x="4491" y="916"/>
                    </a:cubicBezTo>
                    <a:lnTo>
                      <a:pt x="4491" y="949"/>
                    </a:lnTo>
                    <a:cubicBezTo>
                      <a:pt x="4451" y="950"/>
                      <a:pt x="4410" y="952"/>
                      <a:pt x="4369" y="953"/>
                    </a:cubicBezTo>
                    <a:cubicBezTo>
                      <a:pt x="4369" y="938"/>
                      <a:pt x="4371" y="922"/>
                      <a:pt x="4372" y="907"/>
                    </a:cubicBezTo>
                    <a:close/>
                    <a:moveTo>
                      <a:pt x="5376" y="2687"/>
                    </a:moveTo>
                    <a:cubicBezTo>
                      <a:pt x="5419" y="2687"/>
                      <a:pt x="5463" y="2691"/>
                      <a:pt x="5507" y="2698"/>
                    </a:cubicBezTo>
                    <a:cubicBezTo>
                      <a:pt x="5370" y="2765"/>
                      <a:pt x="5224" y="2783"/>
                      <a:pt x="5076" y="2783"/>
                    </a:cubicBezTo>
                    <a:cubicBezTo>
                      <a:pt x="5045" y="2783"/>
                      <a:pt x="5013" y="2782"/>
                      <a:pt x="4982" y="2781"/>
                    </a:cubicBezTo>
                    <a:cubicBezTo>
                      <a:pt x="5109" y="2723"/>
                      <a:pt x="5240" y="2687"/>
                      <a:pt x="5376" y="2687"/>
                    </a:cubicBezTo>
                    <a:close/>
                    <a:moveTo>
                      <a:pt x="5888" y="2339"/>
                    </a:moveTo>
                    <a:cubicBezTo>
                      <a:pt x="5984" y="2339"/>
                      <a:pt x="6079" y="2340"/>
                      <a:pt x="6175" y="2340"/>
                    </a:cubicBezTo>
                    <a:cubicBezTo>
                      <a:pt x="6260" y="2340"/>
                      <a:pt x="6346" y="2370"/>
                      <a:pt x="6464" y="2392"/>
                    </a:cubicBezTo>
                    <a:cubicBezTo>
                      <a:pt x="5991" y="2418"/>
                      <a:pt x="5555" y="2427"/>
                      <a:pt x="5123" y="2470"/>
                    </a:cubicBezTo>
                    <a:cubicBezTo>
                      <a:pt x="4692" y="2514"/>
                      <a:pt x="4266" y="2610"/>
                      <a:pt x="3838" y="2814"/>
                    </a:cubicBezTo>
                    <a:cubicBezTo>
                      <a:pt x="3880" y="2658"/>
                      <a:pt x="3975" y="2628"/>
                      <a:pt x="4063" y="2595"/>
                    </a:cubicBezTo>
                    <a:cubicBezTo>
                      <a:pt x="4407" y="2472"/>
                      <a:pt x="4761" y="2385"/>
                      <a:pt x="5124" y="2359"/>
                    </a:cubicBezTo>
                    <a:cubicBezTo>
                      <a:pt x="5377" y="2342"/>
                      <a:pt x="5633" y="2339"/>
                      <a:pt x="5888" y="2339"/>
                    </a:cubicBezTo>
                    <a:close/>
                    <a:moveTo>
                      <a:pt x="5645" y="1735"/>
                    </a:moveTo>
                    <a:cubicBezTo>
                      <a:pt x="5802" y="1735"/>
                      <a:pt x="5959" y="1741"/>
                      <a:pt x="6118" y="1756"/>
                    </a:cubicBezTo>
                    <a:cubicBezTo>
                      <a:pt x="6397" y="1782"/>
                      <a:pt x="6955" y="1911"/>
                      <a:pt x="7172" y="2032"/>
                    </a:cubicBezTo>
                    <a:cubicBezTo>
                      <a:pt x="7030" y="2005"/>
                      <a:pt x="6886" y="1989"/>
                      <a:pt x="6746" y="1951"/>
                    </a:cubicBezTo>
                    <a:cubicBezTo>
                      <a:pt x="6412" y="1858"/>
                      <a:pt x="6073" y="1816"/>
                      <a:pt x="5729" y="1816"/>
                    </a:cubicBezTo>
                    <a:cubicBezTo>
                      <a:pt x="5695" y="1816"/>
                      <a:pt x="5661" y="1817"/>
                      <a:pt x="5627" y="1818"/>
                    </a:cubicBezTo>
                    <a:cubicBezTo>
                      <a:pt x="4869" y="1836"/>
                      <a:pt x="4123" y="1936"/>
                      <a:pt x="3403" y="2182"/>
                    </a:cubicBezTo>
                    <a:cubicBezTo>
                      <a:pt x="2994" y="2320"/>
                      <a:pt x="2611" y="2514"/>
                      <a:pt x="2252" y="2755"/>
                    </a:cubicBezTo>
                    <a:cubicBezTo>
                      <a:pt x="2210" y="2782"/>
                      <a:pt x="2165" y="2805"/>
                      <a:pt x="2120" y="2832"/>
                    </a:cubicBezTo>
                    <a:cubicBezTo>
                      <a:pt x="2074" y="2746"/>
                      <a:pt x="2120" y="2703"/>
                      <a:pt x="2168" y="2668"/>
                    </a:cubicBezTo>
                    <a:cubicBezTo>
                      <a:pt x="2263" y="2598"/>
                      <a:pt x="2359" y="2526"/>
                      <a:pt x="2462" y="2467"/>
                    </a:cubicBezTo>
                    <a:cubicBezTo>
                      <a:pt x="2974" y="2178"/>
                      <a:pt x="3526" y="2004"/>
                      <a:pt x="4104" y="1900"/>
                    </a:cubicBezTo>
                    <a:cubicBezTo>
                      <a:pt x="4615" y="1807"/>
                      <a:pt x="5127" y="1735"/>
                      <a:pt x="5645" y="1735"/>
                    </a:cubicBezTo>
                    <a:close/>
                    <a:moveTo>
                      <a:pt x="5828" y="1"/>
                    </a:moveTo>
                    <a:cubicBezTo>
                      <a:pt x="5682" y="101"/>
                      <a:pt x="5550" y="202"/>
                      <a:pt x="5408" y="286"/>
                    </a:cubicBezTo>
                    <a:cubicBezTo>
                      <a:pt x="5226" y="394"/>
                      <a:pt x="5039" y="493"/>
                      <a:pt x="4851" y="589"/>
                    </a:cubicBezTo>
                    <a:cubicBezTo>
                      <a:pt x="4641" y="696"/>
                      <a:pt x="4424" y="778"/>
                      <a:pt x="4192" y="778"/>
                    </a:cubicBezTo>
                    <a:cubicBezTo>
                      <a:pt x="4126" y="778"/>
                      <a:pt x="4060" y="771"/>
                      <a:pt x="3991" y="757"/>
                    </a:cubicBezTo>
                    <a:cubicBezTo>
                      <a:pt x="3952" y="749"/>
                      <a:pt x="3919" y="721"/>
                      <a:pt x="3844" y="680"/>
                    </a:cubicBezTo>
                    <a:cubicBezTo>
                      <a:pt x="3934" y="649"/>
                      <a:pt x="4012" y="643"/>
                      <a:pt x="4083" y="643"/>
                    </a:cubicBezTo>
                    <a:cubicBezTo>
                      <a:pt x="4130" y="643"/>
                      <a:pt x="4174" y="645"/>
                      <a:pt x="4218" y="645"/>
                    </a:cubicBezTo>
                    <a:cubicBezTo>
                      <a:pt x="4231" y="645"/>
                      <a:pt x="4244" y="645"/>
                      <a:pt x="4257" y="644"/>
                    </a:cubicBezTo>
                    <a:cubicBezTo>
                      <a:pt x="4386" y="638"/>
                      <a:pt x="4514" y="638"/>
                      <a:pt x="4622" y="533"/>
                    </a:cubicBezTo>
                    <a:lnTo>
                      <a:pt x="4622" y="533"/>
                    </a:lnTo>
                    <a:cubicBezTo>
                      <a:pt x="4574" y="538"/>
                      <a:pt x="4526" y="540"/>
                      <a:pt x="4480" y="540"/>
                    </a:cubicBezTo>
                    <a:cubicBezTo>
                      <a:pt x="3965" y="540"/>
                      <a:pt x="3515" y="297"/>
                      <a:pt x="3043" y="119"/>
                    </a:cubicBezTo>
                    <a:cubicBezTo>
                      <a:pt x="3030" y="163"/>
                      <a:pt x="3018" y="187"/>
                      <a:pt x="3015" y="212"/>
                    </a:cubicBezTo>
                    <a:cubicBezTo>
                      <a:pt x="2973" y="553"/>
                      <a:pt x="2932" y="895"/>
                      <a:pt x="2887" y="1235"/>
                    </a:cubicBezTo>
                    <a:cubicBezTo>
                      <a:pt x="2868" y="1390"/>
                      <a:pt x="2869" y="1539"/>
                      <a:pt x="2928" y="1686"/>
                    </a:cubicBezTo>
                    <a:cubicBezTo>
                      <a:pt x="2943" y="1726"/>
                      <a:pt x="2929" y="1777"/>
                      <a:pt x="2929" y="1854"/>
                    </a:cubicBezTo>
                    <a:cubicBezTo>
                      <a:pt x="2820" y="1762"/>
                      <a:pt x="2794" y="1662"/>
                      <a:pt x="2785" y="1569"/>
                    </a:cubicBezTo>
                    <a:cubicBezTo>
                      <a:pt x="2770" y="1413"/>
                      <a:pt x="2769" y="1251"/>
                      <a:pt x="2781" y="1093"/>
                    </a:cubicBezTo>
                    <a:cubicBezTo>
                      <a:pt x="2803" y="809"/>
                      <a:pt x="2842" y="527"/>
                      <a:pt x="2869" y="244"/>
                    </a:cubicBezTo>
                    <a:cubicBezTo>
                      <a:pt x="2874" y="197"/>
                      <a:pt x="2860" y="148"/>
                      <a:pt x="2853" y="77"/>
                    </a:cubicBezTo>
                    <a:cubicBezTo>
                      <a:pt x="2396" y="364"/>
                      <a:pt x="1936" y="495"/>
                      <a:pt x="1471" y="495"/>
                    </a:cubicBezTo>
                    <a:cubicBezTo>
                      <a:pt x="1091" y="495"/>
                      <a:pt x="707" y="408"/>
                      <a:pt x="317" y="245"/>
                    </a:cubicBezTo>
                    <a:cubicBezTo>
                      <a:pt x="299" y="296"/>
                      <a:pt x="276" y="343"/>
                      <a:pt x="266" y="394"/>
                    </a:cubicBezTo>
                    <a:cubicBezTo>
                      <a:pt x="204" y="712"/>
                      <a:pt x="152" y="1031"/>
                      <a:pt x="86" y="1348"/>
                    </a:cubicBezTo>
                    <a:cubicBezTo>
                      <a:pt x="0" y="1761"/>
                      <a:pt x="26" y="2163"/>
                      <a:pt x="129" y="2568"/>
                    </a:cubicBezTo>
                    <a:cubicBezTo>
                      <a:pt x="168" y="2719"/>
                      <a:pt x="180" y="2883"/>
                      <a:pt x="171" y="3039"/>
                    </a:cubicBezTo>
                    <a:cubicBezTo>
                      <a:pt x="150" y="3416"/>
                      <a:pt x="95" y="3791"/>
                      <a:pt x="80" y="4167"/>
                    </a:cubicBezTo>
                    <a:cubicBezTo>
                      <a:pt x="50" y="4843"/>
                      <a:pt x="35" y="5519"/>
                      <a:pt x="26" y="6194"/>
                    </a:cubicBezTo>
                    <a:cubicBezTo>
                      <a:pt x="23" y="6425"/>
                      <a:pt x="39" y="6661"/>
                      <a:pt x="83" y="6886"/>
                    </a:cubicBezTo>
                    <a:cubicBezTo>
                      <a:pt x="267" y="7825"/>
                      <a:pt x="533" y="8741"/>
                      <a:pt x="926" y="9614"/>
                    </a:cubicBezTo>
                    <a:cubicBezTo>
                      <a:pt x="1201" y="10223"/>
                      <a:pt x="1105" y="10141"/>
                      <a:pt x="1652" y="10519"/>
                    </a:cubicBezTo>
                    <a:cubicBezTo>
                      <a:pt x="1667" y="10531"/>
                      <a:pt x="1687" y="10541"/>
                      <a:pt x="1699" y="10556"/>
                    </a:cubicBezTo>
                    <a:cubicBezTo>
                      <a:pt x="1721" y="10582"/>
                      <a:pt x="1739" y="10612"/>
                      <a:pt x="1780" y="10669"/>
                    </a:cubicBezTo>
                    <a:cubicBezTo>
                      <a:pt x="1691" y="10657"/>
                      <a:pt x="1639" y="10651"/>
                      <a:pt x="1588" y="10643"/>
                    </a:cubicBezTo>
                    <a:cubicBezTo>
                      <a:pt x="1571" y="11371"/>
                      <a:pt x="1546" y="12087"/>
                      <a:pt x="1541" y="12802"/>
                    </a:cubicBezTo>
                    <a:cubicBezTo>
                      <a:pt x="1534" y="13937"/>
                      <a:pt x="1580" y="15071"/>
                      <a:pt x="1433" y="16199"/>
                    </a:cubicBezTo>
                    <a:cubicBezTo>
                      <a:pt x="1393" y="16504"/>
                      <a:pt x="1528" y="16636"/>
                      <a:pt x="1759" y="16745"/>
                    </a:cubicBezTo>
                    <a:cubicBezTo>
                      <a:pt x="1795" y="16763"/>
                      <a:pt x="1831" y="16783"/>
                      <a:pt x="1868" y="16795"/>
                    </a:cubicBezTo>
                    <a:cubicBezTo>
                      <a:pt x="2132" y="16879"/>
                      <a:pt x="2393" y="16979"/>
                      <a:pt x="2664" y="17040"/>
                    </a:cubicBezTo>
                    <a:cubicBezTo>
                      <a:pt x="2980" y="17109"/>
                      <a:pt x="3306" y="17142"/>
                      <a:pt x="3625" y="17194"/>
                    </a:cubicBezTo>
                    <a:cubicBezTo>
                      <a:pt x="4031" y="17261"/>
                      <a:pt x="4436" y="17310"/>
                      <a:pt x="4845" y="17310"/>
                    </a:cubicBezTo>
                    <a:cubicBezTo>
                      <a:pt x="4979" y="17310"/>
                      <a:pt x="5114" y="17305"/>
                      <a:pt x="5249" y="17293"/>
                    </a:cubicBezTo>
                    <a:cubicBezTo>
                      <a:pt x="6140" y="17217"/>
                      <a:pt x="6995" y="16976"/>
                      <a:pt x="7843" y="16714"/>
                    </a:cubicBezTo>
                    <a:cubicBezTo>
                      <a:pt x="8227" y="16594"/>
                      <a:pt x="8292" y="16487"/>
                      <a:pt x="8308" y="16078"/>
                    </a:cubicBezTo>
                    <a:cubicBezTo>
                      <a:pt x="8325" y="15680"/>
                      <a:pt x="8346" y="15283"/>
                      <a:pt x="8344" y="14886"/>
                    </a:cubicBezTo>
                    <a:cubicBezTo>
                      <a:pt x="8340" y="13366"/>
                      <a:pt x="8326" y="11848"/>
                      <a:pt x="8314" y="10330"/>
                    </a:cubicBezTo>
                    <a:cubicBezTo>
                      <a:pt x="8314" y="10289"/>
                      <a:pt x="8301" y="10249"/>
                      <a:pt x="8290" y="10196"/>
                    </a:cubicBezTo>
                    <a:cubicBezTo>
                      <a:pt x="8217" y="10244"/>
                      <a:pt x="8164" y="10283"/>
                      <a:pt x="8107" y="10319"/>
                    </a:cubicBezTo>
                    <a:cubicBezTo>
                      <a:pt x="7415" y="10762"/>
                      <a:pt x="6677" y="11098"/>
                      <a:pt x="5862" y="11245"/>
                    </a:cubicBezTo>
                    <a:cubicBezTo>
                      <a:pt x="5590" y="11294"/>
                      <a:pt x="5317" y="11312"/>
                      <a:pt x="5044" y="11312"/>
                    </a:cubicBezTo>
                    <a:cubicBezTo>
                      <a:pt x="4656" y="11312"/>
                      <a:pt x="4268" y="11276"/>
                      <a:pt x="3880" y="11240"/>
                    </a:cubicBezTo>
                    <a:cubicBezTo>
                      <a:pt x="3316" y="11188"/>
                      <a:pt x="2787" y="10981"/>
                      <a:pt x="2237" y="10859"/>
                    </a:cubicBezTo>
                    <a:cubicBezTo>
                      <a:pt x="2204" y="10852"/>
                      <a:pt x="2170" y="10840"/>
                      <a:pt x="2147" y="10819"/>
                    </a:cubicBezTo>
                    <a:cubicBezTo>
                      <a:pt x="2120" y="10798"/>
                      <a:pt x="2108" y="10763"/>
                      <a:pt x="2068" y="10700"/>
                    </a:cubicBezTo>
                    <a:lnTo>
                      <a:pt x="2068" y="10700"/>
                    </a:lnTo>
                    <a:cubicBezTo>
                      <a:pt x="2168" y="10714"/>
                      <a:pt x="2233" y="10717"/>
                      <a:pt x="2296" y="10732"/>
                    </a:cubicBezTo>
                    <a:cubicBezTo>
                      <a:pt x="2573" y="10798"/>
                      <a:pt x="2853" y="10856"/>
                      <a:pt x="3126" y="10936"/>
                    </a:cubicBezTo>
                    <a:cubicBezTo>
                      <a:pt x="3703" y="11104"/>
                      <a:pt x="4296" y="11155"/>
                      <a:pt x="4893" y="11170"/>
                    </a:cubicBezTo>
                    <a:cubicBezTo>
                      <a:pt x="5015" y="11173"/>
                      <a:pt x="5139" y="11179"/>
                      <a:pt x="5263" y="11179"/>
                    </a:cubicBezTo>
                    <a:cubicBezTo>
                      <a:pt x="5399" y="11179"/>
                      <a:pt x="5534" y="11172"/>
                      <a:pt x="5666" y="11150"/>
                    </a:cubicBezTo>
                    <a:cubicBezTo>
                      <a:pt x="6452" y="11023"/>
                      <a:pt x="7175" y="10715"/>
                      <a:pt x="7863" y="10315"/>
                    </a:cubicBezTo>
                    <a:cubicBezTo>
                      <a:pt x="8134" y="10156"/>
                      <a:pt x="8355" y="9936"/>
                      <a:pt x="8563" y="9711"/>
                    </a:cubicBezTo>
                    <a:cubicBezTo>
                      <a:pt x="8764" y="9494"/>
                      <a:pt x="8922" y="9237"/>
                      <a:pt x="9105" y="9002"/>
                    </a:cubicBezTo>
                    <a:cubicBezTo>
                      <a:pt x="9283" y="8771"/>
                      <a:pt x="9457" y="8537"/>
                      <a:pt x="9651" y="8319"/>
                    </a:cubicBezTo>
                    <a:cubicBezTo>
                      <a:pt x="9977" y="7951"/>
                      <a:pt x="10316" y="7596"/>
                      <a:pt x="10650" y="7237"/>
                    </a:cubicBezTo>
                    <a:cubicBezTo>
                      <a:pt x="11039" y="6820"/>
                      <a:pt x="11347" y="6353"/>
                      <a:pt x="11551" y="5819"/>
                    </a:cubicBezTo>
                    <a:cubicBezTo>
                      <a:pt x="11576" y="5752"/>
                      <a:pt x="11612" y="5681"/>
                      <a:pt x="11614" y="5611"/>
                    </a:cubicBezTo>
                    <a:cubicBezTo>
                      <a:pt x="11620" y="5248"/>
                      <a:pt x="11608" y="4888"/>
                      <a:pt x="11504" y="4530"/>
                    </a:cubicBezTo>
                    <a:cubicBezTo>
                      <a:pt x="11362" y="4035"/>
                      <a:pt x="11243" y="3533"/>
                      <a:pt x="11132" y="3030"/>
                    </a:cubicBezTo>
                    <a:cubicBezTo>
                      <a:pt x="11078" y="2785"/>
                      <a:pt x="11043" y="2532"/>
                      <a:pt x="11039" y="2281"/>
                    </a:cubicBezTo>
                    <a:cubicBezTo>
                      <a:pt x="11031" y="1959"/>
                      <a:pt x="10868" y="1809"/>
                      <a:pt x="10572" y="1741"/>
                    </a:cubicBezTo>
                    <a:cubicBezTo>
                      <a:pt x="10506" y="1726"/>
                      <a:pt x="10443" y="1717"/>
                      <a:pt x="10383" y="1717"/>
                    </a:cubicBezTo>
                    <a:cubicBezTo>
                      <a:pt x="10242" y="1717"/>
                      <a:pt x="10118" y="1764"/>
                      <a:pt x="10011" y="1885"/>
                    </a:cubicBezTo>
                    <a:cubicBezTo>
                      <a:pt x="9678" y="2257"/>
                      <a:pt x="9376" y="2652"/>
                      <a:pt x="9181" y="3117"/>
                    </a:cubicBezTo>
                    <a:cubicBezTo>
                      <a:pt x="9129" y="3243"/>
                      <a:pt x="9082" y="3386"/>
                      <a:pt x="9088" y="3518"/>
                    </a:cubicBezTo>
                    <a:cubicBezTo>
                      <a:pt x="9103" y="3975"/>
                      <a:pt x="9081" y="4433"/>
                      <a:pt x="9165" y="4886"/>
                    </a:cubicBezTo>
                    <a:cubicBezTo>
                      <a:pt x="9199" y="5075"/>
                      <a:pt x="9186" y="5266"/>
                      <a:pt x="9118" y="5468"/>
                    </a:cubicBezTo>
                    <a:cubicBezTo>
                      <a:pt x="9067" y="5435"/>
                      <a:pt x="9027" y="5410"/>
                      <a:pt x="8977" y="5378"/>
                    </a:cubicBezTo>
                    <a:cubicBezTo>
                      <a:pt x="8929" y="5441"/>
                      <a:pt x="8883" y="5497"/>
                      <a:pt x="8844" y="5557"/>
                    </a:cubicBezTo>
                    <a:cubicBezTo>
                      <a:pt x="8766" y="5678"/>
                      <a:pt x="8661" y="5737"/>
                      <a:pt x="8514" y="5740"/>
                    </a:cubicBezTo>
                    <a:cubicBezTo>
                      <a:pt x="8341" y="5743"/>
                      <a:pt x="8170" y="5770"/>
                      <a:pt x="7998" y="5771"/>
                    </a:cubicBezTo>
                    <a:cubicBezTo>
                      <a:pt x="7838" y="5773"/>
                      <a:pt x="7696" y="5815"/>
                      <a:pt x="7568" y="5906"/>
                    </a:cubicBezTo>
                    <a:cubicBezTo>
                      <a:pt x="7331" y="6074"/>
                      <a:pt x="7097" y="6248"/>
                      <a:pt x="6863" y="6421"/>
                    </a:cubicBezTo>
                    <a:cubicBezTo>
                      <a:pt x="6803" y="6464"/>
                      <a:pt x="6745" y="6513"/>
                      <a:pt x="6686" y="6558"/>
                    </a:cubicBezTo>
                    <a:cubicBezTo>
                      <a:pt x="6676" y="6547"/>
                      <a:pt x="6667" y="6538"/>
                      <a:pt x="6656" y="6528"/>
                    </a:cubicBezTo>
                    <a:cubicBezTo>
                      <a:pt x="6667" y="6506"/>
                      <a:pt x="6674" y="6482"/>
                      <a:pt x="6689" y="6466"/>
                    </a:cubicBezTo>
                    <a:cubicBezTo>
                      <a:pt x="6947" y="6188"/>
                      <a:pt x="7235" y="5944"/>
                      <a:pt x="7561" y="5749"/>
                    </a:cubicBezTo>
                    <a:cubicBezTo>
                      <a:pt x="7700" y="5666"/>
                      <a:pt x="7855" y="5630"/>
                      <a:pt x="8017" y="5629"/>
                    </a:cubicBezTo>
                    <a:cubicBezTo>
                      <a:pt x="8157" y="5627"/>
                      <a:pt x="8296" y="5620"/>
                      <a:pt x="8434" y="5617"/>
                    </a:cubicBezTo>
                    <a:cubicBezTo>
                      <a:pt x="8578" y="5612"/>
                      <a:pt x="8691" y="5554"/>
                      <a:pt x="8769" y="5434"/>
                    </a:cubicBezTo>
                    <a:cubicBezTo>
                      <a:pt x="8824" y="5350"/>
                      <a:pt x="8877" y="5266"/>
                      <a:pt x="8935" y="5186"/>
                    </a:cubicBezTo>
                    <a:cubicBezTo>
                      <a:pt x="9028" y="5062"/>
                      <a:pt x="9048" y="4927"/>
                      <a:pt x="9036" y="4774"/>
                    </a:cubicBezTo>
                    <a:cubicBezTo>
                      <a:pt x="9004" y="4398"/>
                      <a:pt x="8982" y="4020"/>
                      <a:pt x="8964" y="3644"/>
                    </a:cubicBezTo>
                    <a:cubicBezTo>
                      <a:pt x="8955" y="3389"/>
                      <a:pt x="8992" y="3140"/>
                      <a:pt x="9130" y="2917"/>
                    </a:cubicBezTo>
                    <a:cubicBezTo>
                      <a:pt x="9288" y="2665"/>
                      <a:pt x="9447" y="2413"/>
                      <a:pt x="9612" y="2167"/>
                    </a:cubicBezTo>
                    <a:cubicBezTo>
                      <a:pt x="9677" y="2073"/>
                      <a:pt x="9722" y="1981"/>
                      <a:pt x="9687" y="1872"/>
                    </a:cubicBezTo>
                    <a:cubicBezTo>
                      <a:pt x="9627" y="1681"/>
                      <a:pt x="9647" y="1492"/>
                      <a:pt x="9680" y="1302"/>
                    </a:cubicBezTo>
                    <a:cubicBezTo>
                      <a:pt x="9686" y="1260"/>
                      <a:pt x="9680" y="1214"/>
                      <a:pt x="9680" y="1162"/>
                    </a:cubicBezTo>
                    <a:cubicBezTo>
                      <a:pt x="9480" y="1191"/>
                      <a:pt x="9289" y="1278"/>
                      <a:pt x="9082" y="1278"/>
                    </a:cubicBezTo>
                    <a:cubicBezTo>
                      <a:pt x="8994" y="1278"/>
                      <a:pt x="8903" y="1262"/>
                      <a:pt x="8808" y="1220"/>
                    </a:cubicBezTo>
                    <a:cubicBezTo>
                      <a:pt x="8881" y="1190"/>
                      <a:pt x="8954" y="1187"/>
                      <a:pt x="9024" y="1187"/>
                    </a:cubicBezTo>
                    <a:cubicBezTo>
                      <a:pt x="9043" y="1187"/>
                      <a:pt x="9062" y="1187"/>
                      <a:pt x="9080" y="1187"/>
                    </a:cubicBezTo>
                    <a:cubicBezTo>
                      <a:pt x="9174" y="1187"/>
                      <a:pt x="9260" y="1181"/>
                      <a:pt x="9330" y="1105"/>
                    </a:cubicBezTo>
                    <a:cubicBezTo>
                      <a:pt x="8983" y="941"/>
                      <a:pt x="8635" y="776"/>
                      <a:pt x="8286" y="610"/>
                    </a:cubicBezTo>
                    <a:cubicBezTo>
                      <a:pt x="8212" y="737"/>
                      <a:pt x="8239" y="851"/>
                      <a:pt x="8253" y="971"/>
                    </a:cubicBezTo>
                    <a:cubicBezTo>
                      <a:pt x="8281" y="1207"/>
                      <a:pt x="8298" y="1446"/>
                      <a:pt x="8308" y="1683"/>
                    </a:cubicBezTo>
                    <a:cubicBezTo>
                      <a:pt x="8313" y="1776"/>
                      <a:pt x="8295" y="1873"/>
                      <a:pt x="8173" y="1920"/>
                    </a:cubicBezTo>
                    <a:cubicBezTo>
                      <a:pt x="8173" y="1725"/>
                      <a:pt x="8193" y="1545"/>
                      <a:pt x="8167" y="1371"/>
                    </a:cubicBezTo>
                    <a:cubicBezTo>
                      <a:pt x="8125" y="1075"/>
                      <a:pt x="8062" y="784"/>
                      <a:pt x="8137" y="485"/>
                    </a:cubicBezTo>
                    <a:cubicBezTo>
                      <a:pt x="8139" y="476"/>
                      <a:pt x="8125" y="463"/>
                      <a:pt x="8119" y="452"/>
                    </a:cubicBezTo>
                    <a:cubicBezTo>
                      <a:pt x="8109" y="450"/>
                      <a:pt x="8098" y="444"/>
                      <a:pt x="8087" y="444"/>
                    </a:cubicBezTo>
                    <a:cubicBezTo>
                      <a:pt x="8085" y="444"/>
                      <a:pt x="8082" y="444"/>
                      <a:pt x="8080" y="445"/>
                    </a:cubicBezTo>
                    <a:cubicBezTo>
                      <a:pt x="8026" y="464"/>
                      <a:pt x="7971" y="487"/>
                      <a:pt x="7917" y="511"/>
                    </a:cubicBezTo>
                    <a:cubicBezTo>
                      <a:pt x="7695" y="609"/>
                      <a:pt x="7470" y="647"/>
                      <a:pt x="7241" y="647"/>
                    </a:cubicBezTo>
                    <a:cubicBezTo>
                      <a:pt x="7083" y="647"/>
                      <a:pt x="6924" y="629"/>
                      <a:pt x="6764" y="601"/>
                    </a:cubicBezTo>
                    <a:cubicBezTo>
                      <a:pt x="6731" y="595"/>
                      <a:pt x="6704" y="562"/>
                      <a:pt x="6674" y="541"/>
                    </a:cubicBezTo>
                    <a:cubicBezTo>
                      <a:pt x="6784" y="526"/>
                      <a:pt x="6893" y="526"/>
                      <a:pt x="7001" y="526"/>
                    </a:cubicBezTo>
                    <a:cubicBezTo>
                      <a:pt x="7015" y="526"/>
                      <a:pt x="7028" y="526"/>
                      <a:pt x="7042" y="526"/>
                    </a:cubicBezTo>
                    <a:cubicBezTo>
                      <a:pt x="7234" y="526"/>
                      <a:pt x="7423" y="523"/>
                      <a:pt x="7609" y="445"/>
                    </a:cubicBezTo>
                    <a:cubicBezTo>
                      <a:pt x="7094" y="314"/>
                      <a:pt x="6580" y="185"/>
                      <a:pt x="6074" y="58"/>
                    </a:cubicBezTo>
                    <a:cubicBezTo>
                      <a:pt x="6017" y="245"/>
                      <a:pt x="5969" y="430"/>
                      <a:pt x="5904" y="610"/>
                    </a:cubicBezTo>
                    <a:cubicBezTo>
                      <a:pt x="5808" y="875"/>
                      <a:pt x="5733" y="1138"/>
                      <a:pt x="5792" y="1425"/>
                    </a:cubicBezTo>
                    <a:cubicBezTo>
                      <a:pt x="5804" y="1488"/>
                      <a:pt x="5835" y="1569"/>
                      <a:pt x="5751" y="1621"/>
                    </a:cubicBezTo>
                    <a:cubicBezTo>
                      <a:pt x="5732" y="1606"/>
                      <a:pt x="5708" y="1596"/>
                      <a:pt x="5703" y="1581"/>
                    </a:cubicBezTo>
                    <a:cubicBezTo>
                      <a:pt x="5648" y="1368"/>
                      <a:pt x="5606" y="1153"/>
                      <a:pt x="5672" y="935"/>
                    </a:cubicBezTo>
                    <a:cubicBezTo>
                      <a:pt x="5729" y="737"/>
                      <a:pt x="5792" y="542"/>
                      <a:pt x="5853" y="347"/>
                    </a:cubicBezTo>
                    <a:cubicBezTo>
                      <a:pt x="5891" y="229"/>
                      <a:pt x="5928" y="112"/>
                      <a:pt x="5828"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762400" y="1250375"/>
                <a:ext cx="74900" cy="50000"/>
              </a:xfrm>
              <a:custGeom>
                <a:avLst/>
                <a:gdLst/>
                <a:ahLst/>
                <a:cxnLst/>
                <a:rect l="l" t="t" r="r" b="b"/>
                <a:pathLst>
                  <a:path w="2996" h="2000" extrusionOk="0">
                    <a:moveTo>
                      <a:pt x="1597" y="0"/>
                    </a:moveTo>
                    <a:cubicBezTo>
                      <a:pt x="1285" y="0"/>
                      <a:pt x="972" y="45"/>
                      <a:pt x="667" y="134"/>
                    </a:cubicBezTo>
                    <a:cubicBezTo>
                      <a:pt x="443" y="200"/>
                      <a:pt x="259" y="322"/>
                      <a:pt x="116" y="508"/>
                    </a:cubicBezTo>
                    <a:cubicBezTo>
                      <a:pt x="35" y="614"/>
                      <a:pt x="2" y="715"/>
                      <a:pt x="43" y="853"/>
                    </a:cubicBezTo>
                    <a:cubicBezTo>
                      <a:pt x="74" y="962"/>
                      <a:pt x="59" y="1088"/>
                      <a:pt x="53" y="1206"/>
                    </a:cubicBezTo>
                    <a:cubicBezTo>
                      <a:pt x="47" y="1311"/>
                      <a:pt x="22" y="1414"/>
                      <a:pt x="1" y="1537"/>
                    </a:cubicBezTo>
                    <a:lnTo>
                      <a:pt x="2" y="1537"/>
                    </a:lnTo>
                    <a:cubicBezTo>
                      <a:pt x="161" y="1671"/>
                      <a:pt x="352" y="1713"/>
                      <a:pt x="524" y="1795"/>
                    </a:cubicBezTo>
                    <a:cubicBezTo>
                      <a:pt x="814" y="1935"/>
                      <a:pt x="1112" y="2000"/>
                      <a:pt x="1422" y="2000"/>
                    </a:cubicBezTo>
                    <a:cubicBezTo>
                      <a:pt x="1540" y="2000"/>
                      <a:pt x="1660" y="1990"/>
                      <a:pt x="1782" y="1972"/>
                    </a:cubicBezTo>
                    <a:cubicBezTo>
                      <a:pt x="2065" y="1930"/>
                      <a:pt x="2317" y="1834"/>
                      <a:pt x="2541" y="1659"/>
                    </a:cubicBezTo>
                    <a:cubicBezTo>
                      <a:pt x="2670" y="1557"/>
                      <a:pt x="2758" y="1426"/>
                      <a:pt x="2811" y="1273"/>
                    </a:cubicBezTo>
                    <a:cubicBezTo>
                      <a:pt x="2995" y="745"/>
                      <a:pt x="2701" y="110"/>
                      <a:pt x="1984" y="23"/>
                    </a:cubicBezTo>
                    <a:cubicBezTo>
                      <a:pt x="1856" y="8"/>
                      <a:pt x="1726" y="0"/>
                      <a:pt x="1597"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694500" y="1262200"/>
                <a:ext cx="66800" cy="37750"/>
              </a:xfrm>
              <a:custGeom>
                <a:avLst/>
                <a:gdLst/>
                <a:ahLst/>
                <a:cxnLst/>
                <a:rect l="l" t="t" r="r" b="b"/>
                <a:pathLst>
                  <a:path w="2672" h="1510" extrusionOk="0">
                    <a:moveTo>
                      <a:pt x="1494" y="1"/>
                    </a:moveTo>
                    <a:cubicBezTo>
                      <a:pt x="1236" y="1"/>
                      <a:pt x="980" y="48"/>
                      <a:pt x="723" y="122"/>
                    </a:cubicBezTo>
                    <a:cubicBezTo>
                      <a:pt x="362" y="225"/>
                      <a:pt x="185" y="485"/>
                      <a:pt x="44" y="790"/>
                    </a:cubicBezTo>
                    <a:cubicBezTo>
                      <a:pt x="8" y="866"/>
                      <a:pt x="1" y="974"/>
                      <a:pt x="23" y="1055"/>
                    </a:cubicBezTo>
                    <a:cubicBezTo>
                      <a:pt x="88" y="1277"/>
                      <a:pt x="250" y="1414"/>
                      <a:pt x="479" y="1445"/>
                    </a:cubicBezTo>
                    <a:cubicBezTo>
                      <a:pt x="714" y="1477"/>
                      <a:pt x="952" y="1489"/>
                      <a:pt x="1189" y="1510"/>
                    </a:cubicBezTo>
                    <a:lnTo>
                      <a:pt x="1189" y="1492"/>
                    </a:lnTo>
                    <a:cubicBezTo>
                      <a:pt x="1256" y="1492"/>
                      <a:pt x="1322" y="1495"/>
                      <a:pt x="1389" y="1495"/>
                    </a:cubicBezTo>
                    <a:cubicBezTo>
                      <a:pt x="1428" y="1495"/>
                      <a:pt x="1468" y="1494"/>
                      <a:pt x="1507" y="1490"/>
                    </a:cubicBezTo>
                    <a:cubicBezTo>
                      <a:pt x="1824" y="1462"/>
                      <a:pt x="2112" y="1354"/>
                      <a:pt x="2361" y="1153"/>
                    </a:cubicBezTo>
                    <a:cubicBezTo>
                      <a:pt x="2609" y="952"/>
                      <a:pt x="2672" y="686"/>
                      <a:pt x="2616" y="386"/>
                    </a:cubicBezTo>
                    <a:cubicBezTo>
                      <a:pt x="2594" y="264"/>
                      <a:pt x="2525" y="183"/>
                      <a:pt x="2399" y="156"/>
                    </a:cubicBezTo>
                    <a:cubicBezTo>
                      <a:pt x="2242" y="122"/>
                      <a:pt x="2089" y="86"/>
                      <a:pt x="1935" y="50"/>
                    </a:cubicBezTo>
                    <a:cubicBezTo>
                      <a:pt x="1786" y="16"/>
                      <a:pt x="1640" y="1"/>
                      <a:pt x="1494"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683825" y="1246400"/>
                <a:ext cx="297325" cy="481975"/>
              </a:xfrm>
              <a:custGeom>
                <a:avLst/>
                <a:gdLst/>
                <a:ahLst/>
                <a:cxnLst/>
                <a:rect l="l" t="t" r="r" b="b"/>
                <a:pathLst>
                  <a:path w="11893" h="19279" extrusionOk="0">
                    <a:moveTo>
                      <a:pt x="7023" y="169"/>
                    </a:moveTo>
                    <a:cubicBezTo>
                      <a:pt x="7465" y="169"/>
                      <a:pt x="7889" y="263"/>
                      <a:pt x="8305" y="403"/>
                    </a:cubicBezTo>
                    <a:cubicBezTo>
                      <a:pt x="8740" y="548"/>
                      <a:pt x="8953" y="914"/>
                      <a:pt x="8836" y="1362"/>
                    </a:cubicBezTo>
                    <a:cubicBezTo>
                      <a:pt x="8797" y="1512"/>
                      <a:pt x="8716" y="1653"/>
                      <a:pt x="8644" y="1792"/>
                    </a:cubicBezTo>
                    <a:cubicBezTo>
                      <a:pt x="8589" y="1897"/>
                      <a:pt x="8490" y="1953"/>
                      <a:pt x="8374" y="1977"/>
                    </a:cubicBezTo>
                    <a:cubicBezTo>
                      <a:pt x="8177" y="2017"/>
                      <a:pt x="7980" y="2046"/>
                      <a:pt x="7783" y="2046"/>
                    </a:cubicBezTo>
                    <a:cubicBezTo>
                      <a:pt x="7614" y="2046"/>
                      <a:pt x="7445" y="2025"/>
                      <a:pt x="7276" y="1972"/>
                    </a:cubicBezTo>
                    <a:cubicBezTo>
                      <a:pt x="6959" y="1876"/>
                      <a:pt x="6637" y="1803"/>
                      <a:pt x="6322" y="1704"/>
                    </a:cubicBezTo>
                    <a:cubicBezTo>
                      <a:pt x="6116" y="1639"/>
                      <a:pt x="6086" y="1585"/>
                      <a:pt x="6128" y="1383"/>
                    </a:cubicBezTo>
                    <a:cubicBezTo>
                      <a:pt x="6180" y="1133"/>
                      <a:pt x="6155" y="893"/>
                      <a:pt x="6068" y="661"/>
                    </a:cubicBezTo>
                    <a:cubicBezTo>
                      <a:pt x="6029" y="557"/>
                      <a:pt x="6047" y="488"/>
                      <a:pt x="6122" y="413"/>
                    </a:cubicBezTo>
                    <a:lnTo>
                      <a:pt x="6122" y="415"/>
                    </a:lnTo>
                    <a:cubicBezTo>
                      <a:pt x="6268" y="270"/>
                      <a:pt x="6433" y="170"/>
                      <a:pt x="6644" y="170"/>
                    </a:cubicBezTo>
                    <a:cubicBezTo>
                      <a:pt x="6651" y="170"/>
                      <a:pt x="6659" y="170"/>
                      <a:pt x="6667" y="170"/>
                    </a:cubicBezTo>
                    <a:cubicBezTo>
                      <a:pt x="6697" y="171"/>
                      <a:pt x="6728" y="172"/>
                      <a:pt x="6759" y="172"/>
                    </a:cubicBezTo>
                    <a:cubicBezTo>
                      <a:pt x="6820" y="172"/>
                      <a:pt x="6882" y="170"/>
                      <a:pt x="6944" y="170"/>
                    </a:cubicBezTo>
                    <a:cubicBezTo>
                      <a:pt x="6971" y="170"/>
                      <a:pt x="6997" y="169"/>
                      <a:pt x="7023" y="169"/>
                    </a:cubicBezTo>
                    <a:close/>
                    <a:moveTo>
                      <a:pt x="1920" y="633"/>
                    </a:moveTo>
                    <a:cubicBezTo>
                      <a:pt x="2065" y="633"/>
                      <a:pt x="2212" y="648"/>
                      <a:pt x="2360" y="682"/>
                    </a:cubicBezTo>
                    <a:cubicBezTo>
                      <a:pt x="2515" y="718"/>
                      <a:pt x="2669" y="754"/>
                      <a:pt x="2824" y="788"/>
                    </a:cubicBezTo>
                    <a:cubicBezTo>
                      <a:pt x="2950" y="815"/>
                      <a:pt x="3021" y="896"/>
                      <a:pt x="3043" y="1018"/>
                    </a:cubicBezTo>
                    <a:cubicBezTo>
                      <a:pt x="3099" y="1318"/>
                      <a:pt x="3036" y="1584"/>
                      <a:pt x="2788" y="1785"/>
                    </a:cubicBezTo>
                    <a:cubicBezTo>
                      <a:pt x="2539" y="1986"/>
                      <a:pt x="2251" y="2094"/>
                      <a:pt x="1934" y="2122"/>
                    </a:cubicBezTo>
                    <a:cubicBezTo>
                      <a:pt x="1894" y="2126"/>
                      <a:pt x="1855" y="2127"/>
                      <a:pt x="1815" y="2127"/>
                    </a:cubicBezTo>
                    <a:cubicBezTo>
                      <a:pt x="1749" y="2127"/>
                      <a:pt x="1683" y="2124"/>
                      <a:pt x="1616" y="2124"/>
                    </a:cubicBezTo>
                    <a:lnTo>
                      <a:pt x="1616" y="2142"/>
                    </a:lnTo>
                    <a:cubicBezTo>
                      <a:pt x="1379" y="2121"/>
                      <a:pt x="1141" y="2109"/>
                      <a:pt x="905" y="2077"/>
                    </a:cubicBezTo>
                    <a:cubicBezTo>
                      <a:pt x="677" y="2046"/>
                      <a:pt x="515" y="1909"/>
                      <a:pt x="450" y="1687"/>
                    </a:cubicBezTo>
                    <a:cubicBezTo>
                      <a:pt x="428" y="1606"/>
                      <a:pt x="435" y="1497"/>
                      <a:pt x="470" y="1422"/>
                    </a:cubicBezTo>
                    <a:cubicBezTo>
                      <a:pt x="612" y="1117"/>
                      <a:pt x="788" y="857"/>
                      <a:pt x="1150" y="754"/>
                    </a:cubicBezTo>
                    <a:cubicBezTo>
                      <a:pt x="1407" y="680"/>
                      <a:pt x="1662" y="633"/>
                      <a:pt x="1920" y="633"/>
                    </a:cubicBezTo>
                    <a:close/>
                    <a:moveTo>
                      <a:pt x="4737" y="160"/>
                    </a:moveTo>
                    <a:cubicBezTo>
                      <a:pt x="4867" y="160"/>
                      <a:pt x="4997" y="168"/>
                      <a:pt x="5127" y="184"/>
                    </a:cubicBezTo>
                    <a:cubicBezTo>
                      <a:pt x="5844" y="269"/>
                      <a:pt x="6138" y="905"/>
                      <a:pt x="5954" y="1434"/>
                    </a:cubicBezTo>
                    <a:cubicBezTo>
                      <a:pt x="5901" y="1587"/>
                      <a:pt x="5813" y="1716"/>
                      <a:pt x="5684" y="1818"/>
                    </a:cubicBezTo>
                    <a:cubicBezTo>
                      <a:pt x="5460" y="1993"/>
                      <a:pt x="5208" y="2089"/>
                      <a:pt x="4925" y="2133"/>
                    </a:cubicBezTo>
                    <a:cubicBezTo>
                      <a:pt x="4804" y="2150"/>
                      <a:pt x="4685" y="2160"/>
                      <a:pt x="4568" y="2160"/>
                    </a:cubicBezTo>
                    <a:cubicBezTo>
                      <a:pt x="4257" y="2160"/>
                      <a:pt x="3958" y="2095"/>
                      <a:pt x="3667" y="1956"/>
                    </a:cubicBezTo>
                    <a:cubicBezTo>
                      <a:pt x="3495" y="1873"/>
                      <a:pt x="3304" y="1831"/>
                      <a:pt x="3145" y="1696"/>
                    </a:cubicBezTo>
                    <a:cubicBezTo>
                      <a:pt x="3165" y="1573"/>
                      <a:pt x="3190" y="1470"/>
                      <a:pt x="3196" y="1366"/>
                    </a:cubicBezTo>
                    <a:cubicBezTo>
                      <a:pt x="3204" y="1247"/>
                      <a:pt x="3217" y="1123"/>
                      <a:pt x="3186" y="1012"/>
                    </a:cubicBezTo>
                    <a:cubicBezTo>
                      <a:pt x="3147" y="874"/>
                      <a:pt x="3178" y="773"/>
                      <a:pt x="3259" y="667"/>
                    </a:cubicBezTo>
                    <a:cubicBezTo>
                      <a:pt x="3402" y="481"/>
                      <a:pt x="3586" y="359"/>
                      <a:pt x="3810" y="295"/>
                    </a:cubicBezTo>
                    <a:cubicBezTo>
                      <a:pt x="4113" y="205"/>
                      <a:pt x="4425" y="160"/>
                      <a:pt x="4737" y="160"/>
                    </a:cubicBezTo>
                    <a:close/>
                    <a:moveTo>
                      <a:pt x="9321" y="928"/>
                    </a:moveTo>
                    <a:cubicBezTo>
                      <a:pt x="9443" y="928"/>
                      <a:pt x="9571" y="951"/>
                      <a:pt x="9684" y="995"/>
                    </a:cubicBezTo>
                    <a:cubicBezTo>
                      <a:pt x="9911" y="1085"/>
                      <a:pt x="10085" y="1250"/>
                      <a:pt x="10217" y="1458"/>
                    </a:cubicBezTo>
                    <a:cubicBezTo>
                      <a:pt x="10266" y="1536"/>
                      <a:pt x="10311" y="1618"/>
                      <a:pt x="10365" y="1693"/>
                    </a:cubicBezTo>
                    <a:cubicBezTo>
                      <a:pt x="10539" y="1932"/>
                      <a:pt x="10514" y="2175"/>
                      <a:pt x="10386" y="2422"/>
                    </a:cubicBezTo>
                    <a:cubicBezTo>
                      <a:pt x="10266" y="2655"/>
                      <a:pt x="10065" y="2734"/>
                      <a:pt x="9813" y="2745"/>
                    </a:cubicBezTo>
                    <a:cubicBezTo>
                      <a:pt x="9786" y="2746"/>
                      <a:pt x="9760" y="2747"/>
                      <a:pt x="9734" y="2747"/>
                    </a:cubicBezTo>
                    <a:cubicBezTo>
                      <a:pt x="9497" y="2747"/>
                      <a:pt x="9278" y="2692"/>
                      <a:pt x="9067" y="2577"/>
                    </a:cubicBezTo>
                    <a:cubicBezTo>
                      <a:pt x="8922" y="2499"/>
                      <a:pt x="8773" y="2425"/>
                      <a:pt x="8631" y="2341"/>
                    </a:cubicBezTo>
                    <a:cubicBezTo>
                      <a:pt x="8566" y="2304"/>
                      <a:pt x="8512" y="2247"/>
                      <a:pt x="8415" y="2166"/>
                    </a:cubicBezTo>
                    <a:cubicBezTo>
                      <a:pt x="8485" y="2118"/>
                      <a:pt x="8517" y="2094"/>
                      <a:pt x="8550" y="2073"/>
                    </a:cubicBezTo>
                    <a:cubicBezTo>
                      <a:pt x="8869" y="1867"/>
                      <a:pt x="8979" y="1546"/>
                      <a:pt x="9022" y="1193"/>
                    </a:cubicBezTo>
                    <a:cubicBezTo>
                      <a:pt x="9051" y="974"/>
                      <a:pt x="9073" y="934"/>
                      <a:pt x="9300" y="928"/>
                    </a:cubicBezTo>
                    <a:cubicBezTo>
                      <a:pt x="9307" y="928"/>
                      <a:pt x="9314" y="928"/>
                      <a:pt x="9321" y="928"/>
                    </a:cubicBezTo>
                    <a:close/>
                    <a:moveTo>
                      <a:pt x="5951" y="1803"/>
                    </a:moveTo>
                    <a:cubicBezTo>
                      <a:pt x="6051" y="1914"/>
                      <a:pt x="6014" y="2031"/>
                      <a:pt x="5976" y="2149"/>
                    </a:cubicBezTo>
                    <a:cubicBezTo>
                      <a:pt x="5915" y="2344"/>
                      <a:pt x="5852" y="2539"/>
                      <a:pt x="5795" y="2737"/>
                    </a:cubicBezTo>
                    <a:cubicBezTo>
                      <a:pt x="5729" y="2955"/>
                      <a:pt x="5771" y="3170"/>
                      <a:pt x="5826" y="3383"/>
                    </a:cubicBezTo>
                    <a:cubicBezTo>
                      <a:pt x="5831" y="3398"/>
                      <a:pt x="5855" y="3408"/>
                      <a:pt x="5874" y="3423"/>
                    </a:cubicBezTo>
                    <a:cubicBezTo>
                      <a:pt x="5958" y="3371"/>
                      <a:pt x="5927" y="3290"/>
                      <a:pt x="5915" y="3227"/>
                    </a:cubicBezTo>
                    <a:cubicBezTo>
                      <a:pt x="5856" y="2940"/>
                      <a:pt x="5931" y="2677"/>
                      <a:pt x="6027" y="2412"/>
                    </a:cubicBezTo>
                    <a:cubicBezTo>
                      <a:pt x="6092" y="2232"/>
                      <a:pt x="6140" y="2047"/>
                      <a:pt x="6197" y="1860"/>
                    </a:cubicBezTo>
                    <a:cubicBezTo>
                      <a:pt x="6703" y="1987"/>
                      <a:pt x="7217" y="2116"/>
                      <a:pt x="7732" y="2247"/>
                    </a:cubicBezTo>
                    <a:cubicBezTo>
                      <a:pt x="7543" y="2326"/>
                      <a:pt x="7350" y="2328"/>
                      <a:pt x="7154" y="2328"/>
                    </a:cubicBezTo>
                    <a:cubicBezTo>
                      <a:pt x="7145" y="2328"/>
                      <a:pt x="7136" y="2328"/>
                      <a:pt x="7127" y="2328"/>
                    </a:cubicBezTo>
                    <a:cubicBezTo>
                      <a:pt x="7018" y="2328"/>
                      <a:pt x="6908" y="2329"/>
                      <a:pt x="6797" y="2343"/>
                    </a:cubicBezTo>
                    <a:cubicBezTo>
                      <a:pt x="6827" y="2364"/>
                      <a:pt x="6856" y="2397"/>
                      <a:pt x="6887" y="2403"/>
                    </a:cubicBezTo>
                    <a:cubicBezTo>
                      <a:pt x="7047" y="2431"/>
                      <a:pt x="7206" y="2449"/>
                      <a:pt x="7364" y="2449"/>
                    </a:cubicBezTo>
                    <a:cubicBezTo>
                      <a:pt x="7593" y="2449"/>
                      <a:pt x="7818" y="2411"/>
                      <a:pt x="8040" y="2313"/>
                    </a:cubicBezTo>
                    <a:cubicBezTo>
                      <a:pt x="8094" y="2289"/>
                      <a:pt x="8149" y="2266"/>
                      <a:pt x="8205" y="2247"/>
                    </a:cubicBezTo>
                    <a:cubicBezTo>
                      <a:pt x="8207" y="2246"/>
                      <a:pt x="8209" y="2246"/>
                      <a:pt x="8211" y="2246"/>
                    </a:cubicBezTo>
                    <a:cubicBezTo>
                      <a:pt x="8221" y="2246"/>
                      <a:pt x="8232" y="2252"/>
                      <a:pt x="8242" y="2253"/>
                    </a:cubicBezTo>
                    <a:cubicBezTo>
                      <a:pt x="8248" y="2265"/>
                      <a:pt x="8262" y="2278"/>
                      <a:pt x="8260" y="2287"/>
                    </a:cubicBezTo>
                    <a:cubicBezTo>
                      <a:pt x="8185" y="2586"/>
                      <a:pt x="8248" y="2877"/>
                      <a:pt x="8292" y="3173"/>
                    </a:cubicBezTo>
                    <a:cubicBezTo>
                      <a:pt x="8316" y="3347"/>
                      <a:pt x="8296" y="3527"/>
                      <a:pt x="8296" y="3722"/>
                    </a:cubicBezTo>
                    <a:cubicBezTo>
                      <a:pt x="8419" y="3675"/>
                      <a:pt x="8436" y="3576"/>
                      <a:pt x="8431" y="3485"/>
                    </a:cubicBezTo>
                    <a:cubicBezTo>
                      <a:pt x="8421" y="3248"/>
                      <a:pt x="8404" y="3009"/>
                      <a:pt x="8376" y="2773"/>
                    </a:cubicBezTo>
                    <a:cubicBezTo>
                      <a:pt x="8362" y="2653"/>
                      <a:pt x="8335" y="2539"/>
                      <a:pt x="8409" y="2412"/>
                    </a:cubicBezTo>
                    <a:cubicBezTo>
                      <a:pt x="8758" y="2578"/>
                      <a:pt x="9106" y="2743"/>
                      <a:pt x="9453" y="2907"/>
                    </a:cubicBezTo>
                    <a:cubicBezTo>
                      <a:pt x="9383" y="2983"/>
                      <a:pt x="9297" y="2989"/>
                      <a:pt x="9203" y="2989"/>
                    </a:cubicBezTo>
                    <a:cubicBezTo>
                      <a:pt x="9185" y="2989"/>
                      <a:pt x="9166" y="2989"/>
                      <a:pt x="9147" y="2989"/>
                    </a:cubicBezTo>
                    <a:cubicBezTo>
                      <a:pt x="9077" y="2989"/>
                      <a:pt x="9004" y="2992"/>
                      <a:pt x="8931" y="3022"/>
                    </a:cubicBezTo>
                    <a:cubicBezTo>
                      <a:pt x="9026" y="3064"/>
                      <a:pt x="9117" y="3080"/>
                      <a:pt x="9205" y="3080"/>
                    </a:cubicBezTo>
                    <a:cubicBezTo>
                      <a:pt x="9412" y="3080"/>
                      <a:pt x="9603" y="2993"/>
                      <a:pt x="9803" y="2964"/>
                    </a:cubicBezTo>
                    <a:cubicBezTo>
                      <a:pt x="9803" y="3016"/>
                      <a:pt x="9810" y="3062"/>
                      <a:pt x="9803" y="3104"/>
                    </a:cubicBezTo>
                    <a:cubicBezTo>
                      <a:pt x="9770" y="3294"/>
                      <a:pt x="9750" y="3483"/>
                      <a:pt x="9810" y="3674"/>
                    </a:cubicBezTo>
                    <a:cubicBezTo>
                      <a:pt x="9845" y="3783"/>
                      <a:pt x="9800" y="3875"/>
                      <a:pt x="9735" y="3969"/>
                    </a:cubicBezTo>
                    <a:cubicBezTo>
                      <a:pt x="9570" y="4215"/>
                      <a:pt x="9411" y="4467"/>
                      <a:pt x="9253" y="4719"/>
                    </a:cubicBezTo>
                    <a:cubicBezTo>
                      <a:pt x="9115" y="4942"/>
                      <a:pt x="9078" y="5191"/>
                      <a:pt x="9088" y="5446"/>
                    </a:cubicBezTo>
                    <a:cubicBezTo>
                      <a:pt x="9105" y="5822"/>
                      <a:pt x="9127" y="6200"/>
                      <a:pt x="9159" y="6576"/>
                    </a:cubicBezTo>
                    <a:cubicBezTo>
                      <a:pt x="9172" y="6729"/>
                      <a:pt x="9151" y="6864"/>
                      <a:pt x="9058" y="6988"/>
                    </a:cubicBezTo>
                    <a:cubicBezTo>
                      <a:pt x="9000" y="7068"/>
                      <a:pt x="8947" y="7152"/>
                      <a:pt x="8892" y="7236"/>
                    </a:cubicBezTo>
                    <a:cubicBezTo>
                      <a:pt x="8814" y="7356"/>
                      <a:pt x="8701" y="7414"/>
                      <a:pt x="8557" y="7419"/>
                    </a:cubicBezTo>
                    <a:cubicBezTo>
                      <a:pt x="8419" y="7422"/>
                      <a:pt x="8280" y="7429"/>
                      <a:pt x="8140" y="7431"/>
                    </a:cubicBezTo>
                    <a:cubicBezTo>
                      <a:pt x="7978" y="7432"/>
                      <a:pt x="7823" y="7468"/>
                      <a:pt x="7684" y="7551"/>
                    </a:cubicBezTo>
                    <a:cubicBezTo>
                      <a:pt x="7358" y="7746"/>
                      <a:pt x="7070" y="7990"/>
                      <a:pt x="6812" y="8268"/>
                    </a:cubicBezTo>
                    <a:cubicBezTo>
                      <a:pt x="6797" y="8284"/>
                      <a:pt x="6790" y="8308"/>
                      <a:pt x="6779" y="8330"/>
                    </a:cubicBezTo>
                    <a:cubicBezTo>
                      <a:pt x="6790" y="8340"/>
                      <a:pt x="6799" y="8349"/>
                      <a:pt x="6809" y="8360"/>
                    </a:cubicBezTo>
                    <a:cubicBezTo>
                      <a:pt x="6868" y="8315"/>
                      <a:pt x="6926" y="8266"/>
                      <a:pt x="6986" y="8223"/>
                    </a:cubicBezTo>
                    <a:cubicBezTo>
                      <a:pt x="7222" y="8050"/>
                      <a:pt x="7454" y="7878"/>
                      <a:pt x="7691" y="7708"/>
                    </a:cubicBezTo>
                    <a:cubicBezTo>
                      <a:pt x="7817" y="7617"/>
                      <a:pt x="7961" y="7575"/>
                      <a:pt x="8121" y="7573"/>
                    </a:cubicBezTo>
                    <a:cubicBezTo>
                      <a:pt x="8293" y="7572"/>
                      <a:pt x="8464" y="7545"/>
                      <a:pt x="8637" y="7542"/>
                    </a:cubicBezTo>
                    <a:cubicBezTo>
                      <a:pt x="8784" y="7539"/>
                      <a:pt x="8889" y="7480"/>
                      <a:pt x="8967" y="7359"/>
                    </a:cubicBezTo>
                    <a:cubicBezTo>
                      <a:pt x="9006" y="7299"/>
                      <a:pt x="9052" y="7243"/>
                      <a:pt x="9100" y="7180"/>
                    </a:cubicBezTo>
                    <a:cubicBezTo>
                      <a:pt x="9150" y="7212"/>
                      <a:pt x="9190" y="7237"/>
                      <a:pt x="9241" y="7270"/>
                    </a:cubicBezTo>
                    <a:cubicBezTo>
                      <a:pt x="9309" y="7068"/>
                      <a:pt x="9322" y="6877"/>
                      <a:pt x="9288" y="6688"/>
                    </a:cubicBezTo>
                    <a:cubicBezTo>
                      <a:pt x="9204" y="6235"/>
                      <a:pt x="9226" y="5777"/>
                      <a:pt x="9211" y="5320"/>
                    </a:cubicBezTo>
                    <a:cubicBezTo>
                      <a:pt x="9205" y="5188"/>
                      <a:pt x="9252" y="5045"/>
                      <a:pt x="9304" y="4919"/>
                    </a:cubicBezTo>
                    <a:cubicBezTo>
                      <a:pt x="9499" y="4454"/>
                      <a:pt x="9801" y="4059"/>
                      <a:pt x="10134" y="3687"/>
                    </a:cubicBezTo>
                    <a:cubicBezTo>
                      <a:pt x="10241" y="3566"/>
                      <a:pt x="10365" y="3519"/>
                      <a:pt x="10506" y="3519"/>
                    </a:cubicBezTo>
                    <a:cubicBezTo>
                      <a:pt x="10566" y="3519"/>
                      <a:pt x="10629" y="3528"/>
                      <a:pt x="10695" y="3543"/>
                    </a:cubicBezTo>
                    <a:cubicBezTo>
                      <a:pt x="10991" y="3611"/>
                      <a:pt x="11154" y="3761"/>
                      <a:pt x="11162" y="4083"/>
                    </a:cubicBezTo>
                    <a:cubicBezTo>
                      <a:pt x="11166" y="4334"/>
                      <a:pt x="11201" y="4587"/>
                      <a:pt x="11255" y="4832"/>
                    </a:cubicBezTo>
                    <a:cubicBezTo>
                      <a:pt x="11366" y="5335"/>
                      <a:pt x="11485" y="5837"/>
                      <a:pt x="11627" y="6332"/>
                    </a:cubicBezTo>
                    <a:cubicBezTo>
                      <a:pt x="11731" y="6690"/>
                      <a:pt x="11743" y="7050"/>
                      <a:pt x="11737" y="7413"/>
                    </a:cubicBezTo>
                    <a:cubicBezTo>
                      <a:pt x="11735" y="7483"/>
                      <a:pt x="11699" y="7554"/>
                      <a:pt x="11674" y="7621"/>
                    </a:cubicBezTo>
                    <a:cubicBezTo>
                      <a:pt x="11470" y="8155"/>
                      <a:pt x="11162" y="8622"/>
                      <a:pt x="10773" y="9039"/>
                    </a:cubicBezTo>
                    <a:cubicBezTo>
                      <a:pt x="10439" y="9398"/>
                      <a:pt x="10100" y="9753"/>
                      <a:pt x="9774" y="10121"/>
                    </a:cubicBezTo>
                    <a:cubicBezTo>
                      <a:pt x="9580" y="10339"/>
                      <a:pt x="9406" y="10573"/>
                      <a:pt x="9228" y="10804"/>
                    </a:cubicBezTo>
                    <a:cubicBezTo>
                      <a:pt x="9045" y="11039"/>
                      <a:pt x="8887" y="11294"/>
                      <a:pt x="8686" y="11513"/>
                    </a:cubicBezTo>
                    <a:cubicBezTo>
                      <a:pt x="8478" y="11738"/>
                      <a:pt x="8257" y="11958"/>
                      <a:pt x="7986" y="12117"/>
                    </a:cubicBezTo>
                    <a:cubicBezTo>
                      <a:pt x="7298" y="12517"/>
                      <a:pt x="6575" y="12825"/>
                      <a:pt x="5789" y="12952"/>
                    </a:cubicBezTo>
                    <a:cubicBezTo>
                      <a:pt x="5657" y="12974"/>
                      <a:pt x="5522" y="12981"/>
                      <a:pt x="5386" y="12981"/>
                    </a:cubicBezTo>
                    <a:cubicBezTo>
                      <a:pt x="5262" y="12981"/>
                      <a:pt x="5138" y="12975"/>
                      <a:pt x="5016" y="12972"/>
                    </a:cubicBezTo>
                    <a:cubicBezTo>
                      <a:pt x="4419" y="12957"/>
                      <a:pt x="3826" y="12906"/>
                      <a:pt x="3249" y="12738"/>
                    </a:cubicBezTo>
                    <a:cubicBezTo>
                      <a:pt x="2976" y="12658"/>
                      <a:pt x="2696" y="12600"/>
                      <a:pt x="2419" y="12534"/>
                    </a:cubicBezTo>
                    <a:cubicBezTo>
                      <a:pt x="2356" y="12519"/>
                      <a:pt x="2291" y="12516"/>
                      <a:pt x="2191" y="12502"/>
                    </a:cubicBezTo>
                    <a:lnTo>
                      <a:pt x="2191" y="12502"/>
                    </a:lnTo>
                    <a:cubicBezTo>
                      <a:pt x="2231" y="12565"/>
                      <a:pt x="2243" y="12600"/>
                      <a:pt x="2270" y="12621"/>
                    </a:cubicBezTo>
                    <a:cubicBezTo>
                      <a:pt x="2294" y="12642"/>
                      <a:pt x="2327" y="12654"/>
                      <a:pt x="2360" y="12661"/>
                    </a:cubicBezTo>
                    <a:cubicBezTo>
                      <a:pt x="2910" y="12783"/>
                      <a:pt x="3439" y="12990"/>
                      <a:pt x="4003" y="13042"/>
                    </a:cubicBezTo>
                    <a:cubicBezTo>
                      <a:pt x="4391" y="13078"/>
                      <a:pt x="4779" y="13114"/>
                      <a:pt x="5167" y="13114"/>
                    </a:cubicBezTo>
                    <a:cubicBezTo>
                      <a:pt x="5440" y="13114"/>
                      <a:pt x="5713" y="13096"/>
                      <a:pt x="5985" y="13047"/>
                    </a:cubicBezTo>
                    <a:cubicBezTo>
                      <a:pt x="6800" y="12900"/>
                      <a:pt x="7538" y="12564"/>
                      <a:pt x="8230" y="12121"/>
                    </a:cubicBezTo>
                    <a:cubicBezTo>
                      <a:pt x="8287" y="12085"/>
                      <a:pt x="8340" y="12046"/>
                      <a:pt x="8413" y="11998"/>
                    </a:cubicBezTo>
                    <a:cubicBezTo>
                      <a:pt x="8424" y="12051"/>
                      <a:pt x="8437" y="12091"/>
                      <a:pt x="8437" y="12132"/>
                    </a:cubicBezTo>
                    <a:cubicBezTo>
                      <a:pt x="8449" y="13650"/>
                      <a:pt x="8463" y="15168"/>
                      <a:pt x="8467" y="16688"/>
                    </a:cubicBezTo>
                    <a:cubicBezTo>
                      <a:pt x="8469" y="17085"/>
                      <a:pt x="8449" y="17482"/>
                      <a:pt x="8431" y="17880"/>
                    </a:cubicBezTo>
                    <a:cubicBezTo>
                      <a:pt x="8415" y="18289"/>
                      <a:pt x="8350" y="18396"/>
                      <a:pt x="7966" y="18516"/>
                    </a:cubicBezTo>
                    <a:cubicBezTo>
                      <a:pt x="7118" y="18778"/>
                      <a:pt x="6263" y="19019"/>
                      <a:pt x="5372" y="19095"/>
                    </a:cubicBezTo>
                    <a:cubicBezTo>
                      <a:pt x="5237" y="19107"/>
                      <a:pt x="5102" y="19112"/>
                      <a:pt x="4968" y="19112"/>
                    </a:cubicBezTo>
                    <a:cubicBezTo>
                      <a:pt x="4559" y="19112"/>
                      <a:pt x="4154" y="19063"/>
                      <a:pt x="3748" y="18996"/>
                    </a:cubicBezTo>
                    <a:cubicBezTo>
                      <a:pt x="3429" y="18944"/>
                      <a:pt x="3103" y="18912"/>
                      <a:pt x="2787" y="18842"/>
                    </a:cubicBezTo>
                    <a:cubicBezTo>
                      <a:pt x="2516" y="18781"/>
                      <a:pt x="2255" y="18681"/>
                      <a:pt x="1991" y="18597"/>
                    </a:cubicBezTo>
                    <a:cubicBezTo>
                      <a:pt x="1952" y="18585"/>
                      <a:pt x="1918" y="18565"/>
                      <a:pt x="1882" y="18547"/>
                    </a:cubicBezTo>
                    <a:cubicBezTo>
                      <a:pt x="1651" y="18438"/>
                      <a:pt x="1516" y="18306"/>
                      <a:pt x="1556" y="18001"/>
                    </a:cubicBezTo>
                    <a:cubicBezTo>
                      <a:pt x="1703" y="16873"/>
                      <a:pt x="1657" y="15737"/>
                      <a:pt x="1664" y="14604"/>
                    </a:cubicBezTo>
                    <a:cubicBezTo>
                      <a:pt x="1669" y="13889"/>
                      <a:pt x="1694" y="13173"/>
                      <a:pt x="1711" y="12445"/>
                    </a:cubicBezTo>
                    <a:cubicBezTo>
                      <a:pt x="1762" y="12453"/>
                      <a:pt x="1814" y="12459"/>
                      <a:pt x="1903" y="12471"/>
                    </a:cubicBezTo>
                    <a:cubicBezTo>
                      <a:pt x="1862" y="12414"/>
                      <a:pt x="1844" y="12384"/>
                      <a:pt x="1822" y="12358"/>
                    </a:cubicBezTo>
                    <a:cubicBezTo>
                      <a:pt x="1810" y="12343"/>
                      <a:pt x="1790" y="12333"/>
                      <a:pt x="1775" y="12321"/>
                    </a:cubicBezTo>
                    <a:cubicBezTo>
                      <a:pt x="1228" y="11943"/>
                      <a:pt x="1324" y="12025"/>
                      <a:pt x="1049" y="11416"/>
                    </a:cubicBezTo>
                    <a:cubicBezTo>
                      <a:pt x="656" y="10541"/>
                      <a:pt x="390" y="9626"/>
                      <a:pt x="206" y="8688"/>
                    </a:cubicBezTo>
                    <a:cubicBezTo>
                      <a:pt x="162" y="8463"/>
                      <a:pt x="146" y="8227"/>
                      <a:pt x="150" y="7996"/>
                    </a:cubicBezTo>
                    <a:cubicBezTo>
                      <a:pt x="158" y="7321"/>
                      <a:pt x="174" y="6645"/>
                      <a:pt x="203" y="5969"/>
                    </a:cubicBezTo>
                    <a:cubicBezTo>
                      <a:pt x="218" y="5593"/>
                      <a:pt x="273" y="5218"/>
                      <a:pt x="294" y="4841"/>
                    </a:cubicBezTo>
                    <a:cubicBezTo>
                      <a:pt x="303" y="4685"/>
                      <a:pt x="291" y="4521"/>
                      <a:pt x="252" y="4370"/>
                    </a:cubicBezTo>
                    <a:cubicBezTo>
                      <a:pt x="149" y="3965"/>
                      <a:pt x="123" y="3561"/>
                      <a:pt x="209" y="3150"/>
                    </a:cubicBezTo>
                    <a:cubicBezTo>
                      <a:pt x="275" y="2833"/>
                      <a:pt x="327" y="2514"/>
                      <a:pt x="389" y="2196"/>
                    </a:cubicBezTo>
                    <a:cubicBezTo>
                      <a:pt x="399" y="2145"/>
                      <a:pt x="422" y="2098"/>
                      <a:pt x="440" y="2047"/>
                    </a:cubicBezTo>
                    <a:cubicBezTo>
                      <a:pt x="830" y="2210"/>
                      <a:pt x="1214" y="2297"/>
                      <a:pt x="1594" y="2297"/>
                    </a:cubicBezTo>
                    <a:cubicBezTo>
                      <a:pt x="2059" y="2297"/>
                      <a:pt x="2519" y="2166"/>
                      <a:pt x="2976" y="1879"/>
                    </a:cubicBezTo>
                    <a:cubicBezTo>
                      <a:pt x="2983" y="1950"/>
                      <a:pt x="2997" y="1999"/>
                      <a:pt x="2992" y="2046"/>
                    </a:cubicBezTo>
                    <a:cubicBezTo>
                      <a:pt x="2965" y="2329"/>
                      <a:pt x="2926" y="2611"/>
                      <a:pt x="2904" y="2895"/>
                    </a:cubicBezTo>
                    <a:cubicBezTo>
                      <a:pt x="2892" y="3053"/>
                      <a:pt x="2893" y="3213"/>
                      <a:pt x="2908" y="3371"/>
                    </a:cubicBezTo>
                    <a:cubicBezTo>
                      <a:pt x="2917" y="3464"/>
                      <a:pt x="2943" y="3564"/>
                      <a:pt x="3052" y="3656"/>
                    </a:cubicBezTo>
                    <a:cubicBezTo>
                      <a:pt x="3052" y="3579"/>
                      <a:pt x="3066" y="3528"/>
                      <a:pt x="3051" y="3488"/>
                    </a:cubicBezTo>
                    <a:cubicBezTo>
                      <a:pt x="2992" y="3341"/>
                      <a:pt x="2991" y="3192"/>
                      <a:pt x="3010" y="3037"/>
                    </a:cubicBezTo>
                    <a:cubicBezTo>
                      <a:pt x="3055" y="2697"/>
                      <a:pt x="3096" y="2355"/>
                      <a:pt x="3138" y="2014"/>
                    </a:cubicBezTo>
                    <a:cubicBezTo>
                      <a:pt x="3141" y="1989"/>
                      <a:pt x="3153" y="1965"/>
                      <a:pt x="3166" y="1921"/>
                    </a:cubicBezTo>
                    <a:cubicBezTo>
                      <a:pt x="3638" y="2099"/>
                      <a:pt x="4088" y="2342"/>
                      <a:pt x="4603" y="2342"/>
                    </a:cubicBezTo>
                    <a:cubicBezTo>
                      <a:pt x="4649" y="2342"/>
                      <a:pt x="4697" y="2340"/>
                      <a:pt x="4745" y="2335"/>
                    </a:cubicBezTo>
                    <a:lnTo>
                      <a:pt x="4745" y="2335"/>
                    </a:lnTo>
                    <a:cubicBezTo>
                      <a:pt x="4637" y="2439"/>
                      <a:pt x="4509" y="2440"/>
                      <a:pt x="4380" y="2446"/>
                    </a:cubicBezTo>
                    <a:cubicBezTo>
                      <a:pt x="4367" y="2447"/>
                      <a:pt x="4354" y="2447"/>
                      <a:pt x="4341" y="2447"/>
                    </a:cubicBezTo>
                    <a:cubicBezTo>
                      <a:pt x="4297" y="2447"/>
                      <a:pt x="4253" y="2445"/>
                      <a:pt x="4206" y="2445"/>
                    </a:cubicBezTo>
                    <a:cubicBezTo>
                      <a:pt x="4135" y="2445"/>
                      <a:pt x="4057" y="2451"/>
                      <a:pt x="3967" y="2482"/>
                    </a:cubicBezTo>
                    <a:cubicBezTo>
                      <a:pt x="4042" y="2523"/>
                      <a:pt x="4077" y="2551"/>
                      <a:pt x="4114" y="2559"/>
                    </a:cubicBezTo>
                    <a:cubicBezTo>
                      <a:pt x="4183" y="2573"/>
                      <a:pt x="4249" y="2580"/>
                      <a:pt x="4315" y="2580"/>
                    </a:cubicBezTo>
                    <a:cubicBezTo>
                      <a:pt x="4547" y="2580"/>
                      <a:pt x="4764" y="2498"/>
                      <a:pt x="4974" y="2391"/>
                    </a:cubicBezTo>
                    <a:cubicBezTo>
                      <a:pt x="5162" y="2295"/>
                      <a:pt x="5349" y="2196"/>
                      <a:pt x="5531" y="2088"/>
                    </a:cubicBezTo>
                    <a:cubicBezTo>
                      <a:pt x="5673" y="2004"/>
                      <a:pt x="5805" y="1903"/>
                      <a:pt x="5951" y="1803"/>
                    </a:cubicBezTo>
                    <a:close/>
                    <a:moveTo>
                      <a:pt x="6831" y="0"/>
                    </a:moveTo>
                    <a:cubicBezTo>
                      <a:pt x="6496" y="0"/>
                      <a:pt x="6203" y="90"/>
                      <a:pt x="5966" y="349"/>
                    </a:cubicBezTo>
                    <a:cubicBezTo>
                      <a:pt x="5960" y="358"/>
                      <a:pt x="5942" y="358"/>
                      <a:pt x="5922" y="364"/>
                    </a:cubicBezTo>
                    <a:cubicBezTo>
                      <a:pt x="5844" y="313"/>
                      <a:pt x="5766" y="245"/>
                      <a:pt x="5678" y="206"/>
                    </a:cubicBezTo>
                    <a:cubicBezTo>
                      <a:pt x="5522" y="136"/>
                      <a:pt x="5363" y="41"/>
                      <a:pt x="5199" y="29"/>
                    </a:cubicBezTo>
                    <a:cubicBezTo>
                      <a:pt x="5029" y="16"/>
                      <a:pt x="4857" y="5"/>
                      <a:pt x="4685" y="5"/>
                    </a:cubicBezTo>
                    <a:cubicBezTo>
                      <a:pt x="4492" y="5"/>
                      <a:pt x="4300" y="19"/>
                      <a:pt x="4110" y="59"/>
                    </a:cubicBezTo>
                    <a:cubicBezTo>
                      <a:pt x="3730" y="142"/>
                      <a:pt x="3357" y="241"/>
                      <a:pt x="3141" y="614"/>
                    </a:cubicBezTo>
                    <a:cubicBezTo>
                      <a:pt x="3108" y="672"/>
                      <a:pt x="3060" y="694"/>
                      <a:pt x="3005" y="694"/>
                    </a:cubicBezTo>
                    <a:cubicBezTo>
                      <a:pt x="2982" y="694"/>
                      <a:pt x="2957" y="690"/>
                      <a:pt x="2932" y="683"/>
                    </a:cubicBezTo>
                    <a:cubicBezTo>
                      <a:pt x="2889" y="671"/>
                      <a:pt x="2845" y="653"/>
                      <a:pt x="2802" y="638"/>
                    </a:cubicBezTo>
                    <a:cubicBezTo>
                      <a:pt x="2506" y="539"/>
                      <a:pt x="2210" y="489"/>
                      <a:pt x="1915" y="489"/>
                    </a:cubicBezTo>
                    <a:cubicBezTo>
                      <a:pt x="1618" y="489"/>
                      <a:pt x="1322" y="539"/>
                      <a:pt x="1025" y="638"/>
                    </a:cubicBezTo>
                    <a:cubicBezTo>
                      <a:pt x="693" y="749"/>
                      <a:pt x="297" y="1276"/>
                      <a:pt x="288" y="1624"/>
                    </a:cubicBezTo>
                    <a:cubicBezTo>
                      <a:pt x="287" y="1663"/>
                      <a:pt x="302" y="1702"/>
                      <a:pt x="302" y="1741"/>
                    </a:cubicBezTo>
                    <a:cubicBezTo>
                      <a:pt x="299" y="1881"/>
                      <a:pt x="308" y="2020"/>
                      <a:pt x="284" y="2155"/>
                    </a:cubicBezTo>
                    <a:cubicBezTo>
                      <a:pt x="222" y="2535"/>
                      <a:pt x="147" y="2911"/>
                      <a:pt x="74" y="3288"/>
                    </a:cubicBezTo>
                    <a:cubicBezTo>
                      <a:pt x="14" y="3599"/>
                      <a:pt x="30" y="3908"/>
                      <a:pt x="98" y="4215"/>
                    </a:cubicBezTo>
                    <a:cubicBezTo>
                      <a:pt x="179" y="4589"/>
                      <a:pt x="168" y="4964"/>
                      <a:pt x="141" y="5344"/>
                    </a:cubicBezTo>
                    <a:cubicBezTo>
                      <a:pt x="84" y="6089"/>
                      <a:pt x="33" y="6838"/>
                      <a:pt x="12" y="7585"/>
                    </a:cubicBezTo>
                    <a:cubicBezTo>
                      <a:pt x="0" y="7975"/>
                      <a:pt x="23" y="8372"/>
                      <a:pt x="92" y="8754"/>
                    </a:cubicBezTo>
                    <a:cubicBezTo>
                      <a:pt x="263" y="9723"/>
                      <a:pt x="564" y="10657"/>
                      <a:pt x="966" y="11555"/>
                    </a:cubicBezTo>
                    <a:cubicBezTo>
                      <a:pt x="1103" y="11860"/>
                      <a:pt x="1247" y="12159"/>
                      <a:pt x="1565" y="12315"/>
                    </a:cubicBezTo>
                    <a:lnTo>
                      <a:pt x="1565" y="12408"/>
                    </a:lnTo>
                    <a:cubicBezTo>
                      <a:pt x="1549" y="13555"/>
                      <a:pt x="1519" y="14702"/>
                      <a:pt x="1522" y="15848"/>
                    </a:cubicBezTo>
                    <a:cubicBezTo>
                      <a:pt x="1526" y="16666"/>
                      <a:pt x="1459" y="17476"/>
                      <a:pt x="1402" y="18289"/>
                    </a:cubicBezTo>
                    <a:cubicBezTo>
                      <a:pt x="1397" y="18337"/>
                      <a:pt x="1429" y="18409"/>
                      <a:pt x="1468" y="18438"/>
                    </a:cubicBezTo>
                    <a:cubicBezTo>
                      <a:pt x="1612" y="18544"/>
                      <a:pt x="1756" y="18660"/>
                      <a:pt x="1916" y="18726"/>
                    </a:cubicBezTo>
                    <a:cubicBezTo>
                      <a:pt x="2179" y="18836"/>
                      <a:pt x="2449" y="18938"/>
                      <a:pt x="2728" y="18990"/>
                    </a:cubicBezTo>
                    <a:cubicBezTo>
                      <a:pt x="3274" y="19092"/>
                      <a:pt x="3826" y="19164"/>
                      <a:pt x="4377" y="19238"/>
                    </a:cubicBezTo>
                    <a:cubicBezTo>
                      <a:pt x="4577" y="19265"/>
                      <a:pt x="4777" y="19278"/>
                      <a:pt x="4977" y="19278"/>
                    </a:cubicBezTo>
                    <a:cubicBezTo>
                      <a:pt x="5241" y="19278"/>
                      <a:pt x="5505" y="19255"/>
                      <a:pt x="5765" y="19211"/>
                    </a:cubicBezTo>
                    <a:cubicBezTo>
                      <a:pt x="6253" y="19127"/>
                      <a:pt x="6737" y="19011"/>
                      <a:pt x="7219" y="18894"/>
                    </a:cubicBezTo>
                    <a:cubicBezTo>
                      <a:pt x="7528" y="18819"/>
                      <a:pt x="7831" y="18720"/>
                      <a:pt x="8134" y="18625"/>
                    </a:cubicBezTo>
                    <a:cubicBezTo>
                      <a:pt x="8403" y="18541"/>
                      <a:pt x="8562" y="18373"/>
                      <a:pt x="8551" y="18073"/>
                    </a:cubicBezTo>
                    <a:cubicBezTo>
                      <a:pt x="8550" y="18001"/>
                      <a:pt x="8575" y="17929"/>
                      <a:pt x="8577" y="17857"/>
                    </a:cubicBezTo>
                    <a:cubicBezTo>
                      <a:pt x="8593" y="16969"/>
                      <a:pt x="8613" y="16081"/>
                      <a:pt x="8620" y="15192"/>
                    </a:cubicBezTo>
                    <a:cubicBezTo>
                      <a:pt x="8625" y="14636"/>
                      <a:pt x="8614" y="14079"/>
                      <a:pt x="8605" y="13521"/>
                    </a:cubicBezTo>
                    <a:cubicBezTo>
                      <a:pt x="8598" y="13011"/>
                      <a:pt x="8583" y="12501"/>
                      <a:pt x="8569" y="11991"/>
                    </a:cubicBezTo>
                    <a:cubicBezTo>
                      <a:pt x="8566" y="11911"/>
                      <a:pt x="8598" y="11859"/>
                      <a:pt x="8652" y="11801"/>
                    </a:cubicBezTo>
                    <a:cubicBezTo>
                      <a:pt x="8773" y="11671"/>
                      <a:pt x="8884" y="11530"/>
                      <a:pt x="8991" y="11387"/>
                    </a:cubicBezTo>
                    <a:cubicBezTo>
                      <a:pt x="9237" y="11059"/>
                      <a:pt x="9460" y="10712"/>
                      <a:pt x="9725" y="10399"/>
                    </a:cubicBezTo>
                    <a:cubicBezTo>
                      <a:pt x="10098" y="9959"/>
                      <a:pt x="10497" y="9542"/>
                      <a:pt x="10887" y="9117"/>
                    </a:cubicBezTo>
                    <a:cubicBezTo>
                      <a:pt x="11310" y="8658"/>
                      <a:pt x="11633" y="8137"/>
                      <a:pt x="11860" y="7558"/>
                    </a:cubicBezTo>
                    <a:cubicBezTo>
                      <a:pt x="11876" y="7515"/>
                      <a:pt x="11893" y="7468"/>
                      <a:pt x="11891" y="7423"/>
                    </a:cubicBezTo>
                    <a:cubicBezTo>
                      <a:pt x="11884" y="7080"/>
                      <a:pt x="11891" y="6738"/>
                      <a:pt x="11789" y="6400"/>
                    </a:cubicBezTo>
                    <a:cubicBezTo>
                      <a:pt x="11641" y="5912"/>
                      <a:pt x="11507" y="5419"/>
                      <a:pt x="11397" y="4922"/>
                    </a:cubicBezTo>
                    <a:cubicBezTo>
                      <a:pt x="11322" y="4587"/>
                      <a:pt x="11294" y="4242"/>
                      <a:pt x="11253" y="3900"/>
                    </a:cubicBezTo>
                    <a:cubicBezTo>
                      <a:pt x="11228" y="3680"/>
                      <a:pt x="11133" y="3527"/>
                      <a:pt x="10907" y="3474"/>
                    </a:cubicBezTo>
                    <a:cubicBezTo>
                      <a:pt x="10856" y="3462"/>
                      <a:pt x="10808" y="3437"/>
                      <a:pt x="10758" y="3416"/>
                    </a:cubicBezTo>
                    <a:cubicBezTo>
                      <a:pt x="10675" y="3380"/>
                      <a:pt x="10595" y="3363"/>
                      <a:pt x="10516" y="3363"/>
                    </a:cubicBezTo>
                    <a:cubicBezTo>
                      <a:pt x="10391" y="3363"/>
                      <a:pt x="10270" y="3405"/>
                      <a:pt x="10154" y="3482"/>
                    </a:cubicBezTo>
                    <a:cubicBezTo>
                      <a:pt x="10095" y="3522"/>
                      <a:pt x="10035" y="3564"/>
                      <a:pt x="9957" y="3621"/>
                    </a:cubicBezTo>
                    <a:cubicBezTo>
                      <a:pt x="9851" y="3387"/>
                      <a:pt x="9926" y="3188"/>
                      <a:pt x="9978" y="2983"/>
                    </a:cubicBezTo>
                    <a:cubicBezTo>
                      <a:pt x="10011" y="2851"/>
                      <a:pt x="10133" y="2850"/>
                      <a:pt x="10220" y="2802"/>
                    </a:cubicBezTo>
                    <a:cubicBezTo>
                      <a:pt x="10449" y="2677"/>
                      <a:pt x="10676" y="2209"/>
                      <a:pt x="10628" y="1951"/>
                    </a:cubicBezTo>
                    <a:cubicBezTo>
                      <a:pt x="10622" y="1926"/>
                      <a:pt x="10616" y="1899"/>
                      <a:pt x="10605" y="1875"/>
                    </a:cubicBezTo>
                    <a:cubicBezTo>
                      <a:pt x="10463" y="1542"/>
                      <a:pt x="10269" y="1243"/>
                      <a:pt x="9986" y="1012"/>
                    </a:cubicBezTo>
                    <a:cubicBezTo>
                      <a:pt x="9796" y="856"/>
                      <a:pt x="9582" y="779"/>
                      <a:pt x="9346" y="779"/>
                    </a:cubicBezTo>
                    <a:cubicBezTo>
                      <a:pt x="9300" y="779"/>
                      <a:pt x="9253" y="782"/>
                      <a:pt x="9205" y="788"/>
                    </a:cubicBezTo>
                    <a:cubicBezTo>
                      <a:pt x="9129" y="797"/>
                      <a:pt x="9049" y="800"/>
                      <a:pt x="8980" y="805"/>
                    </a:cubicBezTo>
                    <a:cubicBezTo>
                      <a:pt x="8959" y="772"/>
                      <a:pt x="8946" y="757"/>
                      <a:pt x="8940" y="739"/>
                    </a:cubicBezTo>
                    <a:cubicBezTo>
                      <a:pt x="8866" y="484"/>
                      <a:pt x="8679" y="362"/>
                      <a:pt x="8440" y="274"/>
                    </a:cubicBezTo>
                    <a:cubicBezTo>
                      <a:pt x="7948" y="92"/>
                      <a:pt x="7441" y="25"/>
                      <a:pt x="6920" y="2"/>
                    </a:cubicBezTo>
                    <a:cubicBezTo>
                      <a:pt x="6890" y="1"/>
                      <a:pt x="6860" y="0"/>
                      <a:pt x="6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738725" y="1334775"/>
                <a:ext cx="127500" cy="27450"/>
              </a:xfrm>
              <a:custGeom>
                <a:avLst/>
                <a:gdLst/>
                <a:ahLst/>
                <a:cxnLst/>
                <a:rect l="l" t="t" r="r" b="b"/>
                <a:pathLst>
                  <a:path w="5100" h="1098" extrusionOk="0">
                    <a:moveTo>
                      <a:pt x="3575" y="1"/>
                    </a:moveTo>
                    <a:cubicBezTo>
                      <a:pt x="3056" y="1"/>
                      <a:pt x="2543" y="72"/>
                      <a:pt x="2031" y="166"/>
                    </a:cubicBezTo>
                    <a:cubicBezTo>
                      <a:pt x="1453" y="271"/>
                      <a:pt x="901" y="445"/>
                      <a:pt x="389" y="734"/>
                    </a:cubicBezTo>
                    <a:cubicBezTo>
                      <a:pt x="286" y="793"/>
                      <a:pt x="190" y="865"/>
                      <a:pt x="95" y="935"/>
                    </a:cubicBezTo>
                    <a:cubicBezTo>
                      <a:pt x="47" y="970"/>
                      <a:pt x="1" y="1013"/>
                      <a:pt x="47" y="1097"/>
                    </a:cubicBezTo>
                    <a:cubicBezTo>
                      <a:pt x="92" y="1072"/>
                      <a:pt x="137" y="1049"/>
                      <a:pt x="179" y="1021"/>
                    </a:cubicBezTo>
                    <a:lnTo>
                      <a:pt x="179" y="1022"/>
                    </a:lnTo>
                    <a:cubicBezTo>
                      <a:pt x="538" y="781"/>
                      <a:pt x="921" y="587"/>
                      <a:pt x="1330" y="448"/>
                    </a:cubicBezTo>
                    <a:cubicBezTo>
                      <a:pt x="2050" y="203"/>
                      <a:pt x="2796" y="103"/>
                      <a:pt x="3554" y="83"/>
                    </a:cubicBezTo>
                    <a:cubicBezTo>
                      <a:pt x="3583" y="83"/>
                      <a:pt x="3613" y="82"/>
                      <a:pt x="3642" y="82"/>
                    </a:cubicBezTo>
                    <a:cubicBezTo>
                      <a:pt x="3991" y="82"/>
                      <a:pt x="4334" y="124"/>
                      <a:pt x="4673" y="217"/>
                    </a:cubicBezTo>
                    <a:cubicBezTo>
                      <a:pt x="4813" y="256"/>
                      <a:pt x="4957" y="272"/>
                      <a:pt x="5099" y="298"/>
                    </a:cubicBezTo>
                    <a:cubicBezTo>
                      <a:pt x="4882" y="178"/>
                      <a:pt x="4324" y="47"/>
                      <a:pt x="4045" y="22"/>
                    </a:cubicBezTo>
                    <a:cubicBezTo>
                      <a:pt x="3887" y="7"/>
                      <a:pt x="3731" y="1"/>
                      <a:pt x="3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782875" y="1349925"/>
                <a:ext cx="65650" cy="11875"/>
              </a:xfrm>
              <a:custGeom>
                <a:avLst/>
                <a:gdLst/>
                <a:ahLst/>
                <a:cxnLst/>
                <a:rect l="l" t="t" r="r" b="b"/>
                <a:pathLst>
                  <a:path w="2626" h="475" extrusionOk="0">
                    <a:moveTo>
                      <a:pt x="2049" y="0"/>
                    </a:moveTo>
                    <a:cubicBezTo>
                      <a:pt x="1795" y="0"/>
                      <a:pt x="1539" y="3"/>
                      <a:pt x="1285" y="20"/>
                    </a:cubicBezTo>
                    <a:cubicBezTo>
                      <a:pt x="922" y="46"/>
                      <a:pt x="568" y="133"/>
                      <a:pt x="224" y="256"/>
                    </a:cubicBezTo>
                    <a:cubicBezTo>
                      <a:pt x="136" y="289"/>
                      <a:pt x="41" y="320"/>
                      <a:pt x="1" y="475"/>
                    </a:cubicBezTo>
                    <a:cubicBezTo>
                      <a:pt x="427" y="271"/>
                      <a:pt x="853" y="175"/>
                      <a:pt x="1285" y="131"/>
                    </a:cubicBezTo>
                    <a:cubicBezTo>
                      <a:pt x="1716" y="88"/>
                      <a:pt x="2152" y="79"/>
                      <a:pt x="2625" y="53"/>
                    </a:cubicBezTo>
                    <a:cubicBezTo>
                      <a:pt x="2508" y="31"/>
                      <a:pt x="2421" y="1"/>
                      <a:pt x="2336" y="1"/>
                    </a:cubicBezTo>
                    <a:cubicBezTo>
                      <a:pt x="2240" y="1"/>
                      <a:pt x="2145"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713950" y="1304475"/>
                <a:ext cx="25375" cy="5800"/>
              </a:xfrm>
              <a:custGeom>
                <a:avLst/>
                <a:gdLst/>
                <a:ahLst/>
                <a:cxnLst/>
                <a:rect l="l" t="t" r="r" b="b"/>
                <a:pathLst>
                  <a:path w="1015" h="232" extrusionOk="0">
                    <a:moveTo>
                      <a:pt x="1014" y="0"/>
                    </a:moveTo>
                    <a:lnTo>
                      <a:pt x="1014" y="0"/>
                    </a:lnTo>
                    <a:cubicBezTo>
                      <a:pt x="818" y="80"/>
                      <a:pt x="618" y="106"/>
                      <a:pt x="416" y="106"/>
                    </a:cubicBezTo>
                    <a:cubicBezTo>
                      <a:pt x="278" y="106"/>
                      <a:pt x="139" y="94"/>
                      <a:pt x="0" y="78"/>
                    </a:cubicBezTo>
                    <a:lnTo>
                      <a:pt x="0" y="78"/>
                    </a:lnTo>
                    <a:cubicBezTo>
                      <a:pt x="103" y="182"/>
                      <a:pt x="261" y="231"/>
                      <a:pt x="428" y="231"/>
                    </a:cubicBezTo>
                    <a:cubicBezTo>
                      <a:pt x="642" y="231"/>
                      <a:pt x="870" y="15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811425" y="1358575"/>
                <a:ext cx="13150" cy="2475"/>
              </a:xfrm>
              <a:custGeom>
                <a:avLst/>
                <a:gdLst/>
                <a:ahLst/>
                <a:cxnLst/>
                <a:rect l="l" t="t" r="r" b="b"/>
                <a:pathLst>
                  <a:path w="526" h="99" extrusionOk="0">
                    <a:moveTo>
                      <a:pt x="397" y="1"/>
                    </a:moveTo>
                    <a:cubicBezTo>
                      <a:pt x="259" y="1"/>
                      <a:pt x="128" y="38"/>
                      <a:pt x="1" y="96"/>
                    </a:cubicBezTo>
                    <a:cubicBezTo>
                      <a:pt x="32" y="97"/>
                      <a:pt x="64" y="98"/>
                      <a:pt x="95" y="98"/>
                    </a:cubicBezTo>
                    <a:cubicBezTo>
                      <a:pt x="243" y="98"/>
                      <a:pt x="388" y="80"/>
                      <a:pt x="526" y="12"/>
                    </a:cubicBezTo>
                    <a:cubicBezTo>
                      <a:pt x="482" y="4"/>
                      <a:pt x="43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796125" y="1314100"/>
                <a:ext cx="3075" cy="1200"/>
              </a:xfrm>
              <a:custGeom>
                <a:avLst/>
                <a:gdLst/>
                <a:ahLst/>
                <a:cxnLst/>
                <a:rect l="l" t="t" r="r" b="b"/>
                <a:pathLst>
                  <a:path w="123" h="48" extrusionOk="0">
                    <a:moveTo>
                      <a:pt x="3" y="1"/>
                    </a:moveTo>
                    <a:cubicBezTo>
                      <a:pt x="2" y="16"/>
                      <a:pt x="0" y="31"/>
                      <a:pt x="0" y="47"/>
                    </a:cubicBezTo>
                    <a:cubicBezTo>
                      <a:pt x="41" y="46"/>
                      <a:pt x="82" y="43"/>
                      <a:pt x="122" y="41"/>
                    </a:cubicBezTo>
                    <a:lnTo>
                      <a:pt x="122" y="10"/>
                    </a:lnTo>
                    <a:cubicBezTo>
                      <a:pt x="82" y="7"/>
                      <a:pt x="43" y="4"/>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3" name="Google Shape;273;p33"/>
          <p:cNvSpPr/>
          <p:nvPr/>
        </p:nvSpPr>
        <p:spPr>
          <a:xfrm>
            <a:off x="1773032" y="1422250"/>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C</a:t>
            </a:r>
            <a:endParaRPr sz="1000" b="1">
              <a:solidFill>
                <a:schemeClr val="dk1"/>
              </a:solidFill>
              <a:latin typeface="Albert Sans"/>
              <a:ea typeface="Albert Sans"/>
              <a:cs typeface="Albert Sans"/>
              <a:sym typeface="Albert Sans"/>
            </a:endParaRPr>
          </a:p>
        </p:txBody>
      </p:sp>
      <p:sp>
        <p:nvSpPr>
          <p:cNvPr id="274" name="Google Shape;274;p33"/>
          <p:cNvSpPr/>
          <p:nvPr/>
        </p:nvSpPr>
        <p:spPr>
          <a:xfrm>
            <a:off x="7401431" y="3374063"/>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75" name="Google Shape;275;p33"/>
          <p:cNvGrpSpPr/>
          <p:nvPr/>
        </p:nvGrpSpPr>
        <p:grpSpPr>
          <a:xfrm>
            <a:off x="7632713" y="3293438"/>
            <a:ext cx="646537" cy="1270351"/>
            <a:chOff x="1997386" y="332334"/>
            <a:chExt cx="667290" cy="1310991"/>
          </a:xfrm>
        </p:grpSpPr>
        <p:sp>
          <p:nvSpPr>
            <p:cNvPr id="276" name="Google Shape;276;p33"/>
            <p:cNvSpPr/>
            <p:nvPr/>
          </p:nvSpPr>
          <p:spPr>
            <a:xfrm>
              <a:off x="1997471" y="332350"/>
              <a:ext cx="667148" cy="1310975"/>
            </a:xfrm>
            <a:custGeom>
              <a:avLst/>
              <a:gdLst/>
              <a:ahLst/>
              <a:cxnLst/>
              <a:rect l="l" t="t" r="r" b="b"/>
              <a:pathLst>
                <a:path w="9440" h="18550" extrusionOk="0">
                  <a:moveTo>
                    <a:pt x="4288" y="1"/>
                  </a:moveTo>
                  <a:cubicBezTo>
                    <a:pt x="4149" y="1"/>
                    <a:pt x="4011" y="35"/>
                    <a:pt x="3873" y="90"/>
                  </a:cubicBezTo>
                  <a:cubicBezTo>
                    <a:pt x="3730" y="147"/>
                    <a:pt x="3630" y="239"/>
                    <a:pt x="3606" y="395"/>
                  </a:cubicBezTo>
                  <a:cubicBezTo>
                    <a:pt x="3564" y="656"/>
                    <a:pt x="3526" y="918"/>
                    <a:pt x="3486" y="1179"/>
                  </a:cubicBezTo>
                  <a:cubicBezTo>
                    <a:pt x="3477" y="1239"/>
                    <a:pt x="3510" y="1313"/>
                    <a:pt x="3433" y="1374"/>
                  </a:cubicBezTo>
                  <a:cubicBezTo>
                    <a:pt x="3402" y="1311"/>
                    <a:pt x="3373" y="1259"/>
                    <a:pt x="3349" y="1205"/>
                  </a:cubicBezTo>
                  <a:cubicBezTo>
                    <a:pt x="3274" y="1037"/>
                    <a:pt x="3205" y="867"/>
                    <a:pt x="3124" y="702"/>
                  </a:cubicBezTo>
                  <a:cubicBezTo>
                    <a:pt x="3021" y="494"/>
                    <a:pt x="2874" y="398"/>
                    <a:pt x="2668" y="398"/>
                  </a:cubicBezTo>
                  <a:cubicBezTo>
                    <a:pt x="2626" y="398"/>
                    <a:pt x="2582" y="402"/>
                    <a:pt x="2536" y="410"/>
                  </a:cubicBezTo>
                  <a:cubicBezTo>
                    <a:pt x="2374" y="437"/>
                    <a:pt x="2247" y="516"/>
                    <a:pt x="2141" y="642"/>
                  </a:cubicBezTo>
                  <a:cubicBezTo>
                    <a:pt x="1928" y="899"/>
                    <a:pt x="1799" y="1194"/>
                    <a:pt x="1735" y="1520"/>
                  </a:cubicBezTo>
                  <a:cubicBezTo>
                    <a:pt x="1679" y="1805"/>
                    <a:pt x="1619" y="2089"/>
                    <a:pt x="1553" y="2410"/>
                  </a:cubicBezTo>
                  <a:cubicBezTo>
                    <a:pt x="1432" y="2222"/>
                    <a:pt x="1346" y="2069"/>
                    <a:pt x="1240" y="1930"/>
                  </a:cubicBezTo>
                  <a:cubicBezTo>
                    <a:pt x="1133" y="1789"/>
                    <a:pt x="995" y="1684"/>
                    <a:pt x="827" y="1684"/>
                  </a:cubicBezTo>
                  <a:cubicBezTo>
                    <a:pt x="790" y="1684"/>
                    <a:pt x="751" y="1689"/>
                    <a:pt x="712" y="1700"/>
                  </a:cubicBezTo>
                  <a:cubicBezTo>
                    <a:pt x="488" y="1760"/>
                    <a:pt x="320" y="1915"/>
                    <a:pt x="275" y="2144"/>
                  </a:cubicBezTo>
                  <a:cubicBezTo>
                    <a:pt x="222" y="2416"/>
                    <a:pt x="194" y="2696"/>
                    <a:pt x="180" y="2974"/>
                  </a:cubicBezTo>
                  <a:cubicBezTo>
                    <a:pt x="164" y="3326"/>
                    <a:pt x="171" y="3681"/>
                    <a:pt x="170" y="4035"/>
                  </a:cubicBezTo>
                  <a:cubicBezTo>
                    <a:pt x="167" y="4327"/>
                    <a:pt x="176" y="4620"/>
                    <a:pt x="164" y="4911"/>
                  </a:cubicBezTo>
                  <a:cubicBezTo>
                    <a:pt x="123" y="5856"/>
                    <a:pt x="72" y="6800"/>
                    <a:pt x="36" y="7744"/>
                  </a:cubicBezTo>
                  <a:cubicBezTo>
                    <a:pt x="23" y="8131"/>
                    <a:pt x="0" y="8524"/>
                    <a:pt x="45" y="8907"/>
                  </a:cubicBezTo>
                  <a:cubicBezTo>
                    <a:pt x="137" y="9709"/>
                    <a:pt x="254" y="10510"/>
                    <a:pt x="393" y="11306"/>
                  </a:cubicBezTo>
                  <a:cubicBezTo>
                    <a:pt x="509" y="11960"/>
                    <a:pt x="739" y="12577"/>
                    <a:pt x="1174" y="13097"/>
                  </a:cubicBezTo>
                  <a:cubicBezTo>
                    <a:pt x="1231" y="13165"/>
                    <a:pt x="1283" y="13237"/>
                    <a:pt x="1328" y="13312"/>
                  </a:cubicBezTo>
                  <a:cubicBezTo>
                    <a:pt x="1358" y="13363"/>
                    <a:pt x="1388" y="13420"/>
                    <a:pt x="1394" y="13477"/>
                  </a:cubicBezTo>
                  <a:cubicBezTo>
                    <a:pt x="1418" y="13685"/>
                    <a:pt x="1433" y="13895"/>
                    <a:pt x="1447" y="14106"/>
                  </a:cubicBezTo>
                  <a:cubicBezTo>
                    <a:pt x="1478" y="14554"/>
                    <a:pt x="1511" y="15001"/>
                    <a:pt x="1535" y="15450"/>
                  </a:cubicBezTo>
                  <a:cubicBezTo>
                    <a:pt x="1576" y="16190"/>
                    <a:pt x="1612" y="16929"/>
                    <a:pt x="1643" y="17671"/>
                  </a:cubicBezTo>
                  <a:cubicBezTo>
                    <a:pt x="1648" y="17776"/>
                    <a:pt x="1681" y="17852"/>
                    <a:pt x="1756" y="17918"/>
                  </a:cubicBezTo>
                  <a:cubicBezTo>
                    <a:pt x="2140" y="18260"/>
                    <a:pt x="2601" y="18443"/>
                    <a:pt x="3100" y="18508"/>
                  </a:cubicBezTo>
                  <a:cubicBezTo>
                    <a:pt x="3329" y="18537"/>
                    <a:pt x="3560" y="18550"/>
                    <a:pt x="3790" y="18550"/>
                  </a:cubicBezTo>
                  <a:cubicBezTo>
                    <a:pt x="4103" y="18550"/>
                    <a:pt x="4416" y="18526"/>
                    <a:pt x="4728" y="18488"/>
                  </a:cubicBezTo>
                  <a:cubicBezTo>
                    <a:pt x="4958" y="18460"/>
                    <a:pt x="5187" y="18430"/>
                    <a:pt x="5412" y="18380"/>
                  </a:cubicBezTo>
                  <a:cubicBezTo>
                    <a:pt x="5717" y="18313"/>
                    <a:pt x="6017" y="18224"/>
                    <a:pt x="6320" y="18146"/>
                  </a:cubicBezTo>
                  <a:cubicBezTo>
                    <a:pt x="6827" y="18016"/>
                    <a:pt x="7334" y="17884"/>
                    <a:pt x="7782" y="17593"/>
                  </a:cubicBezTo>
                  <a:cubicBezTo>
                    <a:pt x="7860" y="17543"/>
                    <a:pt x="7935" y="17489"/>
                    <a:pt x="8008" y="17439"/>
                  </a:cubicBezTo>
                  <a:cubicBezTo>
                    <a:pt x="7869" y="16734"/>
                    <a:pt x="7851" y="16041"/>
                    <a:pt x="7812" y="15349"/>
                  </a:cubicBezTo>
                  <a:cubicBezTo>
                    <a:pt x="7785" y="14887"/>
                    <a:pt x="7773" y="14425"/>
                    <a:pt x="7747" y="13964"/>
                  </a:cubicBezTo>
                  <a:cubicBezTo>
                    <a:pt x="7738" y="13820"/>
                    <a:pt x="7735" y="13693"/>
                    <a:pt x="7891" y="13624"/>
                  </a:cubicBezTo>
                  <a:cubicBezTo>
                    <a:pt x="7915" y="13613"/>
                    <a:pt x="7932" y="13588"/>
                    <a:pt x="7950" y="13568"/>
                  </a:cubicBezTo>
                  <a:cubicBezTo>
                    <a:pt x="8088" y="13420"/>
                    <a:pt x="8220" y="13265"/>
                    <a:pt x="8364" y="13121"/>
                  </a:cubicBezTo>
                  <a:cubicBezTo>
                    <a:pt x="8536" y="12952"/>
                    <a:pt x="8664" y="12757"/>
                    <a:pt x="8746" y="12527"/>
                  </a:cubicBezTo>
                  <a:cubicBezTo>
                    <a:pt x="9021" y="11765"/>
                    <a:pt x="9222" y="10983"/>
                    <a:pt x="9356" y="10183"/>
                  </a:cubicBezTo>
                  <a:cubicBezTo>
                    <a:pt x="9440" y="9685"/>
                    <a:pt x="9429" y="9201"/>
                    <a:pt x="9284" y="8711"/>
                  </a:cubicBezTo>
                  <a:cubicBezTo>
                    <a:pt x="9049" y="7930"/>
                    <a:pt x="8905" y="7127"/>
                    <a:pt x="8788" y="6318"/>
                  </a:cubicBezTo>
                  <a:cubicBezTo>
                    <a:pt x="8751" y="6057"/>
                    <a:pt x="8710" y="5795"/>
                    <a:pt x="8665" y="5534"/>
                  </a:cubicBezTo>
                  <a:cubicBezTo>
                    <a:pt x="8634" y="5357"/>
                    <a:pt x="8560" y="5196"/>
                    <a:pt x="8439" y="5061"/>
                  </a:cubicBezTo>
                  <a:cubicBezTo>
                    <a:pt x="8338" y="4948"/>
                    <a:pt x="8221" y="4892"/>
                    <a:pt x="8091" y="4892"/>
                  </a:cubicBezTo>
                  <a:cubicBezTo>
                    <a:pt x="8031" y="4892"/>
                    <a:pt x="7968" y="4904"/>
                    <a:pt x="7903" y="4927"/>
                  </a:cubicBezTo>
                  <a:cubicBezTo>
                    <a:pt x="7849" y="4948"/>
                    <a:pt x="7797" y="4974"/>
                    <a:pt x="7722" y="5007"/>
                  </a:cubicBezTo>
                  <a:cubicBezTo>
                    <a:pt x="7696" y="4912"/>
                    <a:pt x="7671" y="4837"/>
                    <a:pt x="7656" y="4759"/>
                  </a:cubicBezTo>
                  <a:cubicBezTo>
                    <a:pt x="7563" y="4266"/>
                    <a:pt x="7465" y="3772"/>
                    <a:pt x="7381" y="3277"/>
                  </a:cubicBezTo>
                  <a:cubicBezTo>
                    <a:pt x="7312" y="2869"/>
                    <a:pt x="7232" y="2464"/>
                    <a:pt x="7226" y="2045"/>
                  </a:cubicBezTo>
                  <a:cubicBezTo>
                    <a:pt x="7222" y="1728"/>
                    <a:pt x="7142" y="1412"/>
                    <a:pt x="7088" y="1098"/>
                  </a:cubicBezTo>
                  <a:cubicBezTo>
                    <a:pt x="7061" y="939"/>
                    <a:pt x="6979" y="807"/>
                    <a:pt x="6848" y="707"/>
                  </a:cubicBezTo>
                  <a:cubicBezTo>
                    <a:pt x="6727" y="614"/>
                    <a:pt x="6595" y="570"/>
                    <a:pt x="6471" y="570"/>
                  </a:cubicBezTo>
                  <a:cubicBezTo>
                    <a:pt x="6234" y="570"/>
                    <a:pt x="6025" y="728"/>
                    <a:pt x="5968" y="1008"/>
                  </a:cubicBezTo>
                  <a:cubicBezTo>
                    <a:pt x="5896" y="1359"/>
                    <a:pt x="5839" y="1718"/>
                    <a:pt x="5815" y="2075"/>
                  </a:cubicBezTo>
                  <a:cubicBezTo>
                    <a:pt x="5779" y="2617"/>
                    <a:pt x="5779" y="3163"/>
                    <a:pt x="5762" y="3706"/>
                  </a:cubicBezTo>
                  <a:cubicBezTo>
                    <a:pt x="5759" y="3762"/>
                    <a:pt x="5749" y="3816"/>
                    <a:pt x="5743" y="3871"/>
                  </a:cubicBezTo>
                  <a:cubicBezTo>
                    <a:pt x="5705" y="3850"/>
                    <a:pt x="5695" y="3832"/>
                    <a:pt x="5692" y="3813"/>
                  </a:cubicBezTo>
                  <a:cubicBezTo>
                    <a:pt x="5622" y="3322"/>
                    <a:pt x="5544" y="2831"/>
                    <a:pt x="5489" y="2338"/>
                  </a:cubicBezTo>
                  <a:cubicBezTo>
                    <a:pt x="5417" y="1706"/>
                    <a:pt x="5247" y="1100"/>
                    <a:pt x="5033" y="504"/>
                  </a:cubicBezTo>
                  <a:cubicBezTo>
                    <a:pt x="4955" y="284"/>
                    <a:pt x="4802" y="141"/>
                    <a:pt x="4587" y="57"/>
                  </a:cubicBezTo>
                  <a:cubicBezTo>
                    <a:pt x="4486" y="18"/>
                    <a:pt x="4387" y="1"/>
                    <a:pt x="4288"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33"/>
            <p:cNvGrpSpPr/>
            <p:nvPr/>
          </p:nvGrpSpPr>
          <p:grpSpPr>
            <a:xfrm>
              <a:off x="1997386" y="332334"/>
              <a:ext cx="667290" cy="1310975"/>
              <a:chOff x="1038625" y="1235125"/>
              <a:chExt cx="236050" cy="463750"/>
            </a:xfrm>
          </p:grpSpPr>
          <p:sp>
            <p:nvSpPr>
              <p:cNvPr id="278" name="Google Shape;278;p33"/>
              <p:cNvSpPr/>
              <p:nvPr/>
            </p:nvSpPr>
            <p:spPr>
              <a:xfrm>
                <a:off x="1043050" y="1238075"/>
                <a:ext cx="228425" cy="454875"/>
              </a:xfrm>
              <a:custGeom>
                <a:avLst/>
                <a:gdLst/>
                <a:ahLst/>
                <a:cxnLst/>
                <a:rect l="l" t="t" r="r" b="b"/>
                <a:pathLst>
                  <a:path w="9137" h="18195" extrusionOk="0">
                    <a:moveTo>
                      <a:pt x="4116" y="7959"/>
                    </a:moveTo>
                    <a:cubicBezTo>
                      <a:pt x="4262" y="7959"/>
                      <a:pt x="4415" y="7980"/>
                      <a:pt x="4537" y="8028"/>
                    </a:cubicBezTo>
                    <a:lnTo>
                      <a:pt x="3723" y="8028"/>
                    </a:lnTo>
                    <a:cubicBezTo>
                      <a:pt x="3815" y="7983"/>
                      <a:pt x="3961" y="7959"/>
                      <a:pt x="4116" y="7959"/>
                    </a:cubicBezTo>
                    <a:close/>
                    <a:moveTo>
                      <a:pt x="4233" y="7647"/>
                    </a:moveTo>
                    <a:cubicBezTo>
                      <a:pt x="4495" y="7647"/>
                      <a:pt x="4758" y="7656"/>
                      <a:pt x="5020" y="7666"/>
                    </a:cubicBezTo>
                    <a:cubicBezTo>
                      <a:pt x="5303" y="7678"/>
                      <a:pt x="5584" y="7746"/>
                      <a:pt x="5866" y="7791"/>
                    </a:cubicBezTo>
                    <a:cubicBezTo>
                      <a:pt x="5888" y="7794"/>
                      <a:pt x="5908" y="7818"/>
                      <a:pt x="5962" y="7855"/>
                    </a:cubicBezTo>
                    <a:cubicBezTo>
                      <a:pt x="5900" y="7855"/>
                      <a:pt x="5854" y="7860"/>
                      <a:pt x="5814" y="7860"/>
                    </a:cubicBezTo>
                    <a:cubicBezTo>
                      <a:pt x="5792" y="7860"/>
                      <a:pt x="5772" y="7858"/>
                      <a:pt x="5752" y="7854"/>
                    </a:cubicBezTo>
                    <a:cubicBezTo>
                      <a:pt x="5405" y="7771"/>
                      <a:pt x="5056" y="7749"/>
                      <a:pt x="4706" y="7749"/>
                    </a:cubicBezTo>
                    <a:cubicBezTo>
                      <a:pt x="4467" y="7749"/>
                      <a:pt x="4227" y="7759"/>
                      <a:pt x="3987" y="7767"/>
                    </a:cubicBezTo>
                    <a:cubicBezTo>
                      <a:pt x="3221" y="7789"/>
                      <a:pt x="2475" y="7911"/>
                      <a:pt x="1740" y="8125"/>
                    </a:cubicBezTo>
                    <a:cubicBezTo>
                      <a:pt x="1610" y="8164"/>
                      <a:pt x="1480" y="8208"/>
                      <a:pt x="1338" y="8208"/>
                    </a:cubicBezTo>
                    <a:cubicBezTo>
                      <a:pt x="1291" y="8208"/>
                      <a:pt x="1242" y="8203"/>
                      <a:pt x="1192" y="8191"/>
                    </a:cubicBezTo>
                    <a:cubicBezTo>
                      <a:pt x="1248" y="8166"/>
                      <a:pt x="1302" y="8128"/>
                      <a:pt x="1360" y="8115"/>
                    </a:cubicBezTo>
                    <a:cubicBezTo>
                      <a:pt x="1882" y="7989"/>
                      <a:pt x="2398" y="7843"/>
                      <a:pt x="2927" y="7749"/>
                    </a:cubicBezTo>
                    <a:cubicBezTo>
                      <a:pt x="3359" y="7671"/>
                      <a:pt x="3796" y="7647"/>
                      <a:pt x="4233" y="7647"/>
                    </a:cubicBezTo>
                    <a:close/>
                    <a:moveTo>
                      <a:pt x="6237" y="9740"/>
                    </a:moveTo>
                    <a:cubicBezTo>
                      <a:pt x="6248" y="9740"/>
                      <a:pt x="6260" y="9742"/>
                      <a:pt x="6273" y="9744"/>
                    </a:cubicBezTo>
                    <a:lnTo>
                      <a:pt x="6274" y="9744"/>
                    </a:lnTo>
                    <a:cubicBezTo>
                      <a:pt x="6277" y="9831"/>
                      <a:pt x="6217" y="9875"/>
                      <a:pt x="6169" y="9926"/>
                    </a:cubicBezTo>
                    <a:cubicBezTo>
                      <a:pt x="6003" y="10104"/>
                      <a:pt x="5836" y="10281"/>
                      <a:pt x="5669" y="10460"/>
                    </a:cubicBezTo>
                    <a:cubicBezTo>
                      <a:pt x="5429" y="10718"/>
                      <a:pt x="5320" y="11035"/>
                      <a:pt x="5270" y="11377"/>
                    </a:cubicBezTo>
                    <a:cubicBezTo>
                      <a:pt x="5257" y="11470"/>
                      <a:pt x="5240" y="11561"/>
                      <a:pt x="5225" y="11654"/>
                    </a:cubicBezTo>
                    <a:cubicBezTo>
                      <a:pt x="5212" y="11653"/>
                      <a:pt x="5198" y="11651"/>
                      <a:pt x="5185" y="11648"/>
                    </a:cubicBezTo>
                    <a:cubicBezTo>
                      <a:pt x="5176" y="11569"/>
                      <a:pt x="5153" y="11489"/>
                      <a:pt x="5161" y="11411"/>
                    </a:cubicBezTo>
                    <a:cubicBezTo>
                      <a:pt x="5201" y="11021"/>
                      <a:pt x="5303" y="10652"/>
                      <a:pt x="5581" y="10356"/>
                    </a:cubicBezTo>
                    <a:cubicBezTo>
                      <a:pt x="5749" y="10178"/>
                      <a:pt x="5919" y="10002"/>
                      <a:pt x="6090" y="9828"/>
                    </a:cubicBezTo>
                    <a:cubicBezTo>
                      <a:pt x="6128" y="9789"/>
                      <a:pt x="6166" y="9740"/>
                      <a:pt x="6237" y="9740"/>
                    </a:cubicBezTo>
                    <a:close/>
                    <a:moveTo>
                      <a:pt x="1269" y="8753"/>
                    </a:moveTo>
                    <a:cubicBezTo>
                      <a:pt x="1325" y="8753"/>
                      <a:pt x="1368" y="8781"/>
                      <a:pt x="1410" y="8805"/>
                    </a:cubicBezTo>
                    <a:lnTo>
                      <a:pt x="1410" y="8807"/>
                    </a:lnTo>
                    <a:cubicBezTo>
                      <a:pt x="1741" y="8996"/>
                      <a:pt x="2050" y="9216"/>
                      <a:pt x="2328" y="9480"/>
                    </a:cubicBezTo>
                    <a:cubicBezTo>
                      <a:pt x="2475" y="9620"/>
                      <a:pt x="2622" y="9761"/>
                      <a:pt x="2769" y="9903"/>
                    </a:cubicBezTo>
                    <a:cubicBezTo>
                      <a:pt x="3489" y="10609"/>
                      <a:pt x="4061" y="11423"/>
                      <a:pt x="4522" y="12318"/>
                    </a:cubicBezTo>
                    <a:cubicBezTo>
                      <a:pt x="4559" y="12394"/>
                      <a:pt x="4588" y="12475"/>
                      <a:pt x="4621" y="12555"/>
                    </a:cubicBezTo>
                    <a:cubicBezTo>
                      <a:pt x="4601" y="12564"/>
                      <a:pt x="4583" y="12573"/>
                      <a:pt x="4565" y="12582"/>
                    </a:cubicBezTo>
                    <a:cubicBezTo>
                      <a:pt x="4534" y="12525"/>
                      <a:pt x="4501" y="12469"/>
                      <a:pt x="4471" y="12412"/>
                    </a:cubicBezTo>
                    <a:cubicBezTo>
                      <a:pt x="3857" y="11192"/>
                      <a:pt x="3032" y="10142"/>
                      <a:pt x="1956" y="9296"/>
                    </a:cubicBezTo>
                    <a:cubicBezTo>
                      <a:pt x="1765" y="9147"/>
                      <a:pt x="1545" y="9035"/>
                      <a:pt x="1338" y="8906"/>
                    </a:cubicBezTo>
                    <a:cubicBezTo>
                      <a:pt x="1284" y="8871"/>
                      <a:pt x="1231" y="8837"/>
                      <a:pt x="1156" y="8789"/>
                    </a:cubicBezTo>
                    <a:cubicBezTo>
                      <a:pt x="1200" y="8763"/>
                      <a:pt x="1237" y="8753"/>
                      <a:pt x="1269" y="8753"/>
                    </a:cubicBezTo>
                    <a:close/>
                    <a:moveTo>
                      <a:pt x="6682" y="13988"/>
                    </a:moveTo>
                    <a:lnTo>
                      <a:pt x="6682" y="13988"/>
                    </a:lnTo>
                    <a:cubicBezTo>
                      <a:pt x="6706" y="14097"/>
                      <a:pt x="6645" y="14127"/>
                      <a:pt x="6592" y="14148"/>
                    </a:cubicBezTo>
                    <a:cubicBezTo>
                      <a:pt x="6103" y="14348"/>
                      <a:pt x="5612" y="14549"/>
                      <a:pt x="5087" y="14640"/>
                    </a:cubicBezTo>
                    <a:cubicBezTo>
                      <a:pt x="5083" y="14641"/>
                      <a:pt x="5078" y="14642"/>
                      <a:pt x="5073" y="14642"/>
                    </a:cubicBezTo>
                    <a:cubicBezTo>
                      <a:pt x="5049" y="14642"/>
                      <a:pt x="5022" y="14629"/>
                      <a:pt x="4991" y="14607"/>
                    </a:cubicBezTo>
                    <a:cubicBezTo>
                      <a:pt x="5255" y="14456"/>
                      <a:pt x="5561" y="14432"/>
                      <a:pt x="5837" y="14318"/>
                    </a:cubicBezTo>
                    <a:cubicBezTo>
                      <a:pt x="6115" y="14202"/>
                      <a:pt x="6396" y="14099"/>
                      <a:pt x="6682" y="13988"/>
                    </a:cubicBezTo>
                    <a:close/>
                    <a:moveTo>
                      <a:pt x="4073" y="0"/>
                    </a:moveTo>
                    <a:cubicBezTo>
                      <a:pt x="3861" y="0"/>
                      <a:pt x="3669" y="130"/>
                      <a:pt x="3564" y="379"/>
                    </a:cubicBezTo>
                    <a:cubicBezTo>
                      <a:pt x="3494" y="551"/>
                      <a:pt x="3450" y="746"/>
                      <a:pt x="3446" y="931"/>
                    </a:cubicBezTo>
                    <a:cubicBezTo>
                      <a:pt x="3437" y="1339"/>
                      <a:pt x="3453" y="1747"/>
                      <a:pt x="3470" y="2154"/>
                    </a:cubicBezTo>
                    <a:cubicBezTo>
                      <a:pt x="3480" y="2439"/>
                      <a:pt x="3485" y="2727"/>
                      <a:pt x="3531" y="3007"/>
                    </a:cubicBezTo>
                    <a:cubicBezTo>
                      <a:pt x="3650" y="3726"/>
                      <a:pt x="3666" y="4454"/>
                      <a:pt x="3714" y="5179"/>
                    </a:cubicBezTo>
                    <a:cubicBezTo>
                      <a:pt x="3752" y="5747"/>
                      <a:pt x="3792" y="6317"/>
                      <a:pt x="3831" y="6886"/>
                    </a:cubicBezTo>
                    <a:cubicBezTo>
                      <a:pt x="3834" y="6933"/>
                      <a:pt x="3827" y="6982"/>
                      <a:pt x="3824" y="7030"/>
                    </a:cubicBezTo>
                    <a:cubicBezTo>
                      <a:pt x="3807" y="7032"/>
                      <a:pt x="3791" y="7033"/>
                      <a:pt x="3776" y="7035"/>
                    </a:cubicBezTo>
                    <a:cubicBezTo>
                      <a:pt x="3755" y="6969"/>
                      <a:pt x="3720" y="6904"/>
                      <a:pt x="3714" y="6838"/>
                    </a:cubicBezTo>
                    <a:cubicBezTo>
                      <a:pt x="3687" y="6526"/>
                      <a:pt x="3666" y="6215"/>
                      <a:pt x="3645" y="5903"/>
                    </a:cubicBezTo>
                    <a:cubicBezTo>
                      <a:pt x="3602" y="5204"/>
                      <a:pt x="3567" y="4505"/>
                      <a:pt x="3510" y="3807"/>
                    </a:cubicBezTo>
                    <a:cubicBezTo>
                      <a:pt x="3474" y="3361"/>
                      <a:pt x="3396" y="2919"/>
                      <a:pt x="3353" y="2473"/>
                    </a:cubicBezTo>
                    <a:cubicBezTo>
                      <a:pt x="3312" y="2052"/>
                      <a:pt x="3236" y="1639"/>
                      <a:pt x="3092" y="1241"/>
                    </a:cubicBezTo>
                    <a:cubicBezTo>
                      <a:pt x="3018" y="1037"/>
                      <a:pt x="2936" y="833"/>
                      <a:pt x="2828" y="647"/>
                    </a:cubicBezTo>
                    <a:cubicBezTo>
                      <a:pt x="2746" y="506"/>
                      <a:pt x="2596" y="434"/>
                      <a:pt x="2445" y="434"/>
                    </a:cubicBezTo>
                    <a:cubicBezTo>
                      <a:pt x="2323" y="434"/>
                      <a:pt x="2200" y="482"/>
                      <a:pt x="2112" y="580"/>
                    </a:cubicBezTo>
                    <a:cubicBezTo>
                      <a:pt x="1929" y="784"/>
                      <a:pt x="1786" y="1018"/>
                      <a:pt x="1728" y="1289"/>
                    </a:cubicBezTo>
                    <a:cubicBezTo>
                      <a:pt x="1654" y="1628"/>
                      <a:pt x="1590" y="1968"/>
                      <a:pt x="1534" y="2308"/>
                    </a:cubicBezTo>
                    <a:cubicBezTo>
                      <a:pt x="1506" y="2488"/>
                      <a:pt x="1459" y="2682"/>
                      <a:pt x="1500" y="2851"/>
                    </a:cubicBezTo>
                    <a:cubicBezTo>
                      <a:pt x="1627" y="3376"/>
                      <a:pt x="1668" y="3909"/>
                      <a:pt x="1714" y="4443"/>
                    </a:cubicBezTo>
                    <a:cubicBezTo>
                      <a:pt x="1755" y="4917"/>
                      <a:pt x="1791" y="5392"/>
                      <a:pt x="1827" y="5866"/>
                    </a:cubicBezTo>
                    <a:cubicBezTo>
                      <a:pt x="1849" y="6143"/>
                      <a:pt x="1869" y="6421"/>
                      <a:pt x="1885" y="6700"/>
                    </a:cubicBezTo>
                    <a:cubicBezTo>
                      <a:pt x="1891" y="6775"/>
                      <a:pt x="1903" y="6859"/>
                      <a:pt x="1794" y="6931"/>
                    </a:cubicBezTo>
                    <a:cubicBezTo>
                      <a:pt x="1783" y="6844"/>
                      <a:pt x="1774" y="6781"/>
                      <a:pt x="1770" y="6716"/>
                    </a:cubicBezTo>
                    <a:cubicBezTo>
                      <a:pt x="1762" y="6566"/>
                      <a:pt x="1765" y="6416"/>
                      <a:pt x="1753" y="6268"/>
                    </a:cubicBezTo>
                    <a:cubicBezTo>
                      <a:pt x="1701" y="5645"/>
                      <a:pt x="1650" y="5022"/>
                      <a:pt x="1590" y="4401"/>
                    </a:cubicBezTo>
                    <a:cubicBezTo>
                      <a:pt x="1552" y="4016"/>
                      <a:pt x="1510" y="3632"/>
                      <a:pt x="1444" y="3250"/>
                    </a:cubicBezTo>
                    <a:cubicBezTo>
                      <a:pt x="1402" y="3004"/>
                      <a:pt x="1299" y="2769"/>
                      <a:pt x="1248" y="2524"/>
                    </a:cubicBezTo>
                    <a:cubicBezTo>
                      <a:pt x="1201" y="2298"/>
                      <a:pt x="1096" y="2106"/>
                      <a:pt x="967" y="1920"/>
                    </a:cubicBezTo>
                    <a:cubicBezTo>
                      <a:pt x="885" y="1801"/>
                      <a:pt x="785" y="1717"/>
                      <a:pt x="651" y="1717"/>
                    </a:cubicBezTo>
                    <a:cubicBezTo>
                      <a:pt x="621" y="1717"/>
                      <a:pt x="589" y="1721"/>
                      <a:pt x="554" y="1731"/>
                    </a:cubicBezTo>
                    <a:cubicBezTo>
                      <a:pt x="371" y="1782"/>
                      <a:pt x="239" y="1902"/>
                      <a:pt x="212" y="2095"/>
                    </a:cubicBezTo>
                    <a:cubicBezTo>
                      <a:pt x="176" y="2365"/>
                      <a:pt x="145" y="2635"/>
                      <a:pt x="137" y="2907"/>
                    </a:cubicBezTo>
                    <a:cubicBezTo>
                      <a:pt x="116" y="3702"/>
                      <a:pt x="110" y="4497"/>
                      <a:pt x="92" y="5291"/>
                    </a:cubicBezTo>
                    <a:cubicBezTo>
                      <a:pt x="82" y="5755"/>
                      <a:pt x="55" y="6215"/>
                      <a:pt x="46" y="6677"/>
                    </a:cubicBezTo>
                    <a:cubicBezTo>
                      <a:pt x="31" y="7398"/>
                      <a:pt x="1" y="8119"/>
                      <a:pt x="19" y="8840"/>
                    </a:cubicBezTo>
                    <a:cubicBezTo>
                      <a:pt x="37" y="9525"/>
                      <a:pt x="154" y="10203"/>
                      <a:pt x="275" y="10879"/>
                    </a:cubicBezTo>
                    <a:cubicBezTo>
                      <a:pt x="358" y="11341"/>
                      <a:pt x="457" y="11800"/>
                      <a:pt x="694" y="12213"/>
                    </a:cubicBezTo>
                    <a:cubicBezTo>
                      <a:pt x="822" y="12438"/>
                      <a:pt x="952" y="12661"/>
                      <a:pt x="1096" y="12874"/>
                    </a:cubicBezTo>
                    <a:cubicBezTo>
                      <a:pt x="1164" y="12973"/>
                      <a:pt x="1261" y="13056"/>
                      <a:pt x="1357" y="13128"/>
                    </a:cubicBezTo>
                    <a:cubicBezTo>
                      <a:pt x="1542" y="13266"/>
                      <a:pt x="1738" y="13390"/>
                      <a:pt x="1926" y="13524"/>
                    </a:cubicBezTo>
                    <a:cubicBezTo>
                      <a:pt x="2269" y="13767"/>
                      <a:pt x="2618" y="14009"/>
                      <a:pt x="3021" y="14145"/>
                    </a:cubicBezTo>
                    <a:cubicBezTo>
                      <a:pt x="3303" y="14241"/>
                      <a:pt x="3591" y="14322"/>
                      <a:pt x="3878" y="14405"/>
                    </a:cubicBezTo>
                    <a:cubicBezTo>
                      <a:pt x="4028" y="14448"/>
                      <a:pt x="4184" y="14472"/>
                      <a:pt x="4330" y="14522"/>
                    </a:cubicBezTo>
                    <a:cubicBezTo>
                      <a:pt x="4370" y="14535"/>
                      <a:pt x="4411" y="14615"/>
                      <a:pt x="4409" y="14663"/>
                    </a:cubicBezTo>
                    <a:cubicBezTo>
                      <a:pt x="4407" y="14721"/>
                      <a:pt x="4365" y="14739"/>
                      <a:pt x="4318" y="14739"/>
                    </a:cubicBezTo>
                    <a:cubicBezTo>
                      <a:pt x="4301" y="14739"/>
                      <a:pt x="4284" y="14737"/>
                      <a:pt x="4268" y="14733"/>
                    </a:cubicBezTo>
                    <a:cubicBezTo>
                      <a:pt x="3848" y="14643"/>
                      <a:pt x="3435" y="14535"/>
                      <a:pt x="3033" y="14382"/>
                    </a:cubicBezTo>
                    <a:cubicBezTo>
                      <a:pt x="2649" y="14237"/>
                      <a:pt x="2305" y="14019"/>
                      <a:pt x="1954" y="13812"/>
                    </a:cubicBezTo>
                    <a:cubicBezTo>
                      <a:pt x="1794" y="13716"/>
                      <a:pt x="1629" y="13626"/>
                      <a:pt x="1449" y="13522"/>
                    </a:cubicBezTo>
                    <a:lnTo>
                      <a:pt x="1449" y="13522"/>
                    </a:lnTo>
                    <a:cubicBezTo>
                      <a:pt x="1449" y="13597"/>
                      <a:pt x="1447" y="13638"/>
                      <a:pt x="1450" y="13677"/>
                    </a:cubicBezTo>
                    <a:cubicBezTo>
                      <a:pt x="1497" y="14342"/>
                      <a:pt x="1551" y="15006"/>
                      <a:pt x="1593" y="15671"/>
                    </a:cubicBezTo>
                    <a:cubicBezTo>
                      <a:pt x="1629" y="16268"/>
                      <a:pt x="1653" y="16865"/>
                      <a:pt x="1681" y="17464"/>
                    </a:cubicBezTo>
                    <a:cubicBezTo>
                      <a:pt x="1684" y="17539"/>
                      <a:pt x="1695" y="17605"/>
                      <a:pt x="1762" y="17661"/>
                    </a:cubicBezTo>
                    <a:cubicBezTo>
                      <a:pt x="2110" y="17944"/>
                      <a:pt x="2516" y="18099"/>
                      <a:pt x="2952" y="18156"/>
                    </a:cubicBezTo>
                    <a:cubicBezTo>
                      <a:pt x="3160" y="18183"/>
                      <a:pt x="3368" y="18194"/>
                      <a:pt x="3576" y="18194"/>
                    </a:cubicBezTo>
                    <a:cubicBezTo>
                      <a:pt x="3905" y="18194"/>
                      <a:pt x="4233" y="18167"/>
                      <a:pt x="4561" y="18132"/>
                    </a:cubicBezTo>
                    <a:cubicBezTo>
                      <a:pt x="5186" y="18064"/>
                      <a:pt x="5780" y="17863"/>
                      <a:pt x="6387" y="17712"/>
                    </a:cubicBezTo>
                    <a:cubicBezTo>
                      <a:pt x="6751" y="17620"/>
                      <a:pt x="7099" y="17493"/>
                      <a:pt x="7426" y="17302"/>
                    </a:cubicBezTo>
                    <a:cubicBezTo>
                      <a:pt x="7536" y="17237"/>
                      <a:pt x="7587" y="17165"/>
                      <a:pt x="7557" y="17039"/>
                    </a:cubicBezTo>
                    <a:cubicBezTo>
                      <a:pt x="7548" y="17000"/>
                      <a:pt x="7546" y="16958"/>
                      <a:pt x="7543" y="16918"/>
                    </a:cubicBezTo>
                    <a:cubicBezTo>
                      <a:pt x="7498" y="16282"/>
                      <a:pt x="7452" y="15644"/>
                      <a:pt x="7410" y="15008"/>
                    </a:cubicBezTo>
                    <a:cubicBezTo>
                      <a:pt x="7398" y="14796"/>
                      <a:pt x="7399" y="14586"/>
                      <a:pt x="7392" y="14376"/>
                    </a:cubicBezTo>
                    <a:cubicBezTo>
                      <a:pt x="7386" y="14138"/>
                      <a:pt x="7377" y="13900"/>
                      <a:pt x="7368" y="13662"/>
                    </a:cubicBezTo>
                    <a:cubicBezTo>
                      <a:pt x="7365" y="13575"/>
                      <a:pt x="7395" y="13510"/>
                      <a:pt x="7465" y="13452"/>
                    </a:cubicBezTo>
                    <a:cubicBezTo>
                      <a:pt x="7685" y="13267"/>
                      <a:pt x="7899" y="13081"/>
                      <a:pt x="8108" y="12888"/>
                    </a:cubicBezTo>
                    <a:cubicBezTo>
                      <a:pt x="8282" y="12729"/>
                      <a:pt x="8388" y="12526"/>
                      <a:pt x="8471" y="12306"/>
                    </a:cubicBezTo>
                    <a:cubicBezTo>
                      <a:pt x="8778" y="11494"/>
                      <a:pt x="8967" y="10654"/>
                      <a:pt x="9092" y="9798"/>
                    </a:cubicBezTo>
                    <a:cubicBezTo>
                      <a:pt x="9137" y="9495"/>
                      <a:pt x="9129" y="9191"/>
                      <a:pt x="9051" y="8888"/>
                    </a:cubicBezTo>
                    <a:cubicBezTo>
                      <a:pt x="8912" y="8343"/>
                      <a:pt x="8772" y="7795"/>
                      <a:pt x="8660" y="7245"/>
                    </a:cubicBezTo>
                    <a:cubicBezTo>
                      <a:pt x="8547" y="6685"/>
                      <a:pt x="8474" y="6119"/>
                      <a:pt x="8370" y="5558"/>
                    </a:cubicBezTo>
                    <a:cubicBezTo>
                      <a:pt x="8340" y="5402"/>
                      <a:pt x="8277" y="5245"/>
                      <a:pt x="8199" y="5106"/>
                    </a:cubicBezTo>
                    <a:cubicBezTo>
                      <a:pt x="8133" y="4988"/>
                      <a:pt x="8027" y="4929"/>
                      <a:pt x="7914" y="4929"/>
                    </a:cubicBezTo>
                    <a:cubicBezTo>
                      <a:pt x="7839" y="4929"/>
                      <a:pt x="7762" y="4954"/>
                      <a:pt x="7689" y="5004"/>
                    </a:cubicBezTo>
                    <a:cubicBezTo>
                      <a:pt x="7634" y="5042"/>
                      <a:pt x="7584" y="5090"/>
                      <a:pt x="7539" y="5140"/>
                    </a:cubicBezTo>
                    <a:cubicBezTo>
                      <a:pt x="7353" y="5339"/>
                      <a:pt x="7236" y="5576"/>
                      <a:pt x="7188" y="5842"/>
                    </a:cubicBezTo>
                    <a:cubicBezTo>
                      <a:pt x="7062" y="6544"/>
                      <a:pt x="7059" y="7249"/>
                      <a:pt x="7198" y="7950"/>
                    </a:cubicBezTo>
                    <a:cubicBezTo>
                      <a:pt x="7236" y="8142"/>
                      <a:pt x="7234" y="8328"/>
                      <a:pt x="7179" y="8512"/>
                    </a:cubicBezTo>
                    <a:cubicBezTo>
                      <a:pt x="7098" y="8789"/>
                      <a:pt x="6973" y="9045"/>
                      <a:pt x="6799" y="9276"/>
                    </a:cubicBezTo>
                    <a:cubicBezTo>
                      <a:pt x="6774" y="9309"/>
                      <a:pt x="6741" y="9339"/>
                      <a:pt x="6703" y="9380"/>
                    </a:cubicBezTo>
                    <a:cubicBezTo>
                      <a:pt x="6645" y="9278"/>
                      <a:pt x="6706" y="9219"/>
                      <a:pt x="6736" y="9158"/>
                    </a:cubicBezTo>
                    <a:cubicBezTo>
                      <a:pt x="6823" y="8973"/>
                      <a:pt x="6921" y="8793"/>
                      <a:pt x="6999" y="8605"/>
                    </a:cubicBezTo>
                    <a:cubicBezTo>
                      <a:pt x="7083" y="8403"/>
                      <a:pt x="7114" y="8193"/>
                      <a:pt x="7080" y="7968"/>
                    </a:cubicBezTo>
                    <a:cubicBezTo>
                      <a:pt x="7011" y="7525"/>
                      <a:pt x="6954" y="7080"/>
                      <a:pt x="6993" y="6628"/>
                    </a:cubicBezTo>
                    <a:cubicBezTo>
                      <a:pt x="7003" y="6500"/>
                      <a:pt x="7020" y="6371"/>
                      <a:pt x="7018" y="6242"/>
                    </a:cubicBezTo>
                    <a:cubicBezTo>
                      <a:pt x="7012" y="5872"/>
                      <a:pt x="7092" y="5528"/>
                      <a:pt x="7308" y="5221"/>
                    </a:cubicBezTo>
                    <a:cubicBezTo>
                      <a:pt x="7390" y="5103"/>
                      <a:pt x="7402" y="4974"/>
                      <a:pt x="7374" y="4832"/>
                    </a:cubicBezTo>
                    <a:cubicBezTo>
                      <a:pt x="7287" y="4406"/>
                      <a:pt x="7203" y="3980"/>
                      <a:pt x="7126" y="3552"/>
                    </a:cubicBezTo>
                    <a:cubicBezTo>
                      <a:pt x="7026" y="2985"/>
                      <a:pt x="6913" y="2419"/>
                      <a:pt x="6900" y="1837"/>
                    </a:cubicBezTo>
                    <a:cubicBezTo>
                      <a:pt x="6894" y="1562"/>
                      <a:pt x="6831" y="1285"/>
                      <a:pt x="6769" y="1015"/>
                    </a:cubicBezTo>
                    <a:cubicBezTo>
                      <a:pt x="6745" y="902"/>
                      <a:pt x="6675" y="785"/>
                      <a:pt x="6591" y="704"/>
                    </a:cubicBezTo>
                    <a:cubicBezTo>
                      <a:pt x="6512" y="629"/>
                      <a:pt x="6398" y="586"/>
                      <a:pt x="6285" y="586"/>
                    </a:cubicBezTo>
                    <a:cubicBezTo>
                      <a:pt x="6109" y="586"/>
                      <a:pt x="5936" y="689"/>
                      <a:pt x="5908" y="926"/>
                    </a:cubicBezTo>
                    <a:cubicBezTo>
                      <a:pt x="5881" y="1156"/>
                      <a:pt x="5818" y="1381"/>
                      <a:pt x="5800" y="1610"/>
                    </a:cubicBezTo>
                    <a:cubicBezTo>
                      <a:pt x="5765" y="2050"/>
                      <a:pt x="5746" y="2491"/>
                      <a:pt x="5728" y="2932"/>
                    </a:cubicBezTo>
                    <a:cubicBezTo>
                      <a:pt x="5707" y="3468"/>
                      <a:pt x="5692" y="4004"/>
                      <a:pt x="5675" y="4539"/>
                    </a:cubicBezTo>
                    <a:cubicBezTo>
                      <a:pt x="5674" y="4601"/>
                      <a:pt x="5681" y="4664"/>
                      <a:pt x="5696" y="4722"/>
                    </a:cubicBezTo>
                    <a:cubicBezTo>
                      <a:pt x="5765" y="4985"/>
                      <a:pt x="5842" y="5245"/>
                      <a:pt x="5913" y="5507"/>
                    </a:cubicBezTo>
                    <a:cubicBezTo>
                      <a:pt x="6058" y="6046"/>
                      <a:pt x="6204" y="6583"/>
                      <a:pt x="6346" y="7120"/>
                    </a:cubicBezTo>
                    <a:cubicBezTo>
                      <a:pt x="6357" y="7159"/>
                      <a:pt x="6348" y="7201"/>
                      <a:pt x="6348" y="7242"/>
                    </a:cubicBezTo>
                    <a:cubicBezTo>
                      <a:pt x="6330" y="7246"/>
                      <a:pt x="6312" y="7249"/>
                      <a:pt x="6294" y="7252"/>
                    </a:cubicBezTo>
                    <a:cubicBezTo>
                      <a:pt x="6268" y="7188"/>
                      <a:pt x="6238" y="7125"/>
                      <a:pt x="6219" y="7059"/>
                    </a:cubicBezTo>
                    <a:cubicBezTo>
                      <a:pt x="6102" y="6640"/>
                      <a:pt x="5985" y="6221"/>
                      <a:pt x="5870" y="5801"/>
                    </a:cubicBezTo>
                    <a:cubicBezTo>
                      <a:pt x="5735" y="5303"/>
                      <a:pt x="5572" y="4811"/>
                      <a:pt x="5479" y="4305"/>
                    </a:cubicBezTo>
                    <a:cubicBezTo>
                      <a:pt x="5342" y="3558"/>
                      <a:pt x="5273" y="2797"/>
                      <a:pt x="5146" y="2049"/>
                    </a:cubicBezTo>
                    <a:cubicBezTo>
                      <a:pt x="5063" y="1576"/>
                      <a:pt x="4931" y="1111"/>
                      <a:pt x="4808" y="644"/>
                    </a:cubicBezTo>
                    <a:cubicBezTo>
                      <a:pt x="4760" y="458"/>
                      <a:pt x="4651" y="299"/>
                      <a:pt x="4501" y="173"/>
                    </a:cubicBezTo>
                    <a:cubicBezTo>
                      <a:pt x="4362" y="57"/>
                      <a:pt x="4213" y="0"/>
                      <a:pt x="4073"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1038625" y="1235125"/>
                <a:ext cx="236050" cy="463750"/>
              </a:xfrm>
              <a:custGeom>
                <a:avLst/>
                <a:gdLst/>
                <a:ahLst/>
                <a:cxnLst/>
                <a:rect l="l" t="t" r="r" b="b"/>
                <a:pathLst>
                  <a:path w="9442" h="18550" extrusionOk="0">
                    <a:moveTo>
                      <a:pt x="4250" y="117"/>
                    </a:moveTo>
                    <a:cubicBezTo>
                      <a:pt x="4390" y="117"/>
                      <a:pt x="4539" y="174"/>
                      <a:pt x="4676" y="290"/>
                    </a:cubicBezTo>
                    <a:cubicBezTo>
                      <a:pt x="4826" y="417"/>
                      <a:pt x="4936" y="576"/>
                      <a:pt x="4985" y="762"/>
                    </a:cubicBezTo>
                    <a:cubicBezTo>
                      <a:pt x="5107" y="1227"/>
                      <a:pt x="5240" y="1692"/>
                      <a:pt x="5321" y="2167"/>
                    </a:cubicBezTo>
                    <a:cubicBezTo>
                      <a:pt x="5450" y="2915"/>
                      <a:pt x="5519" y="3676"/>
                      <a:pt x="5656" y="4422"/>
                    </a:cubicBezTo>
                    <a:cubicBezTo>
                      <a:pt x="5749" y="4929"/>
                      <a:pt x="5912" y="5421"/>
                      <a:pt x="6047" y="5919"/>
                    </a:cubicBezTo>
                    <a:cubicBezTo>
                      <a:pt x="6162" y="6338"/>
                      <a:pt x="6279" y="6756"/>
                      <a:pt x="6396" y="7175"/>
                    </a:cubicBezTo>
                    <a:cubicBezTo>
                      <a:pt x="6414" y="7241"/>
                      <a:pt x="6445" y="7306"/>
                      <a:pt x="6471" y="7370"/>
                    </a:cubicBezTo>
                    <a:cubicBezTo>
                      <a:pt x="6489" y="7367"/>
                      <a:pt x="6507" y="7363"/>
                      <a:pt x="6525" y="7360"/>
                    </a:cubicBezTo>
                    <a:cubicBezTo>
                      <a:pt x="6525" y="7319"/>
                      <a:pt x="6532" y="7276"/>
                      <a:pt x="6523" y="7238"/>
                    </a:cubicBezTo>
                    <a:cubicBezTo>
                      <a:pt x="6379" y="6701"/>
                      <a:pt x="6235" y="6162"/>
                      <a:pt x="6090" y="5625"/>
                    </a:cubicBezTo>
                    <a:cubicBezTo>
                      <a:pt x="6017" y="5363"/>
                      <a:pt x="5942" y="5101"/>
                      <a:pt x="5873" y="4839"/>
                    </a:cubicBezTo>
                    <a:cubicBezTo>
                      <a:pt x="5858" y="4780"/>
                      <a:pt x="5851" y="4719"/>
                      <a:pt x="5852" y="4657"/>
                    </a:cubicBezTo>
                    <a:cubicBezTo>
                      <a:pt x="5867" y="4122"/>
                      <a:pt x="5882" y="3586"/>
                      <a:pt x="5905" y="3050"/>
                    </a:cubicBezTo>
                    <a:cubicBezTo>
                      <a:pt x="5923" y="2609"/>
                      <a:pt x="5941" y="2168"/>
                      <a:pt x="5975" y="1728"/>
                    </a:cubicBezTo>
                    <a:cubicBezTo>
                      <a:pt x="5995" y="1499"/>
                      <a:pt x="6056" y="1274"/>
                      <a:pt x="6085" y="1044"/>
                    </a:cubicBezTo>
                    <a:cubicBezTo>
                      <a:pt x="6112" y="807"/>
                      <a:pt x="6285" y="704"/>
                      <a:pt x="6461" y="704"/>
                    </a:cubicBezTo>
                    <a:cubicBezTo>
                      <a:pt x="6574" y="704"/>
                      <a:pt x="6689" y="747"/>
                      <a:pt x="6768" y="822"/>
                    </a:cubicBezTo>
                    <a:cubicBezTo>
                      <a:pt x="6850" y="903"/>
                      <a:pt x="6921" y="1020"/>
                      <a:pt x="6946" y="1133"/>
                    </a:cubicBezTo>
                    <a:cubicBezTo>
                      <a:pt x="7008" y="1403"/>
                      <a:pt x="7069" y="1679"/>
                      <a:pt x="7077" y="1955"/>
                    </a:cubicBezTo>
                    <a:cubicBezTo>
                      <a:pt x="7089" y="2537"/>
                      <a:pt x="7201" y="3101"/>
                      <a:pt x="7303" y="3670"/>
                    </a:cubicBezTo>
                    <a:cubicBezTo>
                      <a:pt x="7380" y="4098"/>
                      <a:pt x="7462" y="4524"/>
                      <a:pt x="7549" y="4950"/>
                    </a:cubicBezTo>
                    <a:cubicBezTo>
                      <a:pt x="7579" y="5091"/>
                      <a:pt x="7566" y="5221"/>
                      <a:pt x="7483" y="5339"/>
                    </a:cubicBezTo>
                    <a:cubicBezTo>
                      <a:pt x="7267" y="5646"/>
                      <a:pt x="7188" y="5990"/>
                      <a:pt x="7194" y="6360"/>
                    </a:cubicBezTo>
                    <a:cubicBezTo>
                      <a:pt x="7197" y="6488"/>
                      <a:pt x="7180" y="6617"/>
                      <a:pt x="7170" y="6746"/>
                    </a:cubicBezTo>
                    <a:cubicBezTo>
                      <a:pt x="7131" y="7196"/>
                      <a:pt x="7188" y="7642"/>
                      <a:pt x="7255" y="8086"/>
                    </a:cubicBezTo>
                    <a:cubicBezTo>
                      <a:pt x="7290" y="8309"/>
                      <a:pt x="7260" y="8521"/>
                      <a:pt x="7176" y="8723"/>
                    </a:cubicBezTo>
                    <a:cubicBezTo>
                      <a:pt x="7098" y="8911"/>
                      <a:pt x="7000" y="9090"/>
                      <a:pt x="6912" y="9274"/>
                    </a:cubicBezTo>
                    <a:cubicBezTo>
                      <a:pt x="6882" y="9337"/>
                      <a:pt x="6822" y="9396"/>
                      <a:pt x="6879" y="9496"/>
                    </a:cubicBezTo>
                    <a:cubicBezTo>
                      <a:pt x="6918" y="9456"/>
                      <a:pt x="6949" y="9427"/>
                      <a:pt x="6976" y="9393"/>
                    </a:cubicBezTo>
                    <a:cubicBezTo>
                      <a:pt x="7149" y="9162"/>
                      <a:pt x="7273" y="8907"/>
                      <a:pt x="7356" y="8630"/>
                    </a:cubicBezTo>
                    <a:cubicBezTo>
                      <a:pt x="7410" y="8444"/>
                      <a:pt x="7413" y="8260"/>
                      <a:pt x="7374" y="8066"/>
                    </a:cubicBezTo>
                    <a:cubicBezTo>
                      <a:pt x="7234" y="7367"/>
                      <a:pt x="7239" y="6662"/>
                      <a:pt x="7365" y="5960"/>
                    </a:cubicBezTo>
                    <a:cubicBezTo>
                      <a:pt x="7413" y="5694"/>
                      <a:pt x="7530" y="5457"/>
                      <a:pt x="7714" y="5258"/>
                    </a:cubicBezTo>
                    <a:cubicBezTo>
                      <a:pt x="7761" y="5208"/>
                      <a:pt x="7811" y="5160"/>
                      <a:pt x="7866" y="5122"/>
                    </a:cubicBezTo>
                    <a:cubicBezTo>
                      <a:pt x="7939" y="5072"/>
                      <a:pt x="8017" y="5047"/>
                      <a:pt x="8091" y="5047"/>
                    </a:cubicBezTo>
                    <a:cubicBezTo>
                      <a:pt x="8205" y="5047"/>
                      <a:pt x="8310" y="5106"/>
                      <a:pt x="8376" y="5223"/>
                    </a:cubicBezTo>
                    <a:cubicBezTo>
                      <a:pt x="8454" y="5363"/>
                      <a:pt x="8516" y="5520"/>
                      <a:pt x="8546" y="5676"/>
                    </a:cubicBezTo>
                    <a:cubicBezTo>
                      <a:pt x="8651" y="6237"/>
                      <a:pt x="8723" y="6803"/>
                      <a:pt x="8837" y="7361"/>
                    </a:cubicBezTo>
                    <a:cubicBezTo>
                      <a:pt x="8949" y="7913"/>
                      <a:pt x="9089" y="8459"/>
                      <a:pt x="9228" y="9006"/>
                    </a:cubicBezTo>
                    <a:cubicBezTo>
                      <a:pt x="9306" y="9309"/>
                      <a:pt x="9312" y="9612"/>
                      <a:pt x="9269" y="9916"/>
                    </a:cubicBezTo>
                    <a:cubicBezTo>
                      <a:pt x="9144" y="10772"/>
                      <a:pt x="8954" y="11610"/>
                      <a:pt x="8648" y="12422"/>
                    </a:cubicBezTo>
                    <a:cubicBezTo>
                      <a:pt x="8564" y="12643"/>
                      <a:pt x="8457" y="12845"/>
                      <a:pt x="8285" y="13004"/>
                    </a:cubicBezTo>
                    <a:cubicBezTo>
                      <a:pt x="8076" y="13198"/>
                      <a:pt x="7860" y="13385"/>
                      <a:pt x="7642" y="13568"/>
                    </a:cubicBezTo>
                    <a:cubicBezTo>
                      <a:pt x="7572" y="13627"/>
                      <a:pt x="7542" y="13693"/>
                      <a:pt x="7545" y="13780"/>
                    </a:cubicBezTo>
                    <a:cubicBezTo>
                      <a:pt x="7552" y="14017"/>
                      <a:pt x="7561" y="14256"/>
                      <a:pt x="7569" y="14493"/>
                    </a:cubicBezTo>
                    <a:cubicBezTo>
                      <a:pt x="7575" y="14704"/>
                      <a:pt x="7573" y="14914"/>
                      <a:pt x="7587" y="15124"/>
                    </a:cubicBezTo>
                    <a:cubicBezTo>
                      <a:pt x="7629" y="15762"/>
                      <a:pt x="7675" y="16398"/>
                      <a:pt x="7720" y="17036"/>
                    </a:cubicBezTo>
                    <a:cubicBezTo>
                      <a:pt x="7723" y="17076"/>
                      <a:pt x="7725" y="17118"/>
                      <a:pt x="7734" y="17157"/>
                    </a:cubicBezTo>
                    <a:cubicBezTo>
                      <a:pt x="7764" y="17283"/>
                      <a:pt x="7711" y="17355"/>
                      <a:pt x="7602" y="17420"/>
                    </a:cubicBezTo>
                    <a:cubicBezTo>
                      <a:pt x="7276" y="17609"/>
                      <a:pt x="6928" y="17738"/>
                      <a:pt x="6562" y="17830"/>
                    </a:cubicBezTo>
                    <a:cubicBezTo>
                      <a:pt x="5956" y="17980"/>
                      <a:pt x="5362" y="18182"/>
                      <a:pt x="4736" y="18248"/>
                    </a:cubicBezTo>
                    <a:cubicBezTo>
                      <a:pt x="4408" y="18284"/>
                      <a:pt x="4079" y="18311"/>
                      <a:pt x="3751" y="18311"/>
                    </a:cubicBezTo>
                    <a:cubicBezTo>
                      <a:pt x="3544" y="18311"/>
                      <a:pt x="3336" y="18300"/>
                      <a:pt x="3129" y="18274"/>
                    </a:cubicBezTo>
                    <a:cubicBezTo>
                      <a:pt x="2691" y="18215"/>
                      <a:pt x="2287" y="18062"/>
                      <a:pt x="1938" y="17779"/>
                    </a:cubicBezTo>
                    <a:cubicBezTo>
                      <a:pt x="1870" y="17723"/>
                      <a:pt x="1861" y="17657"/>
                      <a:pt x="1857" y="17581"/>
                    </a:cubicBezTo>
                    <a:cubicBezTo>
                      <a:pt x="1828" y="16983"/>
                      <a:pt x="1806" y="16385"/>
                      <a:pt x="1768" y="15788"/>
                    </a:cubicBezTo>
                    <a:cubicBezTo>
                      <a:pt x="1728" y="15123"/>
                      <a:pt x="1674" y="14460"/>
                      <a:pt x="1626" y="13795"/>
                    </a:cubicBezTo>
                    <a:cubicBezTo>
                      <a:pt x="1623" y="13754"/>
                      <a:pt x="1626" y="13714"/>
                      <a:pt x="1626" y="13640"/>
                    </a:cubicBezTo>
                    <a:cubicBezTo>
                      <a:pt x="1804" y="13742"/>
                      <a:pt x="1969" y="13834"/>
                      <a:pt x="2131" y="13930"/>
                    </a:cubicBezTo>
                    <a:cubicBezTo>
                      <a:pt x="2481" y="14137"/>
                      <a:pt x="2826" y="14353"/>
                      <a:pt x="3210" y="14500"/>
                    </a:cubicBezTo>
                    <a:cubicBezTo>
                      <a:pt x="3612" y="14653"/>
                      <a:pt x="4025" y="14760"/>
                      <a:pt x="4444" y="14851"/>
                    </a:cubicBezTo>
                    <a:cubicBezTo>
                      <a:pt x="4460" y="14855"/>
                      <a:pt x="4477" y="14857"/>
                      <a:pt x="4493" y="14857"/>
                    </a:cubicBezTo>
                    <a:cubicBezTo>
                      <a:pt x="4540" y="14857"/>
                      <a:pt x="4582" y="14839"/>
                      <a:pt x="4585" y="14781"/>
                    </a:cubicBezTo>
                    <a:cubicBezTo>
                      <a:pt x="4588" y="14733"/>
                      <a:pt x="4546" y="14653"/>
                      <a:pt x="4507" y="14640"/>
                    </a:cubicBezTo>
                    <a:cubicBezTo>
                      <a:pt x="4360" y="14590"/>
                      <a:pt x="4203" y="14566"/>
                      <a:pt x="4053" y="14523"/>
                    </a:cubicBezTo>
                    <a:cubicBezTo>
                      <a:pt x="3767" y="14440"/>
                      <a:pt x="3480" y="14358"/>
                      <a:pt x="3197" y="14263"/>
                    </a:cubicBezTo>
                    <a:cubicBezTo>
                      <a:pt x="2793" y="14125"/>
                      <a:pt x="2446" y="13885"/>
                      <a:pt x="2103" y="13640"/>
                    </a:cubicBezTo>
                    <a:cubicBezTo>
                      <a:pt x="1914" y="13507"/>
                      <a:pt x="1719" y="13384"/>
                      <a:pt x="1534" y="13246"/>
                    </a:cubicBezTo>
                    <a:cubicBezTo>
                      <a:pt x="1438" y="13174"/>
                      <a:pt x="1341" y="13091"/>
                      <a:pt x="1273" y="12992"/>
                    </a:cubicBezTo>
                    <a:cubicBezTo>
                      <a:pt x="1129" y="12779"/>
                      <a:pt x="999" y="12554"/>
                      <a:pt x="869" y="12331"/>
                    </a:cubicBezTo>
                    <a:cubicBezTo>
                      <a:pt x="632" y="11918"/>
                      <a:pt x="535" y="11459"/>
                      <a:pt x="451" y="10995"/>
                    </a:cubicBezTo>
                    <a:cubicBezTo>
                      <a:pt x="329" y="10320"/>
                      <a:pt x="212" y="9642"/>
                      <a:pt x="194" y="8956"/>
                    </a:cubicBezTo>
                    <a:cubicBezTo>
                      <a:pt x="176" y="8236"/>
                      <a:pt x="206" y="7516"/>
                      <a:pt x="221" y="6794"/>
                    </a:cubicBezTo>
                    <a:lnTo>
                      <a:pt x="223" y="6795"/>
                    </a:lnTo>
                    <a:cubicBezTo>
                      <a:pt x="232" y="6333"/>
                      <a:pt x="259" y="5871"/>
                      <a:pt x="269" y="5409"/>
                    </a:cubicBezTo>
                    <a:cubicBezTo>
                      <a:pt x="286" y="4614"/>
                      <a:pt x="293" y="3819"/>
                      <a:pt x="314" y="3025"/>
                    </a:cubicBezTo>
                    <a:cubicBezTo>
                      <a:pt x="322" y="2753"/>
                      <a:pt x="353" y="2482"/>
                      <a:pt x="389" y="2213"/>
                    </a:cubicBezTo>
                    <a:cubicBezTo>
                      <a:pt x="415" y="2020"/>
                      <a:pt x="548" y="1900"/>
                      <a:pt x="731" y="1849"/>
                    </a:cubicBezTo>
                    <a:cubicBezTo>
                      <a:pt x="766" y="1839"/>
                      <a:pt x="798" y="1834"/>
                      <a:pt x="829" y="1834"/>
                    </a:cubicBezTo>
                    <a:cubicBezTo>
                      <a:pt x="962" y="1834"/>
                      <a:pt x="1061" y="1918"/>
                      <a:pt x="1144" y="2038"/>
                    </a:cubicBezTo>
                    <a:cubicBezTo>
                      <a:pt x="1273" y="2222"/>
                      <a:pt x="1377" y="2416"/>
                      <a:pt x="1425" y="2642"/>
                    </a:cubicBezTo>
                    <a:cubicBezTo>
                      <a:pt x="1476" y="2887"/>
                      <a:pt x="1578" y="3122"/>
                      <a:pt x="1620" y="3367"/>
                    </a:cubicBezTo>
                    <a:cubicBezTo>
                      <a:pt x="1686" y="3748"/>
                      <a:pt x="1728" y="4134"/>
                      <a:pt x="1765" y="4519"/>
                    </a:cubicBezTo>
                    <a:cubicBezTo>
                      <a:pt x="1827" y="5140"/>
                      <a:pt x="1878" y="5763"/>
                      <a:pt x="1929" y="6386"/>
                    </a:cubicBezTo>
                    <a:cubicBezTo>
                      <a:pt x="1942" y="6534"/>
                      <a:pt x="1939" y="6684"/>
                      <a:pt x="1947" y="6834"/>
                    </a:cubicBezTo>
                    <a:cubicBezTo>
                      <a:pt x="1950" y="6897"/>
                      <a:pt x="1960" y="6962"/>
                      <a:pt x="1971" y="7049"/>
                    </a:cubicBezTo>
                    <a:cubicBezTo>
                      <a:pt x="2080" y="6977"/>
                      <a:pt x="2067" y="6891"/>
                      <a:pt x="2062" y="6816"/>
                    </a:cubicBezTo>
                    <a:cubicBezTo>
                      <a:pt x="2046" y="6539"/>
                      <a:pt x="2025" y="6261"/>
                      <a:pt x="2004" y="5984"/>
                    </a:cubicBezTo>
                    <a:cubicBezTo>
                      <a:pt x="1968" y="5510"/>
                      <a:pt x="1932" y="5035"/>
                      <a:pt x="1891" y="4561"/>
                    </a:cubicBezTo>
                    <a:cubicBezTo>
                      <a:pt x="1845" y="4027"/>
                      <a:pt x="1803" y="3494"/>
                      <a:pt x="1677" y="2968"/>
                    </a:cubicBezTo>
                    <a:cubicBezTo>
                      <a:pt x="1636" y="2800"/>
                      <a:pt x="1681" y="2606"/>
                      <a:pt x="1711" y="2426"/>
                    </a:cubicBezTo>
                    <a:cubicBezTo>
                      <a:pt x="1767" y="2086"/>
                      <a:pt x="1831" y="1745"/>
                      <a:pt x="1905" y="1407"/>
                    </a:cubicBezTo>
                    <a:cubicBezTo>
                      <a:pt x="1963" y="1136"/>
                      <a:pt x="2106" y="900"/>
                      <a:pt x="2289" y="696"/>
                    </a:cubicBezTo>
                    <a:cubicBezTo>
                      <a:pt x="2377" y="598"/>
                      <a:pt x="2499" y="551"/>
                      <a:pt x="2620" y="551"/>
                    </a:cubicBezTo>
                    <a:cubicBezTo>
                      <a:pt x="2771" y="551"/>
                      <a:pt x="2922" y="624"/>
                      <a:pt x="3005" y="765"/>
                    </a:cubicBezTo>
                    <a:cubicBezTo>
                      <a:pt x="3113" y="951"/>
                      <a:pt x="3195" y="1155"/>
                      <a:pt x="3269" y="1358"/>
                    </a:cubicBezTo>
                    <a:cubicBezTo>
                      <a:pt x="3411" y="1756"/>
                      <a:pt x="3489" y="2168"/>
                      <a:pt x="3530" y="2591"/>
                    </a:cubicBezTo>
                    <a:cubicBezTo>
                      <a:pt x="3573" y="3037"/>
                      <a:pt x="3650" y="3479"/>
                      <a:pt x="3687" y="3925"/>
                    </a:cubicBezTo>
                    <a:cubicBezTo>
                      <a:pt x="3743" y="4623"/>
                      <a:pt x="3777" y="5322"/>
                      <a:pt x="3822" y="6021"/>
                    </a:cubicBezTo>
                    <a:cubicBezTo>
                      <a:pt x="3843" y="6332"/>
                      <a:pt x="3864" y="6644"/>
                      <a:pt x="3891" y="6956"/>
                    </a:cubicBezTo>
                    <a:cubicBezTo>
                      <a:pt x="3897" y="7022"/>
                      <a:pt x="3932" y="7087"/>
                      <a:pt x="3951" y="7153"/>
                    </a:cubicBezTo>
                    <a:cubicBezTo>
                      <a:pt x="3968" y="7151"/>
                      <a:pt x="3984" y="7148"/>
                      <a:pt x="3999" y="7147"/>
                    </a:cubicBezTo>
                    <a:cubicBezTo>
                      <a:pt x="4002" y="7099"/>
                      <a:pt x="4011" y="7051"/>
                      <a:pt x="4008" y="7004"/>
                    </a:cubicBezTo>
                    <a:cubicBezTo>
                      <a:pt x="3969" y="6434"/>
                      <a:pt x="3927" y="5865"/>
                      <a:pt x="3890" y="5297"/>
                    </a:cubicBezTo>
                    <a:cubicBezTo>
                      <a:pt x="3843" y="4572"/>
                      <a:pt x="3827" y="3844"/>
                      <a:pt x="3707" y="3125"/>
                    </a:cubicBezTo>
                    <a:cubicBezTo>
                      <a:pt x="3662" y="2845"/>
                      <a:pt x="3657" y="2557"/>
                      <a:pt x="3645" y="2272"/>
                    </a:cubicBezTo>
                    <a:cubicBezTo>
                      <a:pt x="3630" y="1864"/>
                      <a:pt x="3612" y="1455"/>
                      <a:pt x="3623" y="1049"/>
                    </a:cubicBezTo>
                    <a:cubicBezTo>
                      <a:pt x="3627" y="863"/>
                      <a:pt x="3669" y="668"/>
                      <a:pt x="3741" y="497"/>
                    </a:cubicBezTo>
                    <a:cubicBezTo>
                      <a:pt x="3845" y="247"/>
                      <a:pt x="4038" y="117"/>
                      <a:pt x="4250" y="117"/>
                    </a:cubicBezTo>
                    <a:close/>
                    <a:moveTo>
                      <a:pt x="4288" y="1"/>
                    </a:moveTo>
                    <a:cubicBezTo>
                      <a:pt x="4149" y="1"/>
                      <a:pt x="4012" y="35"/>
                      <a:pt x="3875" y="90"/>
                    </a:cubicBezTo>
                    <a:cubicBezTo>
                      <a:pt x="3731" y="147"/>
                      <a:pt x="3630" y="237"/>
                      <a:pt x="3606" y="395"/>
                    </a:cubicBezTo>
                    <a:cubicBezTo>
                      <a:pt x="3566" y="656"/>
                      <a:pt x="3528" y="918"/>
                      <a:pt x="3486" y="1179"/>
                    </a:cubicBezTo>
                    <a:cubicBezTo>
                      <a:pt x="3477" y="1239"/>
                      <a:pt x="3510" y="1313"/>
                      <a:pt x="3434" y="1374"/>
                    </a:cubicBezTo>
                    <a:cubicBezTo>
                      <a:pt x="3402" y="1311"/>
                      <a:pt x="3375" y="1259"/>
                      <a:pt x="3350" y="1205"/>
                    </a:cubicBezTo>
                    <a:cubicBezTo>
                      <a:pt x="3275" y="1037"/>
                      <a:pt x="3207" y="867"/>
                      <a:pt x="3125" y="702"/>
                    </a:cubicBezTo>
                    <a:cubicBezTo>
                      <a:pt x="3021" y="494"/>
                      <a:pt x="2875" y="398"/>
                      <a:pt x="2669" y="398"/>
                    </a:cubicBezTo>
                    <a:cubicBezTo>
                      <a:pt x="2628" y="398"/>
                      <a:pt x="2584" y="402"/>
                      <a:pt x="2538" y="410"/>
                    </a:cubicBezTo>
                    <a:cubicBezTo>
                      <a:pt x="2374" y="437"/>
                      <a:pt x="2247" y="516"/>
                      <a:pt x="2143" y="641"/>
                    </a:cubicBezTo>
                    <a:cubicBezTo>
                      <a:pt x="1929" y="899"/>
                      <a:pt x="1800" y="1193"/>
                      <a:pt x="1735" y="1520"/>
                    </a:cubicBezTo>
                    <a:cubicBezTo>
                      <a:pt x="1680" y="1804"/>
                      <a:pt x="1620" y="2089"/>
                      <a:pt x="1554" y="2408"/>
                    </a:cubicBezTo>
                    <a:cubicBezTo>
                      <a:pt x="1432" y="2222"/>
                      <a:pt x="1347" y="2068"/>
                      <a:pt x="1240" y="1928"/>
                    </a:cubicBezTo>
                    <a:cubicBezTo>
                      <a:pt x="1133" y="1788"/>
                      <a:pt x="997" y="1684"/>
                      <a:pt x="828" y="1684"/>
                    </a:cubicBezTo>
                    <a:cubicBezTo>
                      <a:pt x="791" y="1684"/>
                      <a:pt x="752" y="1689"/>
                      <a:pt x="712" y="1700"/>
                    </a:cubicBezTo>
                    <a:cubicBezTo>
                      <a:pt x="490" y="1760"/>
                      <a:pt x="320" y="1915"/>
                      <a:pt x="275" y="2143"/>
                    </a:cubicBezTo>
                    <a:cubicBezTo>
                      <a:pt x="223" y="2416"/>
                      <a:pt x="196" y="2695"/>
                      <a:pt x="181" y="2972"/>
                    </a:cubicBezTo>
                    <a:cubicBezTo>
                      <a:pt x="164" y="3326"/>
                      <a:pt x="172" y="3681"/>
                      <a:pt x="170" y="4033"/>
                    </a:cubicBezTo>
                    <a:cubicBezTo>
                      <a:pt x="167" y="4326"/>
                      <a:pt x="176" y="4618"/>
                      <a:pt x="164" y="4911"/>
                    </a:cubicBezTo>
                    <a:cubicBezTo>
                      <a:pt x="125" y="5855"/>
                      <a:pt x="73" y="6800"/>
                      <a:pt x="37" y="7744"/>
                    </a:cubicBezTo>
                    <a:cubicBezTo>
                      <a:pt x="23" y="8131"/>
                      <a:pt x="1" y="8522"/>
                      <a:pt x="46" y="8905"/>
                    </a:cubicBezTo>
                    <a:cubicBezTo>
                      <a:pt x="137" y="9709"/>
                      <a:pt x="254" y="10509"/>
                      <a:pt x="394" y="11306"/>
                    </a:cubicBezTo>
                    <a:cubicBezTo>
                      <a:pt x="509" y="11960"/>
                      <a:pt x="739" y="12577"/>
                      <a:pt x="1174" y="13097"/>
                    </a:cubicBezTo>
                    <a:cubicBezTo>
                      <a:pt x="1231" y="13165"/>
                      <a:pt x="1284" y="13237"/>
                      <a:pt x="1329" y="13312"/>
                    </a:cubicBezTo>
                    <a:cubicBezTo>
                      <a:pt x="1359" y="13363"/>
                      <a:pt x="1389" y="13420"/>
                      <a:pt x="1396" y="13477"/>
                    </a:cubicBezTo>
                    <a:cubicBezTo>
                      <a:pt x="1419" y="13685"/>
                      <a:pt x="1434" y="13895"/>
                      <a:pt x="1447" y="14106"/>
                    </a:cubicBezTo>
                    <a:cubicBezTo>
                      <a:pt x="1479" y="14554"/>
                      <a:pt x="1512" y="15001"/>
                      <a:pt x="1536" y="15450"/>
                    </a:cubicBezTo>
                    <a:cubicBezTo>
                      <a:pt x="1576" y="16190"/>
                      <a:pt x="1612" y="16929"/>
                      <a:pt x="1644" y="17671"/>
                    </a:cubicBezTo>
                    <a:cubicBezTo>
                      <a:pt x="1648" y="17776"/>
                      <a:pt x="1681" y="17852"/>
                      <a:pt x="1756" y="17918"/>
                    </a:cubicBezTo>
                    <a:cubicBezTo>
                      <a:pt x="2140" y="18260"/>
                      <a:pt x="2601" y="18443"/>
                      <a:pt x="3101" y="18508"/>
                    </a:cubicBezTo>
                    <a:cubicBezTo>
                      <a:pt x="3329" y="18537"/>
                      <a:pt x="3558" y="18550"/>
                      <a:pt x="3788" y="18550"/>
                    </a:cubicBezTo>
                    <a:cubicBezTo>
                      <a:pt x="4101" y="18550"/>
                      <a:pt x="4416" y="18526"/>
                      <a:pt x="4729" y="18487"/>
                    </a:cubicBezTo>
                    <a:cubicBezTo>
                      <a:pt x="4958" y="18460"/>
                      <a:pt x="5188" y="18430"/>
                      <a:pt x="5413" y="18380"/>
                    </a:cubicBezTo>
                    <a:cubicBezTo>
                      <a:pt x="5717" y="18313"/>
                      <a:pt x="6017" y="18224"/>
                      <a:pt x="6321" y="18146"/>
                    </a:cubicBezTo>
                    <a:cubicBezTo>
                      <a:pt x="6828" y="18016"/>
                      <a:pt x="7335" y="17884"/>
                      <a:pt x="7782" y="17593"/>
                    </a:cubicBezTo>
                    <a:cubicBezTo>
                      <a:pt x="7860" y="17543"/>
                      <a:pt x="7935" y="17489"/>
                      <a:pt x="8009" y="17438"/>
                    </a:cubicBezTo>
                    <a:cubicBezTo>
                      <a:pt x="7871" y="16734"/>
                      <a:pt x="7851" y="16041"/>
                      <a:pt x="7812" y="15349"/>
                    </a:cubicBezTo>
                    <a:cubicBezTo>
                      <a:pt x="7786" y="14887"/>
                      <a:pt x="7773" y="14425"/>
                      <a:pt x="7747" y="13964"/>
                    </a:cubicBezTo>
                    <a:cubicBezTo>
                      <a:pt x="7740" y="13820"/>
                      <a:pt x="7735" y="13693"/>
                      <a:pt x="7892" y="13624"/>
                    </a:cubicBezTo>
                    <a:cubicBezTo>
                      <a:pt x="7916" y="13613"/>
                      <a:pt x="7932" y="13588"/>
                      <a:pt x="7952" y="13568"/>
                    </a:cubicBezTo>
                    <a:cubicBezTo>
                      <a:pt x="8088" y="13420"/>
                      <a:pt x="8220" y="13264"/>
                      <a:pt x="8364" y="13121"/>
                    </a:cubicBezTo>
                    <a:cubicBezTo>
                      <a:pt x="8537" y="12950"/>
                      <a:pt x="8664" y="12755"/>
                      <a:pt x="8747" y="12527"/>
                    </a:cubicBezTo>
                    <a:cubicBezTo>
                      <a:pt x="9021" y="11763"/>
                      <a:pt x="9222" y="10983"/>
                      <a:pt x="9357" y="10183"/>
                    </a:cubicBezTo>
                    <a:cubicBezTo>
                      <a:pt x="9441" y="9684"/>
                      <a:pt x="9431" y="9201"/>
                      <a:pt x="9284" y="8711"/>
                    </a:cubicBezTo>
                    <a:cubicBezTo>
                      <a:pt x="9050" y="7930"/>
                      <a:pt x="8907" y="7127"/>
                      <a:pt x="8789" y="6318"/>
                    </a:cubicBezTo>
                    <a:cubicBezTo>
                      <a:pt x="8751" y="6056"/>
                      <a:pt x="8711" y="5795"/>
                      <a:pt x="8666" y="5534"/>
                    </a:cubicBezTo>
                    <a:cubicBezTo>
                      <a:pt x="8636" y="5357"/>
                      <a:pt x="8561" y="5196"/>
                      <a:pt x="8439" y="5061"/>
                    </a:cubicBezTo>
                    <a:cubicBezTo>
                      <a:pt x="8339" y="4948"/>
                      <a:pt x="8222" y="4891"/>
                      <a:pt x="8092" y="4891"/>
                    </a:cubicBezTo>
                    <a:cubicBezTo>
                      <a:pt x="8032" y="4891"/>
                      <a:pt x="7969" y="4903"/>
                      <a:pt x="7904" y="4927"/>
                    </a:cubicBezTo>
                    <a:cubicBezTo>
                      <a:pt x="7850" y="4948"/>
                      <a:pt x="7797" y="4974"/>
                      <a:pt x="7723" y="5007"/>
                    </a:cubicBezTo>
                    <a:cubicBezTo>
                      <a:pt x="7698" y="4912"/>
                      <a:pt x="7671" y="4837"/>
                      <a:pt x="7656" y="4759"/>
                    </a:cubicBezTo>
                    <a:cubicBezTo>
                      <a:pt x="7563" y="4266"/>
                      <a:pt x="7465" y="3772"/>
                      <a:pt x="7381" y="3275"/>
                    </a:cubicBezTo>
                    <a:cubicBezTo>
                      <a:pt x="7312" y="2867"/>
                      <a:pt x="7233" y="2464"/>
                      <a:pt x="7227" y="2044"/>
                    </a:cubicBezTo>
                    <a:cubicBezTo>
                      <a:pt x="7222" y="1728"/>
                      <a:pt x="7143" y="1412"/>
                      <a:pt x="7089" y="1098"/>
                    </a:cubicBezTo>
                    <a:cubicBezTo>
                      <a:pt x="7062" y="939"/>
                      <a:pt x="6979" y="806"/>
                      <a:pt x="6849" y="707"/>
                    </a:cubicBezTo>
                    <a:cubicBezTo>
                      <a:pt x="6727" y="613"/>
                      <a:pt x="6595" y="569"/>
                      <a:pt x="6470" y="569"/>
                    </a:cubicBezTo>
                    <a:cubicBezTo>
                      <a:pt x="6234" y="569"/>
                      <a:pt x="6025" y="727"/>
                      <a:pt x="5968" y="1007"/>
                    </a:cubicBezTo>
                    <a:cubicBezTo>
                      <a:pt x="5897" y="1359"/>
                      <a:pt x="5839" y="1716"/>
                      <a:pt x="5815" y="2075"/>
                    </a:cubicBezTo>
                    <a:cubicBezTo>
                      <a:pt x="5780" y="2617"/>
                      <a:pt x="5779" y="3161"/>
                      <a:pt x="5762" y="3706"/>
                    </a:cubicBezTo>
                    <a:cubicBezTo>
                      <a:pt x="5759" y="3760"/>
                      <a:pt x="5750" y="3816"/>
                      <a:pt x="5743" y="3870"/>
                    </a:cubicBezTo>
                    <a:cubicBezTo>
                      <a:pt x="5707" y="3849"/>
                      <a:pt x="5695" y="3831"/>
                      <a:pt x="5692" y="3813"/>
                    </a:cubicBezTo>
                    <a:cubicBezTo>
                      <a:pt x="5623" y="3320"/>
                      <a:pt x="5546" y="2830"/>
                      <a:pt x="5489" y="2338"/>
                    </a:cubicBezTo>
                    <a:cubicBezTo>
                      <a:pt x="5417" y="1706"/>
                      <a:pt x="5249" y="1100"/>
                      <a:pt x="5035" y="503"/>
                    </a:cubicBezTo>
                    <a:cubicBezTo>
                      <a:pt x="4955" y="284"/>
                      <a:pt x="4802" y="141"/>
                      <a:pt x="4588" y="57"/>
                    </a:cubicBezTo>
                    <a:cubicBezTo>
                      <a:pt x="4487" y="18"/>
                      <a:pt x="4387" y="1"/>
                      <a:pt x="4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072850" y="1429250"/>
                <a:ext cx="119275" cy="14050"/>
              </a:xfrm>
              <a:custGeom>
                <a:avLst/>
                <a:gdLst/>
                <a:ahLst/>
                <a:cxnLst/>
                <a:rect l="l" t="t" r="r" b="b"/>
                <a:pathLst>
                  <a:path w="4771" h="562" extrusionOk="0">
                    <a:moveTo>
                      <a:pt x="3029" y="1"/>
                    </a:moveTo>
                    <a:cubicBezTo>
                      <a:pt x="2596" y="1"/>
                      <a:pt x="2163" y="25"/>
                      <a:pt x="1735" y="102"/>
                    </a:cubicBezTo>
                    <a:cubicBezTo>
                      <a:pt x="1206" y="196"/>
                      <a:pt x="690" y="342"/>
                      <a:pt x="168" y="468"/>
                    </a:cubicBezTo>
                    <a:cubicBezTo>
                      <a:pt x="110" y="483"/>
                      <a:pt x="56" y="519"/>
                      <a:pt x="0" y="546"/>
                    </a:cubicBezTo>
                    <a:cubicBezTo>
                      <a:pt x="49" y="557"/>
                      <a:pt x="97" y="561"/>
                      <a:pt x="143" y="561"/>
                    </a:cubicBezTo>
                    <a:cubicBezTo>
                      <a:pt x="286" y="561"/>
                      <a:pt x="418" y="517"/>
                      <a:pt x="549" y="478"/>
                    </a:cubicBezTo>
                    <a:cubicBezTo>
                      <a:pt x="1283" y="264"/>
                      <a:pt x="2029" y="142"/>
                      <a:pt x="2795" y="120"/>
                    </a:cubicBezTo>
                    <a:cubicBezTo>
                      <a:pt x="3035" y="112"/>
                      <a:pt x="3275" y="102"/>
                      <a:pt x="3514" y="102"/>
                    </a:cubicBezTo>
                    <a:cubicBezTo>
                      <a:pt x="3864" y="102"/>
                      <a:pt x="4213" y="124"/>
                      <a:pt x="4560" y="207"/>
                    </a:cubicBezTo>
                    <a:cubicBezTo>
                      <a:pt x="4579" y="212"/>
                      <a:pt x="4599" y="213"/>
                      <a:pt x="4622" y="213"/>
                    </a:cubicBezTo>
                    <a:cubicBezTo>
                      <a:pt x="4661" y="213"/>
                      <a:pt x="4708" y="208"/>
                      <a:pt x="4770" y="208"/>
                    </a:cubicBezTo>
                    <a:cubicBezTo>
                      <a:pt x="4716" y="171"/>
                      <a:pt x="4696" y="148"/>
                      <a:pt x="4674" y="144"/>
                    </a:cubicBezTo>
                    <a:cubicBezTo>
                      <a:pt x="4392" y="99"/>
                      <a:pt x="4111" y="31"/>
                      <a:pt x="3828" y="21"/>
                    </a:cubicBezTo>
                    <a:cubicBezTo>
                      <a:pt x="3562" y="10"/>
                      <a:pt x="3295" y="1"/>
                      <a:pt x="3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071950" y="1456900"/>
                <a:ext cx="86625" cy="95725"/>
              </a:xfrm>
              <a:custGeom>
                <a:avLst/>
                <a:gdLst/>
                <a:ahLst/>
                <a:cxnLst/>
                <a:rect l="l" t="t" r="r" b="b"/>
                <a:pathLst>
                  <a:path w="3465" h="3829" extrusionOk="0">
                    <a:moveTo>
                      <a:pt x="113" y="1"/>
                    </a:moveTo>
                    <a:cubicBezTo>
                      <a:pt x="81" y="1"/>
                      <a:pt x="44" y="11"/>
                      <a:pt x="0" y="37"/>
                    </a:cubicBezTo>
                    <a:cubicBezTo>
                      <a:pt x="75" y="85"/>
                      <a:pt x="129" y="120"/>
                      <a:pt x="182" y="153"/>
                    </a:cubicBezTo>
                    <a:cubicBezTo>
                      <a:pt x="389" y="283"/>
                      <a:pt x="609" y="394"/>
                      <a:pt x="800" y="544"/>
                    </a:cubicBezTo>
                    <a:cubicBezTo>
                      <a:pt x="1876" y="1389"/>
                      <a:pt x="2701" y="2439"/>
                      <a:pt x="3316" y="3659"/>
                    </a:cubicBezTo>
                    <a:cubicBezTo>
                      <a:pt x="3345" y="3716"/>
                      <a:pt x="3378" y="3773"/>
                      <a:pt x="3411" y="3829"/>
                    </a:cubicBezTo>
                    <a:cubicBezTo>
                      <a:pt x="3427" y="3820"/>
                      <a:pt x="3447" y="3811"/>
                      <a:pt x="3465" y="3802"/>
                    </a:cubicBezTo>
                    <a:cubicBezTo>
                      <a:pt x="3432" y="3722"/>
                      <a:pt x="3403" y="3641"/>
                      <a:pt x="3366" y="3565"/>
                    </a:cubicBezTo>
                    <a:cubicBezTo>
                      <a:pt x="2905" y="2670"/>
                      <a:pt x="2333" y="1857"/>
                      <a:pt x="1613" y="1152"/>
                    </a:cubicBezTo>
                    <a:cubicBezTo>
                      <a:pt x="1468" y="1008"/>
                      <a:pt x="1319" y="868"/>
                      <a:pt x="1172" y="727"/>
                    </a:cubicBezTo>
                    <a:cubicBezTo>
                      <a:pt x="894" y="463"/>
                      <a:pt x="585" y="243"/>
                      <a:pt x="254" y="54"/>
                    </a:cubicBezTo>
                    <a:cubicBezTo>
                      <a:pt x="212" y="30"/>
                      <a:pt x="169" y="1"/>
                      <a:pt x="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171875" y="1481575"/>
                <a:ext cx="28125" cy="47875"/>
              </a:xfrm>
              <a:custGeom>
                <a:avLst/>
                <a:gdLst/>
                <a:ahLst/>
                <a:cxnLst/>
                <a:rect l="l" t="t" r="r" b="b"/>
                <a:pathLst>
                  <a:path w="1125" h="1915" extrusionOk="0">
                    <a:moveTo>
                      <a:pt x="1085" y="0"/>
                    </a:moveTo>
                    <a:cubicBezTo>
                      <a:pt x="1013" y="0"/>
                      <a:pt x="975" y="49"/>
                      <a:pt x="937" y="88"/>
                    </a:cubicBezTo>
                    <a:cubicBezTo>
                      <a:pt x="766" y="262"/>
                      <a:pt x="596" y="438"/>
                      <a:pt x="429" y="616"/>
                    </a:cubicBezTo>
                    <a:cubicBezTo>
                      <a:pt x="150" y="912"/>
                      <a:pt x="48" y="1281"/>
                      <a:pt x="9" y="1671"/>
                    </a:cubicBezTo>
                    <a:lnTo>
                      <a:pt x="8" y="1671"/>
                    </a:lnTo>
                    <a:cubicBezTo>
                      <a:pt x="0" y="1749"/>
                      <a:pt x="23" y="1830"/>
                      <a:pt x="32" y="1908"/>
                    </a:cubicBezTo>
                    <a:cubicBezTo>
                      <a:pt x="45" y="1911"/>
                      <a:pt x="59" y="1913"/>
                      <a:pt x="72" y="1914"/>
                    </a:cubicBezTo>
                    <a:cubicBezTo>
                      <a:pt x="87" y="1821"/>
                      <a:pt x="105" y="1730"/>
                      <a:pt x="119" y="1637"/>
                    </a:cubicBezTo>
                    <a:cubicBezTo>
                      <a:pt x="167" y="1295"/>
                      <a:pt x="276" y="978"/>
                      <a:pt x="516" y="720"/>
                    </a:cubicBezTo>
                    <a:cubicBezTo>
                      <a:pt x="683" y="541"/>
                      <a:pt x="850" y="364"/>
                      <a:pt x="1016" y="186"/>
                    </a:cubicBezTo>
                    <a:cubicBezTo>
                      <a:pt x="1064" y="135"/>
                      <a:pt x="1124" y="91"/>
                      <a:pt x="1121" y="4"/>
                    </a:cubicBezTo>
                    <a:cubicBezTo>
                      <a:pt x="1108" y="2"/>
                      <a:pt x="1096" y="0"/>
                      <a:pt x="1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167825" y="1587750"/>
                <a:ext cx="42900" cy="16375"/>
              </a:xfrm>
              <a:custGeom>
                <a:avLst/>
                <a:gdLst/>
                <a:ahLst/>
                <a:cxnLst/>
                <a:rect l="l" t="t" r="r" b="b"/>
                <a:pathLst>
                  <a:path w="1716" h="655" extrusionOk="0">
                    <a:moveTo>
                      <a:pt x="1691" y="1"/>
                    </a:moveTo>
                    <a:lnTo>
                      <a:pt x="1691" y="1"/>
                    </a:lnTo>
                    <a:cubicBezTo>
                      <a:pt x="1406" y="112"/>
                      <a:pt x="1124" y="215"/>
                      <a:pt x="846" y="331"/>
                    </a:cubicBezTo>
                    <a:cubicBezTo>
                      <a:pt x="572" y="445"/>
                      <a:pt x="264" y="469"/>
                      <a:pt x="0" y="620"/>
                    </a:cubicBezTo>
                    <a:cubicBezTo>
                      <a:pt x="31" y="642"/>
                      <a:pt x="58" y="655"/>
                      <a:pt x="83" y="655"/>
                    </a:cubicBezTo>
                    <a:cubicBezTo>
                      <a:pt x="88" y="655"/>
                      <a:pt x="93" y="654"/>
                      <a:pt x="98" y="653"/>
                    </a:cubicBezTo>
                    <a:cubicBezTo>
                      <a:pt x="621" y="560"/>
                      <a:pt x="1112" y="361"/>
                      <a:pt x="1601" y="161"/>
                    </a:cubicBezTo>
                    <a:cubicBezTo>
                      <a:pt x="1654" y="140"/>
                      <a:pt x="1715" y="110"/>
                      <a:pt x="1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136125" y="1437050"/>
                <a:ext cx="20350" cy="1725"/>
              </a:xfrm>
              <a:custGeom>
                <a:avLst/>
                <a:gdLst/>
                <a:ahLst/>
                <a:cxnLst/>
                <a:rect l="l" t="t" r="r" b="b"/>
                <a:pathLst>
                  <a:path w="814" h="69" extrusionOk="0">
                    <a:moveTo>
                      <a:pt x="392" y="0"/>
                    </a:moveTo>
                    <a:cubicBezTo>
                      <a:pt x="238" y="0"/>
                      <a:pt x="93" y="24"/>
                      <a:pt x="0" y="69"/>
                    </a:cubicBezTo>
                    <a:lnTo>
                      <a:pt x="814" y="69"/>
                    </a:lnTo>
                    <a:cubicBezTo>
                      <a:pt x="691" y="22"/>
                      <a:pt x="538"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Google Shape;285;p33"/>
          <p:cNvSpPr/>
          <p:nvPr/>
        </p:nvSpPr>
        <p:spPr>
          <a:xfrm>
            <a:off x="7128644" y="3915050"/>
            <a:ext cx="405900" cy="405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B</a:t>
            </a:r>
            <a:endParaRPr sz="1000" b="1">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6688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2736-FC3B-D725-E4CF-8ED446C89756}"/>
              </a:ext>
            </a:extLst>
          </p:cNvPr>
          <p:cNvSpPr>
            <a:spLocks noGrp="1"/>
          </p:cNvSpPr>
          <p:nvPr>
            <p:ph type="title"/>
          </p:nvPr>
        </p:nvSpPr>
        <p:spPr/>
        <p:txBody>
          <a:bodyPr/>
          <a:lstStyle/>
          <a:p>
            <a:r>
              <a:rPr lang="en-US" dirty="0"/>
              <a:t>Areas of improvements</a:t>
            </a:r>
            <a:endParaRPr lang="en-SG" dirty="0"/>
          </a:p>
        </p:txBody>
      </p:sp>
      <p:sp>
        <p:nvSpPr>
          <p:cNvPr id="6" name="Google Shape;500;p43">
            <a:extLst>
              <a:ext uri="{FF2B5EF4-FFF2-40B4-BE49-F238E27FC236}">
                <a16:creationId xmlns:a16="http://schemas.microsoft.com/office/drawing/2014/main" id="{0CF36B99-839C-45FE-AE2C-A3609B63E3FC}"/>
              </a:ext>
            </a:extLst>
          </p:cNvPr>
          <p:cNvSpPr txBox="1">
            <a:spLocks noGrp="1"/>
          </p:cNvSpPr>
          <p:nvPr>
            <p:ph type="body" idx="1"/>
          </p:nvPr>
        </p:nvSpPr>
        <p:spPr>
          <a:xfrm>
            <a:off x="979714" y="1306547"/>
            <a:ext cx="7199086" cy="1971302"/>
          </a:xfrm>
          <a:prstGeom prst="rect">
            <a:avLst/>
          </a:prstGeom>
        </p:spPr>
        <p:txBody>
          <a:bodyPr spcFirstLastPara="1" wrap="square" lIns="91425" tIns="91425" rIns="91425" bIns="91425" anchor="t" anchorCtr="0">
            <a:noAutofit/>
          </a:bodyPr>
          <a:lstStyle/>
          <a:p>
            <a:pPr marL="342900" indent="-342900" algn="l">
              <a:lnSpc>
                <a:spcPct val="103000"/>
              </a:lnSpc>
            </a:pPr>
            <a:r>
              <a:rPr lang="en-SG" sz="1800" dirty="0">
                <a:solidFill>
                  <a:srgbClr val="000000"/>
                </a:solidFill>
                <a:effectLst/>
                <a:latin typeface="Times New Roman" panose="02020603050405020304" pitchFamily="18" charset="0"/>
                <a:ea typeface="Times New Roman" panose="02020603050405020304" pitchFamily="18" charset="0"/>
              </a:rPr>
              <a:t>Instead of using a normal deep learning, can explore using convolutional neural networks instead to recognise complex gestures.</a:t>
            </a:r>
          </a:p>
          <a:p>
            <a:pPr marL="342900" indent="-342900" algn="l">
              <a:lnSpc>
                <a:spcPct val="103000"/>
              </a:lnSpc>
            </a:pPr>
            <a:r>
              <a:rPr lang="en-SG" sz="1800" dirty="0">
                <a:solidFill>
                  <a:srgbClr val="000000"/>
                </a:solidFill>
                <a:effectLst/>
                <a:latin typeface="Times New Roman" panose="02020603050405020304" pitchFamily="18" charset="0"/>
                <a:ea typeface="Times New Roman" panose="02020603050405020304" pitchFamily="18" charset="0"/>
              </a:rPr>
              <a:t>Attach another IMU or Nano 33 BLE Sense Board on the other hand as sign language requires 2 hand gestures.</a:t>
            </a:r>
          </a:p>
          <a:p>
            <a:pPr marL="342900" indent="-342900" algn="l">
              <a:lnSpc>
                <a:spcPct val="103000"/>
              </a:lnSpc>
            </a:pPr>
            <a:r>
              <a:rPr lang="en-SG" sz="1800" dirty="0">
                <a:solidFill>
                  <a:srgbClr val="000000"/>
                </a:solidFill>
                <a:effectLst/>
                <a:latin typeface="Times New Roman" panose="02020603050405020304" pitchFamily="18" charset="0"/>
                <a:ea typeface="Times New Roman" panose="02020603050405020304" pitchFamily="18" charset="0"/>
              </a:rPr>
              <a:t>Find a way to record finger movements as well as most gestures requires finger movement.</a:t>
            </a:r>
          </a:p>
          <a:p>
            <a:pPr marL="342900" indent="-342900" algn="l">
              <a:lnSpc>
                <a:spcPct val="103000"/>
              </a:lnSpc>
              <a:spcAft>
                <a:spcPts val="15"/>
              </a:spcAft>
            </a:pPr>
            <a:r>
              <a:rPr lang="en-SG" sz="1800" dirty="0">
                <a:solidFill>
                  <a:srgbClr val="000000"/>
                </a:solidFill>
                <a:effectLst/>
                <a:latin typeface="Times New Roman" panose="02020603050405020304" pitchFamily="18" charset="0"/>
                <a:ea typeface="Times New Roman" panose="02020603050405020304" pitchFamily="18" charset="0"/>
              </a:rPr>
              <a:t>Find a way to distinct 2 similar gestures.</a:t>
            </a:r>
          </a:p>
          <a:p>
            <a:pPr marL="0" indent="0" algn="l">
              <a:buNone/>
            </a:pPr>
            <a:endParaRPr lang="en-US" dirty="0">
              <a:sym typeface="Wingdings" panose="05000000000000000000" pitchFamily="2" charset="2"/>
            </a:endParaRPr>
          </a:p>
        </p:txBody>
      </p:sp>
    </p:spTree>
    <p:extLst>
      <p:ext uri="{BB962C8B-B14F-4D97-AF65-F5344CB8AC3E}">
        <p14:creationId xmlns:p14="http://schemas.microsoft.com/office/powerpoint/2010/main" val="230390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944850" y="1556475"/>
            <a:ext cx="712800" cy="57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2" name="Google Shape;222;p31"/>
          <p:cNvSpPr txBox="1">
            <a:spLocks noGrp="1"/>
          </p:cNvSpPr>
          <p:nvPr>
            <p:ph type="subTitle" idx="2"/>
          </p:nvPr>
        </p:nvSpPr>
        <p:spPr>
          <a:xfrm>
            <a:off x="1657500" y="1556475"/>
            <a:ext cx="29145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Background</a:t>
            </a:r>
            <a:endParaRPr dirty="0"/>
          </a:p>
        </p:txBody>
      </p:sp>
      <p:sp>
        <p:nvSpPr>
          <p:cNvPr id="223" name="Google Shape;223;p31"/>
          <p:cNvSpPr txBox="1">
            <a:spLocks noGrp="1"/>
          </p:cNvSpPr>
          <p:nvPr>
            <p:ph type="title" idx="3"/>
          </p:nvPr>
        </p:nvSpPr>
        <p:spPr>
          <a:xfrm>
            <a:off x="715100" y="535000"/>
            <a:ext cx="77139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24" name="Google Shape;224;p31"/>
          <p:cNvSpPr txBox="1">
            <a:spLocks noGrp="1"/>
          </p:cNvSpPr>
          <p:nvPr>
            <p:ph type="title" idx="4"/>
          </p:nvPr>
        </p:nvSpPr>
        <p:spPr>
          <a:xfrm>
            <a:off x="4572025" y="1556475"/>
            <a:ext cx="712800" cy="57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6" name="Google Shape;226;p31"/>
          <p:cNvSpPr txBox="1">
            <a:spLocks noGrp="1"/>
          </p:cNvSpPr>
          <p:nvPr>
            <p:ph type="subTitle" idx="6"/>
          </p:nvPr>
        </p:nvSpPr>
        <p:spPr>
          <a:xfrm>
            <a:off x="5284650" y="1556475"/>
            <a:ext cx="29145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27" name="Google Shape;227;p31"/>
          <p:cNvSpPr txBox="1">
            <a:spLocks noGrp="1"/>
          </p:cNvSpPr>
          <p:nvPr>
            <p:ph type="title" idx="7"/>
          </p:nvPr>
        </p:nvSpPr>
        <p:spPr>
          <a:xfrm>
            <a:off x="944850" y="3024425"/>
            <a:ext cx="712800" cy="57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29" name="Google Shape;229;p31"/>
          <p:cNvSpPr txBox="1">
            <a:spLocks noGrp="1"/>
          </p:cNvSpPr>
          <p:nvPr>
            <p:ph type="subTitle" idx="9"/>
          </p:nvPr>
        </p:nvSpPr>
        <p:spPr>
          <a:xfrm>
            <a:off x="1657500" y="3024425"/>
            <a:ext cx="29145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and Optimisation</a:t>
            </a:r>
            <a:endParaRPr dirty="0"/>
          </a:p>
        </p:txBody>
      </p:sp>
      <p:sp>
        <p:nvSpPr>
          <p:cNvPr id="230" name="Google Shape;230;p31"/>
          <p:cNvSpPr txBox="1">
            <a:spLocks noGrp="1"/>
          </p:cNvSpPr>
          <p:nvPr>
            <p:ph type="title" idx="13"/>
          </p:nvPr>
        </p:nvSpPr>
        <p:spPr>
          <a:xfrm>
            <a:off x="4572025" y="3024425"/>
            <a:ext cx="712800" cy="57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32" name="Google Shape;232;p31"/>
          <p:cNvSpPr txBox="1">
            <a:spLocks noGrp="1"/>
          </p:cNvSpPr>
          <p:nvPr>
            <p:ph type="subTitle" idx="15"/>
          </p:nvPr>
        </p:nvSpPr>
        <p:spPr>
          <a:xfrm>
            <a:off x="5284650" y="3024425"/>
            <a:ext cx="29145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715100" y="535000"/>
            <a:ext cx="77139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Background</a:t>
            </a:r>
            <a:endParaRPr dirty="0"/>
          </a:p>
        </p:txBody>
      </p:sp>
      <p:sp>
        <p:nvSpPr>
          <p:cNvPr id="500" name="Google Shape;500;p43"/>
          <p:cNvSpPr txBox="1">
            <a:spLocks noGrp="1"/>
          </p:cNvSpPr>
          <p:nvPr>
            <p:ph type="body" idx="1"/>
          </p:nvPr>
        </p:nvSpPr>
        <p:spPr>
          <a:xfrm>
            <a:off x="2258700" y="1306547"/>
            <a:ext cx="4831648" cy="12045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Sign Language requires lots of lessons and workshops to understand, especially when face to face and there is no available translator. Therefore, use Arduino Nano Sense Board with Deep Learning to interpret sign language for those with no knowledge of sign language.</a:t>
            </a:r>
            <a:endParaRPr dirty="0"/>
          </a:p>
        </p:txBody>
      </p:sp>
      <p:sp>
        <p:nvSpPr>
          <p:cNvPr id="501" name="Google Shape;501;p43"/>
          <p:cNvSpPr/>
          <p:nvPr/>
        </p:nvSpPr>
        <p:spPr>
          <a:xfrm>
            <a:off x="1958506" y="2976406"/>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02" name="Google Shape;502;p43"/>
          <p:cNvGrpSpPr/>
          <p:nvPr/>
        </p:nvGrpSpPr>
        <p:grpSpPr>
          <a:xfrm>
            <a:off x="2157807" y="3045925"/>
            <a:ext cx="710498" cy="970061"/>
            <a:chOff x="999540" y="2632252"/>
            <a:chExt cx="676085" cy="923077"/>
          </a:xfrm>
        </p:grpSpPr>
        <p:sp>
          <p:nvSpPr>
            <p:cNvPr id="503" name="Google Shape;503;p43"/>
            <p:cNvSpPr/>
            <p:nvPr/>
          </p:nvSpPr>
          <p:spPr>
            <a:xfrm>
              <a:off x="999581" y="2632252"/>
              <a:ext cx="676043" cy="923077"/>
            </a:xfrm>
            <a:custGeom>
              <a:avLst/>
              <a:gdLst/>
              <a:ahLst/>
              <a:cxnLst/>
              <a:rect l="l" t="t" r="r" b="b"/>
              <a:pathLst>
                <a:path w="12048" h="16449" extrusionOk="0">
                  <a:moveTo>
                    <a:pt x="8675" y="2819"/>
                  </a:moveTo>
                  <a:cubicBezTo>
                    <a:pt x="8705" y="2819"/>
                    <a:pt x="8736" y="2821"/>
                    <a:pt x="8770" y="2821"/>
                  </a:cubicBezTo>
                  <a:cubicBezTo>
                    <a:pt x="8616" y="3357"/>
                    <a:pt x="8339" y="3801"/>
                    <a:pt x="7907" y="4174"/>
                  </a:cubicBezTo>
                  <a:lnTo>
                    <a:pt x="7907" y="4174"/>
                  </a:lnTo>
                  <a:cubicBezTo>
                    <a:pt x="7814" y="4105"/>
                    <a:pt x="7729" y="4059"/>
                    <a:pt x="7663" y="3993"/>
                  </a:cubicBezTo>
                  <a:cubicBezTo>
                    <a:pt x="7400" y="3725"/>
                    <a:pt x="7066" y="3626"/>
                    <a:pt x="6709" y="3588"/>
                  </a:cubicBezTo>
                  <a:cubicBezTo>
                    <a:pt x="6413" y="3555"/>
                    <a:pt x="6116" y="3542"/>
                    <a:pt x="5773" y="3516"/>
                  </a:cubicBezTo>
                  <a:cubicBezTo>
                    <a:pt x="5852" y="3477"/>
                    <a:pt x="5899" y="3447"/>
                    <a:pt x="5948" y="3429"/>
                  </a:cubicBezTo>
                  <a:cubicBezTo>
                    <a:pt x="6509" y="3222"/>
                    <a:pt x="7088" y="3079"/>
                    <a:pt x="7677" y="2974"/>
                  </a:cubicBezTo>
                  <a:cubicBezTo>
                    <a:pt x="7992" y="2919"/>
                    <a:pt x="8307" y="2871"/>
                    <a:pt x="8622" y="2823"/>
                  </a:cubicBezTo>
                  <a:cubicBezTo>
                    <a:pt x="8639" y="2820"/>
                    <a:pt x="8657" y="2819"/>
                    <a:pt x="8675" y="2819"/>
                  </a:cubicBezTo>
                  <a:close/>
                  <a:moveTo>
                    <a:pt x="11339" y="17"/>
                  </a:moveTo>
                  <a:cubicBezTo>
                    <a:pt x="11335" y="17"/>
                    <a:pt x="11331" y="17"/>
                    <a:pt x="11327" y="17"/>
                  </a:cubicBezTo>
                  <a:cubicBezTo>
                    <a:pt x="11009" y="22"/>
                    <a:pt x="10685" y="1"/>
                    <a:pt x="10389" y="158"/>
                  </a:cubicBezTo>
                  <a:cubicBezTo>
                    <a:pt x="10353" y="178"/>
                    <a:pt x="10311" y="185"/>
                    <a:pt x="10271" y="190"/>
                  </a:cubicBezTo>
                  <a:cubicBezTo>
                    <a:pt x="9681" y="258"/>
                    <a:pt x="9099" y="397"/>
                    <a:pt x="8501" y="397"/>
                  </a:cubicBezTo>
                  <a:cubicBezTo>
                    <a:pt x="8498" y="397"/>
                    <a:pt x="8495" y="397"/>
                    <a:pt x="8491" y="397"/>
                  </a:cubicBezTo>
                  <a:cubicBezTo>
                    <a:pt x="8403" y="397"/>
                    <a:pt x="8314" y="413"/>
                    <a:pt x="8227" y="424"/>
                  </a:cubicBezTo>
                  <a:cubicBezTo>
                    <a:pt x="7857" y="470"/>
                    <a:pt x="7486" y="529"/>
                    <a:pt x="7114" y="563"/>
                  </a:cubicBezTo>
                  <a:cubicBezTo>
                    <a:pt x="6190" y="649"/>
                    <a:pt x="5289" y="851"/>
                    <a:pt x="4418" y="1166"/>
                  </a:cubicBezTo>
                  <a:cubicBezTo>
                    <a:pt x="3931" y="1342"/>
                    <a:pt x="3456" y="1541"/>
                    <a:pt x="2973" y="1725"/>
                  </a:cubicBezTo>
                  <a:cubicBezTo>
                    <a:pt x="2892" y="1755"/>
                    <a:pt x="2803" y="1770"/>
                    <a:pt x="2716" y="1777"/>
                  </a:cubicBezTo>
                  <a:cubicBezTo>
                    <a:pt x="2380" y="1809"/>
                    <a:pt x="2057" y="1872"/>
                    <a:pt x="1783" y="2086"/>
                  </a:cubicBezTo>
                  <a:cubicBezTo>
                    <a:pt x="1670" y="2173"/>
                    <a:pt x="1553" y="2257"/>
                    <a:pt x="1439" y="2344"/>
                  </a:cubicBezTo>
                  <a:cubicBezTo>
                    <a:pt x="1223" y="2508"/>
                    <a:pt x="1006" y="2670"/>
                    <a:pt x="793" y="2839"/>
                  </a:cubicBezTo>
                  <a:cubicBezTo>
                    <a:pt x="725" y="2893"/>
                    <a:pt x="649" y="2953"/>
                    <a:pt x="614" y="3028"/>
                  </a:cubicBezTo>
                  <a:cubicBezTo>
                    <a:pt x="476" y="3336"/>
                    <a:pt x="386" y="3656"/>
                    <a:pt x="477" y="3996"/>
                  </a:cubicBezTo>
                  <a:cubicBezTo>
                    <a:pt x="513" y="4130"/>
                    <a:pt x="491" y="4245"/>
                    <a:pt x="425" y="4367"/>
                  </a:cubicBezTo>
                  <a:cubicBezTo>
                    <a:pt x="296" y="4605"/>
                    <a:pt x="174" y="4848"/>
                    <a:pt x="65" y="5096"/>
                  </a:cubicBezTo>
                  <a:cubicBezTo>
                    <a:pt x="23" y="5192"/>
                    <a:pt x="0" y="5308"/>
                    <a:pt x="2" y="5413"/>
                  </a:cubicBezTo>
                  <a:cubicBezTo>
                    <a:pt x="11" y="5854"/>
                    <a:pt x="33" y="6296"/>
                    <a:pt x="50" y="6737"/>
                  </a:cubicBezTo>
                  <a:cubicBezTo>
                    <a:pt x="57" y="6934"/>
                    <a:pt x="69" y="7131"/>
                    <a:pt x="75" y="7327"/>
                  </a:cubicBezTo>
                  <a:cubicBezTo>
                    <a:pt x="92" y="7831"/>
                    <a:pt x="123" y="8332"/>
                    <a:pt x="279" y="8817"/>
                  </a:cubicBezTo>
                  <a:cubicBezTo>
                    <a:pt x="350" y="9036"/>
                    <a:pt x="425" y="9254"/>
                    <a:pt x="486" y="9476"/>
                  </a:cubicBezTo>
                  <a:cubicBezTo>
                    <a:pt x="593" y="9855"/>
                    <a:pt x="682" y="10239"/>
                    <a:pt x="790" y="10618"/>
                  </a:cubicBezTo>
                  <a:cubicBezTo>
                    <a:pt x="929" y="11108"/>
                    <a:pt x="1082" y="11594"/>
                    <a:pt x="1222" y="12085"/>
                  </a:cubicBezTo>
                  <a:cubicBezTo>
                    <a:pt x="1348" y="12522"/>
                    <a:pt x="1459" y="12964"/>
                    <a:pt x="1589" y="13401"/>
                  </a:cubicBezTo>
                  <a:cubicBezTo>
                    <a:pt x="1660" y="13641"/>
                    <a:pt x="1765" y="13872"/>
                    <a:pt x="1843" y="14111"/>
                  </a:cubicBezTo>
                  <a:cubicBezTo>
                    <a:pt x="2014" y="14627"/>
                    <a:pt x="2177" y="15144"/>
                    <a:pt x="2341" y="15662"/>
                  </a:cubicBezTo>
                  <a:cubicBezTo>
                    <a:pt x="2371" y="15758"/>
                    <a:pt x="2412" y="15836"/>
                    <a:pt x="2503" y="15886"/>
                  </a:cubicBezTo>
                  <a:cubicBezTo>
                    <a:pt x="2853" y="16073"/>
                    <a:pt x="3216" y="16238"/>
                    <a:pt x="3604" y="16303"/>
                  </a:cubicBezTo>
                  <a:cubicBezTo>
                    <a:pt x="4125" y="16387"/>
                    <a:pt x="4650" y="16449"/>
                    <a:pt x="5179" y="16449"/>
                  </a:cubicBezTo>
                  <a:cubicBezTo>
                    <a:pt x="5263" y="16449"/>
                    <a:pt x="5348" y="16447"/>
                    <a:pt x="5432" y="16444"/>
                  </a:cubicBezTo>
                  <a:cubicBezTo>
                    <a:pt x="5703" y="16432"/>
                    <a:pt x="5972" y="16397"/>
                    <a:pt x="6235" y="16313"/>
                  </a:cubicBezTo>
                  <a:cubicBezTo>
                    <a:pt x="6695" y="16166"/>
                    <a:pt x="7145" y="16001"/>
                    <a:pt x="7581" y="15785"/>
                  </a:cubicBezTo>
                  <a:cubicBezTo>
                    <a:pt x="8211" y="15473"/>
                    <a:pt x="8742" y="15060"/>
                    <a:pt x="9045" y="14405"/>
                  </a:cubicBezTo>
                  <a:cubicBezTo>
                    <a:pt x="9064" y="14363"/>
                    <a:pt x="9060" y="14298"/>
                    <a:pt x="9043" y="14253"/>
                  </a:cubicBezTo>
                  <a:cubicBezTo>
                    <a:pt x="8974" y="14076"/>
                    <a:pt x="8907" y="13898"/>
                    <a:pt x="8820" y="13728"/>
                  </a:cubicBezTo>
                  <a:cubicBezTo>
                    <a:pt x="8578" y="13260"/>
                    <a:pt x="8427" y="12759"/>
                    <a:pt x="8268" y="12262"/>
                  </a:cubicBezTo>
                  <a:cubicBezTo>
                    <a:pt x="8103" y="11749"/>
                    <a:pt x="7950" y="11236"/>
                    <a:pt x="7714" y="10750"/>
                  </a:cubicBezTo>
                  <a:cubicBezTo>
                    <a:pt x="7654" y="10625"/>
                    <a:pt x="7626" y="10484"/>
                    <a:pt x="7582" y="10352"/>
                  </a:cubicBezTo>
                  <a:cubicBezTo>
                    <a:pt x="7678" y="10311"/>
                    <a:pt x="7761" y="10293"/>
                    <a:pt x="7824" y="10248"/>
                  </a:cubicBezTo>
                  <a:cubicBezTo>
                    <a:pt x="8034" y="10098"/>
                    <a:pt x="8239" y="9944"/>
                    <a:pt x="8437" y="9782"/>
                  </a:cubicBezTo>
                  <a:cubicBezTo>
                    <a:pt x="8475" y="9750"/>
                    <a:pt x="8494" y="9672"/>
                    <a:pt x="8491" y="9620"/>
                  </a:cubicBezTo>
                  <a:cubicBezTo>
                    <a:pt x="8484" y="9491"/>
                    <a:pt x="8533" y="9398"/>
                    <a:pt x="8620" y="9312"/>
                  </a:cubicBezTo>
                  <a:cubicBezTo>
                    <a:pt x="8689" y="9246"/>
                    <a:pt x="8751" y="9173"/>
                    <a:pt x="8817" y="9105"/>
                  </a:cubicBezTo>
                  <a:cubicBezTo>
                    <a:pt x="9057" y="8858"/>
                    <a:pt x="9200" y="8560"/>
                    <a:pt x="9257" y="8223"/>
                  </a:cubicBezTo>
                  <a:cubicBezTo>
                    <a:pt x="9282" y="8076"/>
                    <a:pt x="9297" y="7926"/>
                    <a:pt x="9297" y="7777"/>
                  </a:cubicBezTo>
                  <a:cubicBezTo>
                    <a:pt x="9299" y="7585"/>
                    <a:pt x="9353" y="7419"/>
                    <a:pt x="9468" y="7266"/>
                  </a:cubicBezTo>
                  <a:cubicBezTo>
                    <a:pt x="9621" y="7060"/>
                    <a:pt x="9708" y="6826"/>
                    <a:pt x="9764" y="6577"/>
                  </a:cubicBezTo>
                  <a:cubicBezTo>
                    <a:pt x="9837" y="6245"/>
                    <a:pt x="9912" y="5915"/>
                    <a:pt x="9992" y="5585"/>
                  </a:cubicBezTo>
                  <a:cubicBezTo>
                    <a:pt x="10010" y="5513"/>
                    <a:pt x="10034" y="5434"/>
                    <a:pt x="10082" y="5384"/>
                  </a:cubicBezTo>
                  <a:cubicBezTo>
                    <a:pt x="10262" y="5201"/>
                    <a:pt x="10442" y="5018"/>
                    <a:pt x="10671" y="4886"/>
                  </a:cubicBezTo>
                  <a:cubicBezTo>
                    <a:pt x="10917" y="4743"/>
                    <a:pt x="11153" y="4580"/>
                    <a:pt x="11383" y="4410"/>
                  </a:cubicBezTo>
                  <a:cubicBezTo>
                    <a:pt x="11588" y="4259"/>
                    <a:pt x="11761" y="4068"/>
                    <a:pt x="11827" y="3816"/>
                  </a:cubicBezTo>
                  <a:cubicBezTo>
                    <a:pt x="11893" y="3554"/>
                    <a:pt x="11959" y="3285"/>
                    <a:pt x="11975" y="3016"/>
                  </a:cubicBezTo>
                  <a:cubicBezTo>
                    <a:pt x="12001" y="2608"/>
                    <a:pt x="11911" y="2229"/>
                    <a:pt x="11546" y="1972"/>
                  </a:cubicBezTo>
                  <a:cubicBezTo>
                    <a:pt x="11524" y="1957"/>
                    <a:pt x="11509" y="1935"/>
                    <a:pt x="11480" y="1905"/>
                  </a:cubicBezTo>
                  <a:cubicBezTo>
                    <a:pt x="11584" y="1774"/>
                    <a:pt x="11683" y="1662"/>
                    <a:pt x="11768" y="1538"/>
                  </a:cubicBezTo>
                  <a:cubicBezTo>
                    <a:pt x="12013" y="1187"/>
                    <a:pt x="12047" y="808"/>
                    <a:pt x="11890" y="415"/>
                  </a:cubicBezTo>
                  <a:cubicBezTo>
                    <a:pt x="11791" y="169"/>
                    <a:pt x="11607" y="17"/>
                    <a:pt x="11339" y="17"/>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43"/>
            <p:cNvGrpSpPr/>
            <p:nvPr/>
          </p:nvGrpSpPr>
          <p:grpSpPr>
            <a:xfrm>
              <a:off x="999540" y="2632280"/>
              <a:ext cx="676043" cy="923021"/>
              <a:chOff x="993650" y="1984050"/>
              <a:chExt cx="301200" cy="411200"/>
            </a:xfrm>
          </p:grpSpPr>
          <p:sp>
            <p:nvSpPr>
              <p:cNvPr id="505" name="Google Shape;505;p43"/>
              <p:cNvSpPr/>
              <p:nvPr/>
            </p:nvSpPr>
            <p:spPr>
              <a:xfrm>
                <a:off x="1206150" y="2157950"/>
                <a:ext cx="17175" cy="54125"/>
              </a:xfrm>
              <a:custGeom>
                <a:avLst/>
                <a:gdLst/>
                <a:ahLst/>
                <a:cxnLst/>
                <a:rect l="l" t="t" r="r" b="b"/>
                <a:pathLst>
                  <a:path w="687" h="2165" extrusionOk="0">
                    <a:moveTo>
                      <a:pt x="682" y="1"/>
                    </a:moveTo>
                    <a:cubicBezTo>
                      <a:pt x="515" y="97"/>
                      <a:pt x="404" y="175"/>
                      <a:pt x="424" y="361"/>
                    </a:cubicBezTo>
                    <a:cubicBezTo>
                      <a:pt x="434" y="452"/>
                      <a:pt x="418" y="553"/>
                      <a:pt x="395" y="643"/>
                    </a:cubicBezTo>
                    <a:cubicBezTo>
                      <a:pt x="322" y="923"/>
                      <a:pt x="277" y="1219"/>
                      <a:pt x="44" y="1430"/>
                    </a:cubicBezTo>
                    <a:cubicBezTo>
                      <a:pt x="16" y="1456"/>
                      <a:pt x="1" y="1516"/>
                      <a:pt x="5" y="1558"/>
                    </a:cubicBezTo>
                    <a:cubicBezTo>
                      <a:pt x="22" y="1746"/>
                      <a:pt x="50" y="1933"/>
                      <a:pt x="79" y="2164"/>
                    </a:cubicBezTo>
                    <a:cubicBezTo>
                      <a:pt x="391" y="1914"/>
                      <a:pt x="557" y="1622"/>
                      <a:pt x="604" y="1277"/>
                    </a:cubicBezTo>
                    <a:cubicBezTo>
                      <a:pt x="650" y="941"/>
                      <a:pt x="659" y="601"/>
                      <a:pt x="682" y="263"/>
                    </a:cubicBezTo>
                    <a:cubicBezTo>
                      <a:pt x="686" y="185"/>
                      <a:pt x="682" y="107"/>
                      <a:pt x="682"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1194350" y="2035425"/>
                <a:ext cx="95475" cy="129200"/>
              </a:xfrm>
              <a:custGeom>
                <a:avLst/>
                <a:gdLst/>
                <a:ahLst/>
                <a:cxnLst/>
                <a:rect l="l" t="t" r="r" b="b"/>
                <a:pathLst>
                  <a:path w="3819" h="5168" extrusionOk="0">
                    <a:moveTo>
                      <a:pt x="3277" y="0"/>
                    </a:moveTo>
                    <a:cubicBezTo>
                      <a:pt x="3232" y="0"/>
                      <a:pt x="3185" y="13"/>
                      <a:pt x="3134" y="37"/>
                    </a:cubicBezTo>
                    <a:cubicBezTo>
                      <a:pt x="2957" y="121"/>
                      <a:pt x="2776" y="202"/>
                      <a:pt x="2588" y="258"/>
                    </a:cubicBezTo>
                    <a:cubicBezTo>
                      <a:pt x="2114" y="400"/>
                      <a:pt x="1637" y="532"/>
                      <a:pt x="1158" y="658"/>
                    </a:cubicBezTo>
                    <a:cubicBezTo>
                      <a:pt x="1044" y="688"/>
                      <a:pt x="951" y="733"/>
                      <a:pt x="899" y="835"/>
                    </a:cubicBezTo>
                    <a:cubicBezTo>
                      <a:pt x="816" y="997"/>
                      <a:pt x="729" y="1159"/>
                      <a:pt x="671" y="1332"/>
                    </a:cubicBezTo>
                    <a:cubicBezTo>
                      <a:pt x="590" y="1569"/>
                      <a:pt x="536" y="1817"/>
                      <a:pt x="468" y="2058"/>
                    </a:cubicBezTo>
                    <a:cubicBezTo>
                      <a:pt x="455" y="2103"/>
                      <a:pt x="429" y="2147"/>
                      <a:pt x="401" y="2207"/>
                    </a:cubicBezTo>
                    <a:cubicBezTo>
                      <a:pt x="291" y="2048"/>
                      <a:pt x="453" y="1917"/>
                      <a:pt x="392" y="1746"/>
                    </a:cubicBezTo>
                    <a:lnTo>
                      <a:pt x="392" y="1746"/>
                    </a:lnTo>
                    <a:cubicBezTo>
                      <a:pt x="251" y="1913"/>
                      <a:pt x="128" y="2058"/>
                      <a:pt x="0" y="2208"/>
                    </a:cubicBezTo>
                    <a:cubicBezTo>
                      <a:pt x="47" y="2264"/>
                      <a:pt x="81" y="2304"/>
                      <a:pt x="116" y="2345"/>
                    </a:cubicBezTo>
                    <a:cubicBezTo>
                      <a:pt x="426" y="2697"/>
                      <a:pt x="737" y="3047"/>
                      <a:pt x="1044" y="3401"/>
                    </a:cubicBezTo>
                    <a:cubicBezTo>
                      <a:pt x="1100" y="3467"/>
                      <a:pt x="1154" y="3545"/>
                      <a:pt x="1176" y="3626"/>
                    </a:cubicBezTo>
                    <a:cubicBezTo>
                      <a:pt x="1268" y="3961"/>
                      <a:pt x="1353" y="4297"/>
                      <a:pt x="1254" y="4648"/>
                    </a:cubicBezTo>
                    <a:cubicBezTo>
                      <a:pt x="1247" y="4676"/>
                      <a:pt x="1265" y="4711"/>
                      <a:pt x="1269" y="4744"/>
                    </a:cubicBezTo>
                    <a:cubicBezTo>
                      <a:pt x="1277" y="4815"/>
                      <a:pt x="1286" y="4887"/>
                      <a:pt x="1290" y="4957"/>
                    </a:cubicBezTo>
                    <a:cubicBezTo>
                      <a:pt x="1295" y="5019"/>
                      <a:pt x="1292" y="5082"/>
                      <a:pt x="1292" y="5167"/>
                    </a:cubicBezTo>
                    <a:cubicBezTo>
                      <a:pt x="1521" y="4929"/>
                      <a:pt x="1784" y="4040"/>
                      <a:pt x="1727" y="3739"/>
                    </a:cubicBezTo>
                    <a:lnTo>
                      <a:pt x="1727" y="3739"/>
                    </a:lnTo>
                    <a:cubicBezTo>
                      <a:pt x="1658" y="3782"/>
                      <a:pt x="1592" y="3823"/>
                      <a:pt x="1526" y="3863"/>
                    </a:cubicBezTo>
                    <a:cubicBezTo>
                      <a:pt x="1511" y="3850"/>
                      <a:pt x="1497" y="3838"/>
                      <a:pt x="1482" y="3826"/>
                    </a:cubicBezTo>
                    <a:cubicBezTo>
                      <a:pt x="1521" y="3766"/>
                      <a:pt x="1557" y="3703"/>
                      <a:pt x="1598" y="3644"/>
                    </a:cubicBezTo>
                    <a:cubicBezTo>
                      <a:pt x="1954" y="3121"/>
                      <a:pt x="2443" y="2750"/>
                      <a:pt x="2983" y="2435"/>
                    </a:cubicBezTo>
                    <a:cubicBezTo>
                      <a:pt x="3373" y="2207"/>
                      <a:pt x="3655" y="1889"/>
                      <a:pt x="3733" y="1424"/>
                    </a:cubicBezTo>
                    <a:cubicBezTo>
                      <a:pt x="3739" y="1391"/>
                      <a:pt x="3751" y="1358"/>
                      <a:pt x="3757" y="1325"/>
                    </a:cubicBezTo>
                    <a:cubicBezTo>
                      <a:pt x="3807" y="1033"/>
                      <a:pt x="3819" y="744"/>
                      <a:pt x="3733" y="457"/>
                    </a:cubicBezTo>
                    <a:cubicBezTo>
                      <a:pt x="3681" y="289"/>
                      <a:pt x="3586" y="154"/>
                      <a:pt x="3439" y="55"/>
                    </a:cubicBezTo>
                    <a:cubicBezTo>
                      <a:pt x="3384" y="18"/>
                      <a:pt x="3332" y="0"/>
                      <a:pt x="3277"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996475" y="1988100"/>
                <a:ext cx="293650" cy="403250"/>
              </a:xfrm>
              <a:custGeom>
                <a:avLst/>
                <a:gdLst/>
                <a:ahLst/>
                <a:cxnLst/>
                <a:rect l="l" t="t" r="r" b="b"/>
                <a:pathLst>
                  <a:path w="11746" h="16130" extrusionOk="0">
                    <a:moveTo>
                      <a:pt x="803" y="5978"/>
                    </a:moveTo>
                    <a:cubicBezTo>
                      <a:pt x="919" y="6322"/>
                      <a:pt x="1021" y="6670"/>
                      <a:pt x="1153" y="7008"/>
                    </a:cubicBezTo>
                    <a:cubicBezTo>
                      <a:pt x="1286" y="7347"/>
                      <a:pt x="1450" y="7675"/>
                      <a:pt x="1609" y="8031"/>
                    </a:cubicBezTo>
                    <a:cubicBezTo>
                      <a:pt x="1574" y="8013"/>
                      <a:pt x="1541" y="8008"/>
                      <a:pt x="1532" y="7990"/>
                    </a:cubicBezTo>
                    <a:cubicBezTo>
                      <a:pt x="1201" y="7381"/>
                      <a:pt x="920" y="6751"/>
                      <a:pt x="758" y="6073"/>
                    </a:cubicBezTo>
                    <a:cubicBezTo>
                      <a:pt x="752" y="6047"/>
                      <a:pt x="756" y="6019"/>
                      <a:pt x="756" y="5993"/>
                    </a:cubicBezTo>
                    <a:cubicBezTo>
                      <a:pt x="773" y="5987"/>
                      <a:pt x="788" y="5983"/>
                      <a:pt x="803" y="5978"/>
                    </a:cubicBezTo>
                    <a:close/>
                    <a:moveTo>
                      <a:pt x="1925" y="10381"/>
                    </a:moveTo>
                    <a:cubicBezTo>
                      <a:pt x="1982" y="10381"/>
                      <a:pt x="2051" y="10409"/>
                      <a:pt x="2161" y="10471"/>
                    </a:cubicBezTo>
                    <a:cubicBezTo>
                      <a:pt x="2089" y="10504"/>
                      <a:pt x="2040" y="10523"/>
                      <a:pt x="1998" y="10523"/>
                    </a:cubicBezTo>
                    <a:cubicBezTo>
                      <a:pt x="1942" y="10523"/>
                      <a:pt x="1897" y="10490"/>
                      <a:pt x="1820" y="10417"/>
                    </a:cubicBezTo>
                    <a:cubicBezTo>
                      <a:pt x="1856" y="10393"/>
                      <a:pt x="1888" y="10381"/>
                      <a:pt x="1925" y="10381"/>
                    </a:cubicBezTo>
                    <a:close/>
                    <a:moveTo>
                      <a:pt x="11070" y="1"/>
                    </a:moveTo>
                    <a:cubicBezTo>
                      <a:pt x="10891" y="1"/>
                      <a:pt x="10709" y="9"/>
                      <a:pt x="10541" y="55"/>
                    </a:cubicBezTo>
                    <a:cubicBezTo>
                      <a:pt x="10005" y="197"/>
                      <a:pt x="9456" y="241"/>
                      <a:pt x="8913" y="320"/>
                    </a:cubicBezTo>
                    <a:cubicBezTo>
                      <a:pt x="8700" y="352"/>
                      <a:pt x="8479" y="341"/>
                      <a:pt x="8263" y="367"/>
                    </a:cubicBezTo>
                    <a:cubicBezTo>
                      <a:pt x="7764" y="425"/>
                      <a:pt x="7267" y="505"/>
                      <a:pt x="6767" y="557"/>
                    </a:cubicBezTo>
                    <a:cubicBezTo>
                      <a:pt x="5882" y="647"/>
                      <a:pt x="5030" y="869"/>
                      <a:pt x="4198" y="1174"/>
                    </a:cubicBezTo>
                    <a:cubicBezTo>
                      <a:pt x="3765" y="1333"/>
                      <a:pt x="3339" y="1510"/>
                      <a:pt x="2907" y="1674"/>
                    </a:cubicBezTo>
                    <a:cubicBezTo>
                      <a:pt x="2810" y="1710"/>
                      <a:pt x="2703" y="1746"/>
                      <a:pt x="2602" y="1746"/>
                    </a:cubicBezTo>
                    <a:cubicBezTo>
                      <a:pt x="2598" y="1746"/>
                      <a:pt x="2594" y="1746"/>
                      <a:pt x="2590" y="1746"/>
                    </a:cubicBezTo>
                    <a:cubicBezTo>
                      <a:pt x="2576" y="1745"/>
                      <a:pt x="2562" y="1745"/>
                      <a:pt x="2548" y="1745"/>
                    </a:cubicBezTo>
                    <a:cubicBezTo>
                      <a:pt x="2177" y="1745"/>
                      <a:pt x="1868" y="1898"/>
                      <a:pt x="1585" y="2125"/>
                    </a:cubicBezTo>
                    <a:cubicBezTo>
                      <a:pt x="1309" y="2346"/>
                      <a:pt x="1027" y="2562"/>
                      <a:pt x="752" y="2784"/>
                    </a:cubicBezTo>
                    <a:cubicBezTo>
                      <a:pt x="689" y="2833"/>
                      <a:pt x="617" y="2890"/>
                      <a:pt x="588" y="2961"/>
                    </a:cubicBezTo>
                    <a:cubicBezTo>
                      <a:pt x="452" y="3297"/>
                      <a:pt x="393" y="3638"/>
                      <a:pt x="558" y="3986"/>
                    </a:cubicBezTo>
                    <a:cubicBezTo>
                      <a:pt x="603" y="4083"/>
                      <a:pt x="642" y="4190"/>
                      <a:pt x="654" y="4295"/>
                    </a:cubicBezTo>
                    <a:cubicBezTo>
                      <a:pt x="680" y="4496"/>
                      <a:pt x="689" y="4701"/>
                      <a:pt x="693" y="4905"/>
                    </a:cubicBezTo>
                    <a:cubicBezTo>
                      <a:pt x="696" y="5032"/>
                      <a:pt x="678" y="5159"/>
                      <a:pt x="671" y="5285"/>
                    </a:cubicBezTo>
                    <a:cubicBezTo>
                      <a:pt x="654" y="5287"/>
                      <a:pt x="638" y="5288"/>
                      <a:pt x="621" y="5290"/>
                    </a:cubicBezTo>
                    <a:cubicBezTo>
                      <a:pt x="612" y="5227"/>
                      <a:pt x="597" y="5165"/>
                      <a:pt x="593" y="5102"/>
                    </a:cubicBezTo>
                    <a:cubicBezTo>
                      <a:pt x="576" y="4878"/>
                      <a:pt x="563" y="4655"/>
                      <a:pt x="551" y="4431"/>
                    </a:cubicBezTo>
                    <a:cubicBezTo>
                      <a:pt x="546" y="4349"/>
                      <a:pt x="536" y="4271"/>
                      <a:pt x="431" y="4211"/>
                    </a:cubicBezTo>
                    <a:cubicBezTo>
                      <a:pt x="210" y="4539"/>
                      <a:pt x="36" y="4877"/>
                      <a:pt x="9" y="5275"/>
                    </a:cubicBezTo>
                    <a:cubicBezTo>
                      <a:pt x="0" y="5410"/>
                      <a:pt x="14" y="5546"/>
                      <a:pt x="20" y="5681"/>
                    </a:cubicBezTo>
                    <a:cubicBezTo>
                      <a:pt x="60" y="6442"/>
                      <a:pt x="92" y="7203"/>
                      <a:pt x="143" y="7962"/>
                    </a:cubicBezTo>
                    <a:cubicBezTo>
                      <a:pt x="171" y="8367"/>
                      <a:pt x="303" y="8742"/>
                      <a:pt x="542" y="9080"/>
                    </a:cubicBezTo>
                    <a:cubicBezTo>
                      <a:pt x="791" y="9434"/>
                      <a:pt x="1027" y="9798"/>
                      <a:pt x="1274" y="10166"/>
                    </a:cubicBezTo>
                    <a:cubicBezTo>
                      <a:pt x="1259" y="10185"/>
                      <a:pt x="1237" y="10213"/>
                      <a:pt x="1214" y="10240"/>
                    </a:cubicBezTo>
                    <a:cubicBezTo>
                      <a:pt x="1094" y="10085"/>
                      <a:pt x="985" y="9945"/>
                      <a:pt x="878" y="9806"/>
                    </a:cubicBezTo>
                    <a:cubicBezTo>
                      <a:pt x="774" y="9671"/>
                      <a:pt x="675" y="9533"/>
                      <a:pt x="573" y="9398"/>
                    </a:cubicBezTo>
                    <a:lnTo>
                      <a:pt x="573" y="9398"/>
                    </a:lnTo>
                    <a:cubicBezTo>
                      <a:pt x="645" y="9794"/>
                      <a:pt x="746" y="10173"/>
                      <a:pt x="853" y="10553"/>
                    </a:cubicBezTo>
                    <a:cubicBezTo>
                      <a:pt x="1009" y="11102"/>
                      <a:pt x="1171" y="11648"/>
                      <a:pt x="1330" y="12198"/>
                    </a:cubicBezTo>
                    <a:cubicBezTo>
                      <a:pt x="1423" y="12525"/>
                      <a:pt x="1508" y="12853"/>
                      <a:pt x="1610" y="13177"/>
                    </a:cubicBezTo>
                    <a:cubicBezTo>
                      <a:pt x="1687" y="13417"/>
                      <a:pt x="1789" y="13648"/>
                      <a:pt x="1868" y="13887"/>
                    </a:cubicBezTo>
                    <a:cubicBezTo>
                      <a:pt x="2042" y="14409"/>
                      <a:pt x="2206" y="14934"/>
                      <a:pt x="2378" y="15458"/>
                    </a:cubicBezTo>
                    <a:cubicBezTo>
                      <a:pt x="2398" y="15517"/>
                      <a:pt x="2437" y="15592"/>
                      <a:pt x="2488" y="15613"/>
                    </a:cubicBezTo>
                    <a:cubicBezTo>
                      <a:pt x="2821" y="15746"/>
                      <a:pt x="3150" y="15914"/>
                      <a:pt x="3498" y="15982"/>
                    </a:cubicBezTo>
                    <a:cubicBezTo>
                      <a:pt x="3983" y="16077"/>
                      <a:pt x="4475" y="16129"/>
                      <a:pt x="4969" y="16129"/>
                    </a:cubicBezTo>
                    <a:cubicBezTo>
                      <a:pt x="5108" y="16129"/>
                      <a:pt x="5247" y="16125"/>
                      <a:pt x="5385" y="16117"/>
                    </a:cubicBezTo>
                    <a:cubicBezTo>
                      <a:pt x="5601" y="16103"/>
                      <a:pt x="5819" y="16067"/>
                      <a:pt x="6026" y="16007"/>
                    </a:cubicBezTo>
                    <a:cubicBezTo>
                      <a:pt x="6470" y="15878"/>
                      <a:pt x="6902" y="15722"/>
                      <a:pt x="7319" y="15515"/>
                    </a:cubicBezTo>
                    <a:cubicBezTo>
                      <a:pt x="7714" y="15318"/>
                      <a:pt x="8080" y="15090"/>
                      <a:pt x="8385" y="14774"/>
                    </a:cubicBezTo>
                    <a:cubicBezTo>
                      <a:pt x="8512" y="14639"/>
                      <a:pt x="8605" y="14468"/>
                      <a:pt x="8704" y="14307"/>
                    </a:cubicBezTo>
                    <a:cubicBezTo>
                      <a:pt x="8773" y="14196"/>
                      <a:pt x="8770" y="14082"/>
                      <a:pt x="8710" y="13959"/>
                    </a:cubicBezTo>
                    <a:cubicBezTo>
                      <a:pt x="8592" y="13716"/>
                      <a:pt x="8472" y="13470"/>
                      <a:pt x="8377" y="13216"/>
                    </a:cubicBezTo>
                    <a:cubicBezTo>
                      <a:pt x="8227" y="12808"/>
                      <a:pt x="8100" y="12393"/>
                      <a:pt x="7957" y="11982"/>
                    </a:cubicBezTo>
                    <a:cubicBezTo>
                      <a:pt x="7827" y="11602"/>
                      <a:pt x="7693" y="11225"/>
                      <a:pt x="7555" y="10849"/>
                    </a:cubicBezTo>
                    <a:cubicBezTo>
                      <a:pt x="7478" y="10634"/>
                      <a:pt x="7393" y="10423"/>
                      <a:pt x="7312" y="10210"/>
                    </a:cubicBezTo>
                    <a:cubicBezTo>
                      <a:pt x="7100" y="10271"/>
                      <a:pt x="6895" y="10336"/>
                      <a:pt x="6686" y="10391"/>
                    </a:cubicBezTo>
                    <a:cubicBezTo>
                      <a:pt x="6470" y="10448"/>
                      <a:pt x="6251" y="10502"/>
                      <a:pt x="6032" y="10552"/>
                    </a:cubicBezTo>
                    <a:cubicBezTo>
                      <a:pt x="5820" y="10600"/>
                      <a:pt x="5609" y="10654"/>
                      <a:pt x="5394" y="10684"/>
                    </a:cubicBezTo>
                    <a:cubicBezTo>
                      <a:pt x="5233" y="10706"/>
                      <a:pt x="5071" y="10745"/>
                      <a:pt x="4906" y="10745"/>
                    </a:cubicBezTo>
                    <a:cubicBezTo>
                      <a:pt x="4853" y="10745"/>
                      <a:pt x="4800" y="10741"/>
                      <a:pt x="4746" y="10732"/>
                    </a:cubicBezTo>
                    <a:cubicBezTo>
                      <a:pt x="4823" y="10688"/>
                      <a:pt x="4904" y="10667"/>
                      <a:pt x="4986" y="10649"/>
                    </a:cubicBezTo>
                    <a:cubicBezTo>
                      <a:pt x="5556" y="10526"/>
                      <a:pt x="6131" y="10420"/>
                      <a:pt x="6697" y="10273"/>
                    </a:cubicBezTo>
                    <a:cubicBezTo>
                      <a:pt x="7036" y="10185"/>
                      <a:pt x="7370" y="10058"/>
                      <a:pt x="7687" y="9905"/>
                    </a:cubicBezTo>
                    <a:cubicBezTo>
                      <a:pt x="8092" y="9710"/>
                      <a:pt x="8304" y="9366"/>
                      <a:pt x="8292" y="8904"/>
                    </a:cubicBezTo>
                    <a:cubicBezTo>
                      <a:pt x="8289" y="8783"/>
                      <a:pt x="8280" y="8661"/>
                      <a:pt x="8265" y="8540"/>
                    </a:cubicBezTo>
                    <a:cubicBezTo>
                      <a:pt x="8221" y="8164"/>
                      <a:pt x="7963" y="7918"/>
                      <a:pt x="7588" y="7918"/>
                    </a:cubicBezTo>
                    <a:cubicBezTo>
                      <a:pt x="7587" y="7918"/>
                      <a:pt x="7586" y="7918"/>
                      <a:pt x="7585" y="7918"/>
                    </a:cubicBezTo>
                    <a:cubicBezTo>
                      <a:pt x="7238" y="7920"/>
                      <a:pt x="6890" y="7929"/>
                      <a:pt x="6547" y="7969"/>
                    </a:cubicBezTo>
                    <a:cubicBezTo>
                      <a:pt x="5798" y="8061"/>
                      <a:pt x="5052" y="8178"/>
                      <a:pt x="4334" y="8422"/>
                    </a:cubicBezTo>
                    <a:cubicBezTo>
                      <a:pt x="4284" y="8439"/>
                      <a:pt x="4227" y="8436"/>
                      <a:pt x="4137" y="8448"/>
                    </a:cubicBezTo>
                    <a:cubicBezTo>
                      <a:pt x="4182" y="8397"/>
                      <a:pt x="4192" y="8374"/>
                      <a:pt x="4207" y="8368"/>
                    </a:cubicBezTo>
                    <a:cubicBezTo>
                      <a:pt x="4451" y="8284"/>
                      <a:pt x="4691" y="8176"/>
                      <a:pt x="4940" y="8124"/>
                    </a:cubicBezTo>
                    <a:cubicBezTo>
                      <a:pt x="5418" y="8025"/>
                      <a:pt x="5901" y="7942"/>
                      <a:pt x="6388" y="7881"/>
                    </a:cubicBezTo>
                    <a:cubicBezTo>
                      <a:pt x="6791" y="7830"/>
                      <a:pt x="7199" y="7815"/>
                      <a:pt x="7606" y="7794"/>
                    </a:cubicBezTo>
                    <a:cubicBezTo>
                      <a:pt x="7620" y="7793"/>
                      <a:pt x="7634" y="7793"/>
                      <a:pt x="7649" y="7793"/>
                    </a:cubicBezTo>
                    <a:cubicBezTo>
                      <a:pt x="7843" y="7793"/>
                      <a:pt x="8018" y="7861"/>
                      <a:pt x="8149" y="8023"/>
                    </a:cubicBezTo>
                    <a:cubicBezTo>
                      <a:pt x="8182" y="8062"/>
                      <a:pt x="8230" y="8091"/>
                      <a:pt x="8268" y="8122"/>
                    </a:cubicBezTo>
                    <a:cubicBezTo>
                      <a:pt x="8374" y="8092"/>
                      <a:pt x="8434" y="8031"/>
                      <a:pt x="8463" y="7942"/>
                    </a:cubicBezTo>
                    <a:cubicBezTo>
                      <a:pt x="8529" y="7743"/>
                      <a:pt x="8610" y="7546"/>
                      <a:pt x="8650" y="7341"/>
                    </a:cubicBezTo>
                    <a:cubicBezTo>
                      <a:pt x="8716" y="6994"/>
                      <a:pt x="8613" y="6695"/>
                      <a:pt x="8328" y="6472"/>
                    </a:cubicBezTo>
                    <a:cubicBezTo>
                      <a:pt x="8178" y="6353"/>
                      <a:pt x="8023" y="6241"/>
                      <a:pt x="7884" y="6113"/>
                    </a:cubicBezTo>
                    <a:cubicBezTo>
                      <a:pt x="7655" y="5903"/>
                      <a:pt x="7396" y="5744"/>
                      <a:pt x="7124" y="5603"/>
                    </a:cubicBezTo>
                    <a:cubicBezTo>
                      <a:pt x="7046" y="5563"/>
                      <a:pt x="6962" y="5530"/>
                      <a:pt x="6877" y="5513"/>
                    </a:cubicBezTo>
                    <a:cubicBezTo>
                      <a:pt x="6701" y="5482"/>
                      <a:pt x="6524" y="5458"/>
                      <a:pt x="6346" y="5458"/>
                    </a:cubicBezTo>
                    <a:cubicBezTo>
                      <a:pt x="6220" y="5458"/>
                      <a:pt x="6093" y="5471"/>
                      <a:pt x="5966" y="5501"/>
                    </a:cubicBezTo>
                    <a:cubicBezTo>
                      <a:pt x="5880" y="5521"/>
                      <a:pt x="5790" y="5524"/>
                      <a:pt x="5703" y="5524"/>
                    </a:cubicBezTo>
                    <a:cubicBezTo>
                      <a:pt x="5544" y="5525"/>
                      <a:pt x="5383" y="5526"/>
                      <a:pt x="5223" y="5526"/>
                    </a:cubicBezTo>
                    <a:cubicBezTo>
                      <a:pt x="5063" y="5526"/>
                      <a:pt x="4903" y="5525"/>
                      <a:pt x="4743" y="5524"/>
                    </a:cubicBezTo>
                    <a:cubicBezTo>
                      <a:pt x="4445" y="5522"/>
                      <a:pt x="4144" y="5516"/>
                      <a:pt x="3846" y="5509"/>
                    </a:cubicBezTo>
                    <a:cubicBezTo>
                      <a:pt x="3778" y="5507"/>
                      <a:pt x="3700" y="5518"/>
                      <a:pt x="3630" y="5416"/>
                    </a:cubicBezTo>
                    <a:cubicBezTo>
                      <a:pt x="3718" y="5411"/>
                      <a:pt x="3775" y="5407"/>
                      <a:pt x="3832" y="5407"/>
                    </a:cubicBezTo>
                    <a:cubicBezTo>
                      <a:pt x="4261" y="5411"/>
                      <a:pt x="4691" y="5422"/>
                      <a:pt x="5120" y="5422"/>
                    </a:cubicBezTo>
                    <a:cubicBezTo>
                      <a:pt x="5167" y="5422"/>
                      <a:pt x="5214" y="5422"/>
                      <a:pt x="5261" y="5422"/>
                    </a:cubicBezTo>
                    <a:cubicBezTo>
                      <a:pt x="5498" y="5420"/>
                      <a:pt x="5738" y="5411"/>
                      <a:pt x="5972" y="5374"/>
                    </a:cubicBezTo>
                    <a:cubicBezTo>
                      <a:pt x="6123" y="5349"/>
                      <a:pt x="6271" y="5336"/>
                      <a:pt x="6416" y="5336"/>
                    </a:cubicBezTo>
                    <a:cubicBezTo>
                      <a:pt x="6847" y="5336"/>
                      <a:pt x="7249" y="5452"/>
                      <a:pt x="7612" y="5738"/>
                    </a:cubicBezTo>
                    <a:cubicBezTo>
                      <a:pt x="8026" y="6064"/>
                      <a:pt x="8497" y="6326"/>
                      <a:pt x="8785" y="6808"/>
                    </a:cubicBezTo>
                    <a:cubicBezTo>
                      <a:pt x="8937" y="6670"/>
                      <a:pt x="9031" y="6524"/>
                      <a:pt x="9049" y="6329"/>
                    </a:cubicBezTo>
                    <a:cubicBezTo>
                      <a:pt x="9079" y="6029"/>
                      <a:pt x="8979" y="5753"/>
                      <a:pt x="8910" y="5471"/>
                    </a:cubicBezTo>
                    <a:cubicBezTo>
                      <a:pt x="8896" y="5416"/>
                      <a:pt x="8850" y="5365"/>
                      <a:pt x="8809" y="5320"/>
                    </a:cubicBezTo>
                    <a:cubicBezTo>
                      <a:pt x="8668" y="5155"/>
                      <a:pt x="8520" y="4996"/>
                      <a:pt x="8379" y="4829"/>
                    </a:cubicBezTo>
                    <a:cubicBezTo>
                      <a:pt x="8068" y="4457"/>
                      <a:pt x="7730" y="4113"/>
                      <a:pt x="7334" y="3831"/>
                    </a:cubicBezTo>
                    <a:cubicBezTo>
                      <a:pt x="7241" y="3764"/>
                      <a:pt x="7142" y="3692"/>
                      <a:pt x="7036" y="3663"/>
                    </a:cubicBezTo>
                    <a:cubicBezTo>
                      <a:pt x="6794" y="3597"/>
                      <a:pt x="6547" y="3537"/>
                      <a:pt x="6299" y="3509"/>
                    </a:cubicBezTo>
                    <a:cubicBezTo>
                      <a:pt x="6038" y="3477"/>
                      <a:pt x="5769" y="3495"/>
                      <a:pt x="5507" y="3468"/>
                    </a:cubicBezTo>
                    <a:cubicBezTo>
                      <a:pt x="5048" y="3420"/>
                      <a:pt x="4590" y="3356"/>
                      <a:pt x="4132" y="3294"/>
                    </a:cubicBezTo>
                    <a:cubicBezTo>
                      <a:pt x="4065" y="3285"/>
                      <a:pt x="3985" y="3279"/>
                      <a:pt x="3918" y="3177"/>
                    </a:cubicBezTo>
                    <a:lnTo>
                      <a:pt x="3918" y="3177"/>
                    </a:lnTo>
                    <a:cubicBezTo>
                      <a:pt x="4018" y="3184"/>
                      <a:pt x="4090" y="3186"/>
                      <a:pt x="4159" y="3197"/>
                    </a:cubicBezTo>
                    <a:cubicBezTo>
                      <a:pt x="4422" y="3234"/>
                      <a:pt x="4683" y="3276"/>
                      <a:pt x="4946" y="3315"/>
                    </a:cubicBezTo>
                    <a:cubicBezTo>
                      <a:pt x="4975" y="3319"/>
                      <a:pt x="5005" y="3325"/>
                      <a:pt x="5037" y="3325"/>
                    </a:cubicBezTo>
                    <a:cubicBezTo>
                      <a:pt x="5081" y="3325"/>
                      <a:pt x="5127" y="3314"/>
                      <a:pt x="5180" y="3275"/>
                    </a:cubicBezTo>
                    <a:cubicBezTo>
                      <a:pt x="5079" y="3221"/>
                      <a:pt x="5001" y="3171"/>
                      <a:pt x="4916" y="3133"/>
                    </a:cubicBezTo>
                    <a:cubicBezTo>
                      <a:pt x="4679" y="3031"/>
                      <a:pt x="4439" y="2935"/>
                      <a:pt x="4201" y="2833"/>
                    </a:cubicBezTo>
                    <a:cubicBezTo>
                      <a:pt x="4146" y="2809"/>
                      <a:pt x="4063" y="2805"/>
                      <a:pt x="4062" y="2694"/>
                    </a:cubicBezTo>
                    <a:lnTo>
                      <a:pt x="4062" y="2694"/>
                    </a:lnTo>
                    <a:cubicBezTo>
                      <a:pt x="4111" y="2704"/>
                      <a:pt x="4158" y="2707"/>
                      <a:pt x="4198" y="2724"/>
                    </a:cubicBezTo>
                    <a:cubicBezTo>
                      <a:pt x="4511" y="2856"/>
                      <a:pt x="4827" y="2979"/>
                      <a:pt x="5133" y="3126"/>
                    </a:cubicBezTo>
                    <a:cubicBezTo>
                      <a:pt x="5255" y="3185"/>
                      <a:pt x="5374" y="3217"/>
                      <a:pt x="5495" y="3217"/>
                    </a:cubicBezTo>
                    <a:cubicBezTo>
                      <a:pt x="5576" y="3217"/>
                      <a:pt x="5658" y="3202"/>
                      <a:pt x="5742" y="3172"/>
                    </a:cubicBezTo>
                    <a:cubicBezTo>
                      <a:pt x="6563" y="2875"/>
                      <a:pt x="7414" y="2700"/>
                      <a:pt x="8274" y="2563"/>
                    </a:cubicBezTo>
                    <a:cubicBezTo>
                      <a:pt x="9081" y="2437"/>
                      <a:pt x="9875" y="2260"/>
                      <a:pt x="10641" y="1971"/>
                    </a:cubicBezTo>
                    <a:cubicBezTo>
                      <a:pt x="10922" y="1866"/>
                      <a:pt x="11157" y="1716"/>
                      <a:pt x="11372" y="1506"/>
                    </a:cubicBezTo>
                    <a:cubicBezTo>
                      <a:pt x="11678" y="1207"/>
                      <a:pt x="11746" y="854"/>
                      <a:pt x="11680" y="458"/>
                    </a:cubicBezTo>
                    <a:cubicBezTo>
                      <a:pt x="11636" y="190"/>
                      <a:pt x="11450" y="4"/>
                      <a:pt x="11208" y="2"/>
                    </a:cubicBezTo>
                    <a:cubicBezTo>
                      <a:pt x="11163" y="1"/>
                      <a:pt x="11117" y="1"/>
                      <a:pt x="1107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993650" y="1984050"/>
                <a:ext cx="301200" cy="411200"/>
              </a:xfrm>
              <a:custGeom>
                <a:avLst/>
                <a:gdLst/>
                <a:ahLst/>
                <a:cxnLst/>
                <a:rect l="l" t="t" r="r" b="b"/>
                <a:pathLst>
                  <a:path w="12048" h="16448" extrusionOk="0">
                    <a:moveTo>
                      <a:pt x="8676" y="2819"/>
                    </a:moveTo>
                    <a:cubicBezTo>
                      <a:pt x="8705" y="2819"/>
                      <a:pt x="8737" y="2821"/>
                      <a:pt x="8771" y="2821"/>
                    </a:cubicBezTo>
                    <a:cubicBezTo>
                      <a:pt x="8616" y="3357"/>
                      <a:pt x="8339" y="3801"/>
                      <a:pt x="7907" y="4174"/>
                    </a:cubicBezTo>
                    <a:lnTo>
                      <a:pt x="7907" y="4174"/>
                    </a:lnTo>
                    <a:cubicBezTo>
                      <a:pt x="7814" y="4105"/>
                      <a:pt x="7729" y="4059"/>
                      <a:pt x="7663" y="3993"/>
                    </a:cubicBezTo>
                    <a:cubicBezTo>
                      <a:pt x="7401" y="3725"/>
                      <a:pt x="7066" y="3626"/>
                      <a:pt x="6709" y="3588"/>
                    </a:cubicBezTo>
                    <a:cubicBezTo>
                      <a:pt x="6414" y="3557"/>
                      <a:pt x="6116" y="3542"/>
                      <a:pt x="5773" y="3516"/>
                    </a:cubicBezTo>
                    <a:cubicBezTo>
                      <a:pt x="5852" y="3477"/>
                      <a:pt x="5899" y="3449"/>
                      <a:pt x="5948" y="3429"/>
                    </a:cubicBezTo>
                    <a:cubicBezTo>
                      <a:pt x="6510" y="3223"/>
                      <a:pt x="7089" y="3079"/>
                      <a:pt x="7677" y="2974"/>
                    </a:cubicBezTo>
                    <a:cubicBezTo>
                      <a:pt x="7992" y="2919"/>
                      <a:pt x="8307" y="2872"/>
                      <a:pt x="8622" y="2823"/>
                    </a:cubicBezTo>
                    <a:cubicBezTo>
                      <a:pt x="8640" y="2820"/>
                      <a:pt x="8657" y="2819"/>
                      <a:pt x="8676" y="2819"/>
                    </a:cubicBezTo>
                    <a:close/>
                    <a:moveTo>
                      <a:pt x="11305" y="2054"/>
                    </a:moveTo>
                    <a:cubicBezTo>
                      <a:pt x="11360" y="2054"/>
                      <a:pt x="11412" y="2072"/>
                      <a:pt x="11467" y="2109"/>
                    </a:cubicBezTo>
                    <a:cubicBezTo>
                      <a:pt x="11614" y="2208"/>
                      <a:pt x="11710" y="2344"/>
                      <a:pt x="11761" y="2512"/>
                    </a:cubicBezTo>
                    <a:cubicBezTo>
                      <a:pt x="11848" y="2799"/>
                      <a:pt x="11835" y="3088"/>
                      <a:pt x="11785" y="3380"/>
                    </a:cubicBezTo>
                    <a:cubicBezTo>
                      <a:pt x="11779" y="3413"/>
                      <a:pt x="11767" y="3446"/>
                      <a:pt x="11761" y="3479"/>
                    </a:cubicBezTo>
                    <a:cubicBezTo>
                      <a:pt x="11685" y="3944"/>
                      <a:pt x="11401" y="4260"/>
                      <a:pt x="11011" y="4490"/>
                    </a:cubicBezTo>
                    <a:cubicBezTo>
                      <a:pt x="10471" y="4805"/>
                      <a:pt x="9982" y="5176"/>
                      <a:pt x="9626" y="5699"/>
                    </a:cubicBezTo>
                    <a:cubicBezTo>
                      <a:pt x="9585" y="5758"/>
                      <a:pt x="9549" y="5821"/>
                      <a:pt x="9510" y="5881"/>
                    </a:cubicBezTo>
                    <a:cubicBezTo>
                      <a:pt x="9525" y="5893"/>
                      <a:pt x="9540" y="5905"/>
                      <a:pt x="9554" y="5918"/>
                    </a:cubicBezTo>
                    <a:cubicBezTo>
                      <a:pt x="9620" y="5876"/>
                      <a:pt x="9686" y="5837"/>
                      <a:pt x="9755" y="5794"/>
                    </a:cubicBezTo>
                    <a:lnTo>
                      <a:pt x="9755" y="5794"/>
                    </a:lnTo>
                    <a:cubicBezTo>
                      <a:pt x="9812" y="6095"/>
                      <a:pt x="9549" y="6984"/>
                      <a:pt x="9320" y="7222"/>
                    </a:cubicBezTo>
                    <a:cubicBezTo>
                      <a:pt x="9320" y="7137"/>
                      <a:pt x="9323" y="7074"/>
                      <a:pt x="9318" y="7012"/>
                    </a:cubicBezTo>
                    <a:cubicBezTo>
                      <a:pt x="9314" y="6942"/>
                      <a:pt x="9305" y="6870"/>
                      <a:pt x="9297" y="6799"/>
                    </a:cubicBezTo>
                    <a:cubicBezTo>
                      <a:pt x="9293" y="6766"/>
                      <a:pt x="9275" y="6731"/>
                      <a:pt x="9282" y="6703"/>
                    </a:cubicBezTo>
                    <a:cubicBezTo>
                      <a:pt x="9383" y="6352"/>
                      <a:pt x="9296" y="6016"/>
                      <a:pt x="9204" y="5681"/>
                    </a:cubicBezTo>
                    <a:cubicBezTo>
                      <a:pt x="9183" y="5600"/>
                      <a:pt x="9129" y="5522"/>
                      <a:pt x="9072" y="5456"/>
                    </a:cubicBezTo>
                    <a:cubicBezTo>
                      <a:pt x="8766" y="5102"/>
                      <a:pt x="8454" y="4752"/>
                      <a:pt x="8144" y="4400"/>
                    </a:cubicBezTo>
                    <a:cubicBezTo>
                      <a:pt x="8109" y="4361"/>
                      <a:pt x="8075" y="4319"/>
                      <a:pt x="8030" y="4263"/>
                    </a:cubicBezTo>
                    <a:cubicBezTo>
                      <a:pt x="8157" y="4113"/>
                      <a:pt x="8280" y="3968"/>
                      <a:pt x="8420" y="3801"/>
                    </a:cubicBezTo>
                    <a:lnTo>
                      <a:pt x="8420" y="3801"/>
                    </a:lnTo>
                    <a:cubicBezTo>
                      <a:pt x="8483" y="3972"/>
                      <a:pt x="8319" y="4103"/>
                      <a:pt x="8429" y="4262"/>
                    </a:cubicBezTo>
                    <a:cubicBezTo>
                      <a:pt x="8457" y="4202"/>
                      <a:pt x="8484" y="4158"/>
                      <a:pt x="8496" y="4112"/>
                    </a:cubicBezTo>
                    <a:cubicBezTo>
                      <a:pt x="8564" y="3870"/>
                      <a:pt x="8619" y="3624"/>
                      <a:pt x="8699" y="3387"/>
                    </a:cubicBezTo>
                    <a:cubicBezTo>
                      <a:pt x="8757" y="3214"/>
                      <a:pt x="8844" y="3052"/>
                      <a:pt x="8927" y="2890"/>
                    </a:cubicBezTo>
                    <a:cubicBezTo>
                      <a:pt x="8979" y="2788"/>
                      <a:pt x="9072" y="2743"/>
                      <a:pt x="9186" y="2713"/>
                    </a:cubicBezTo>
                    <a:cubicBezTo>
                      <a:pt x="9665" y="2587"/>
                      <a:pt x="10142" y="2455"/>
                      <a:pt x="10616" y="2313"/>
                    </a:cubicBezTo>
                    <a:cubicBezTo>
                      <a:pt x="10804" y="2257"/>
                      <a:pt x="10985" y="2176"/>
                      <a:pt x="11162" y="2091"/>
                    </a:cubicBezTo>
                    <a:cubicBezTo>
                      <a:pt x="11213" y="2066"/>
                      <a:pt x="11260" y="2054"/>
                      <a:pt x="11305" y="2054"/>
                    </a:cubicBezTo>
                    <a:close/>
                    <a:moveTo>
                      <a:pt x="9182" y="6957"/>
                    </a:moveTo>
                    <a:cubicBezTo>
                      <a:pt x="9182" y="7063"/>
                      <a:pt x="9186" y="7141"/>
                      <a:pt x="9180" y="7219"/>
                    </a:cubicBezTo>
                    <a:lnTo>
                      <a:pt x="9182" y="7219"/>
                    </a:lnTo>
                    <a:cubicBezTo>
                      <a:pt x="9158" y="7557"/>
                      <a:pt x="9150" y="7899"/>
                      <a:pt x="9104" y="8233"/>
                    </a:cubicBezTo>
                    <a:cubicBezTo>
                      <a:pt x="9057" y="8580"/>
                      <a:pt x="8891" y="8870"/>
                      <a:pt x="8579" y="9120"/>
                    </a:cubicBezTo>
                    <a:cubicBezTo>
                      <a:pt x="8550" y="8891"/>
                      <a:pt x="8522" y="8702"/>
                      <a:pt x="8505" y="8514"/>
                    </a:cubicBezTo>
                    <a:cubicBezTo>
                      <a:pt x="8501" y="8472"/>
                      <a:pt x="8516" y="8412"/>
                      <a:pt x="8544" y="8386"/>
                    </a:cubicBezTo>
                    <a:cubicBezTo>
                      <a:pt x="8778" y="8175"/>
                      <a:pt x="8822" y="7879"/>
                      <a:pt x="8895" y="7599"/>
                    </a:cubicBezTo>
                    <a:cubicBezTo>
                      <a:pt x="8918" y="7509"/>
                      <a:pt x="8934" y="7408"/>
                      <a:pt x="8924" y="7317"/>
                    </a:cubicBezTo>
                    <a:cubicBezTo>
                      <a:pt x="8904" y="7131"/>
                      <a:pt x="9015" y="7053"/>
                      <a:pt x="9182" y="6957"/>
                    </a:cubicBezTo>
                    <a:close/>
                    <a:moveTo>
                      <a:pt x="11214" y="162"/>
                    </a:moveTo>
                    <a:cubicBezTo>
                      <a:pt x="11250" y="162"/>
                      <a:pt x="11286" y="162"/>
                      <a:pt x="11321" y="163"/>
                    </a:cubicBezTo>
                    <a:cubicBezTo>
                      <a:pt x="11563" y="166"/>
                      <a:pt x="11749" y="352"/>
                      <a:pt x="11793" y="620"/>
                    </a:cubicBezTo>
                    <a:cubicBezTo>
                      <a:pt x="11859" y="1016"/>
                      <a:pt x="11791" y="1369"/>
                      <a:pt x="11485" y="1668"/>
                    </a:cubicBezTo>
                    <a:cubicBezTo>
                      <a:pt x="11270" y="1878"/>
                      <a:pt x="11036" y="2026"/>
                      <a:pt x="10754" y="2133"/>
                    </a:cubicBezTo>
                    <a:lnTo>
                      <a:pt x="10756" y="2133"/>
                    </a:lnTo>
                    <a:cubicBezTo>
                      <a:pt x="9988" y="2422"/>
                      <a:pt x="9194" y="2599"/>
                      <a:pt x="8387" y="2725"/>
                    </a:cubicBezTo>
                    <a:cubicBezTo>
                      <a:pt x="7527" y="2862"/>
                      <a:pt x="6676" y="3037"/>
                      <a:pt x="5855" y="3334"/>
                    </a:cubicBezTo>
                    <a:cubicBezTo>
                      <a:pt x="5771" y="3364"/>
                      <a:pt x="5689" y="3379"/>
                      <a:pt x="5609" y="3379"/>
                    </a:cubicBezTo>
                    <a:cubicBezTo>
                      <a:pt x="5488" y="3379"/>
                      <a:pt x="5369" y="3347"/>
                      <a:pt x="5246" y="3288"/>
                    </a:cubicBezTo>
                    <a:cubicBezTo>
                      <a:pt x="4942" y="3141"/>
                      <a:pt x="4624" y="3018"/>
                      <a:pt x="4311" y="2886"/>
                    </a:cubicBezTo>
                    <a:cubicBezTo>
                      <a:pt x="4271" y="2869"/>
                      <a:pt x="4226" y="2866"/>
                      <a:pt x="4175" y="2856"/>
                    </a:cubicBezTo>
                    <a:lnTo>
                      <a:pt x="4175" y="2856"/>
                    </a:lnTo>
                    <a:cubicBezTo>
                      <a:pt x="4176" y="2967"/>
                      <a:pt x="4259" y="2971"/>
                      <a:pt x="4314" y="2995"/>
                    </a:cubicBezTo>
                    <a:cubicBezTo>
                      <a:pt x="4552" y="3097"/>
                      <a:pt x="4793" y="3193"/>
                      <a:pt x="5029" y="3295"/>
                    </a:cubicBezTo>
                    <a:cubicBezTo>
                      <a:pt x="5114" y="3333"/>
                      <a:pt x="5192" y="3383"/>
                      <a:pt x="5294" y="3437"/>
                    </a:cubicBezTo>
                    <a:cubicBezTo>
                      <a:pt x="5241" y="3476"/>
                      <a:pt x="5194" y="3487"/>
                      <a:pt x="5150" y="3487"/>
                    </a:cubicBezTo>
                    <a:cubicBezTo>
                      <a:pt x="5118" y="3487"/>
                      <a:pt x="5088" y="3481"/>
                      <a:pt x="5059" y="3477"/>
                    </a:cubicBezTo>
                    <a:cubicBezTo>
                      <a:pt x="4796" y="3438"/>
                      <a:pt x="4535" y="3396"/>
                      <a:pt x="4272" y="3359"/>
                    </a:cubicBezTo>
                    <a:cubicBezTo>
                      <a:pt x="4203" y="3348"/>
                      <a:pt x="4131" y="3346"/>
                      <a:pt x="4031" y="3339"/>
                    </a:cubicBezTo>
                    <a:lnTo>
                      <a:pt x="4031" y="3339"/>
                    </a:lnTo>
                    <a:cubicBezTo>
                      <a:pt x="4098" y="3441"/>
                      <a:pt x="4178" y="3447"/>
                      <a:pt x="4245" y="3456"/>
                    </a:cubicBezTo>
                    <a:cubicBezTo>
                      <a:pt x="4703" y="3518"/>
                      <a:pt x="5161" y="3582"/>
                      <a:pt x="5620" y="3630"/>
                    </a:cubicBezTo>
                    <a:cubicBezTo>
                      <a:pt x="5882" y="3657"/>
                      <a:pt x="6151" y="3638"/>
                      <a:pt x="6414" y="3669"/>
                    </a:cubicBezTo>
                    <a:cubicBezTo>
                      <a:pt x="6661" y="3699"/>
                      <a:pt x="6907" y="3759"/>
                      <a:pt x="7149" y="3825"/>
                    </a:cubicBezTo>
                    <a:cubicBezTo>
                      <a:pt x="7255" y="3854"/>
                      <a:pt x="7354" y="3926"/>
                      <a:pt x="7447" y="3993"/>
                    </a:cubicBezTo>
                    <a:cubicBezTo>
                      <a:pt x="7843" y="4275"/>
                      <a:pt x="8181" y="4619"/>
                      <a:pt x="8493" y="4991"/>
                    </a:cubicBezTo>
                    <a:cubicBezTo>
                      <a:pt x="8633" y="5156"/>
                      <a:pt x="8781" y="5317"/>
                      <a:pt x="8924" y="5482"/>
                    </a:cubicBezTo>
                    <a:cubicBezTo>
                      <a:pt x="8963" y="5527"/>
                      <a:pt x="9009" y="5578"/>
                      <a:pt x="9023" y="5633"/>
                    </a:cubicBezTo>
                    <a:cubicBezTo>
                      <a:pt x="9092" y="5915"/>
                      <a:pt x="9192" y="6191"/>
                      <a:pt x="9162" y="6491"/>
                    </a:cubicBezTo>
                    <a:cubicBezTo>
                      <a:pt x="9144" y="6686"/>
                      <a:pt x="9050" y="6832"/>
                      <a:pt x="8898" y="6970"/>
                    </a:cubicBezTo>
                    <a:cubicBezTo>
                      <a:pt x="8610" y="6488"/>
                      <a:pt x="8139" y="6224"/>
                      <a:pt x="7725" y="5900"/>
                    </a:cubicBezTo>
                    <a:cubicBezTo>
                      <a:pt x="7362" y="5615"/>
                      <a:pt x="6958" y="5498"/>
                      <a:pt x="6527" y="5498"/>
                    </a:cubicBezTo>
                    <a:cubicBezTo>
                      <a:pt x="6383" y="5498"/>
                      <a:pt x="6235" y="5512"/>
                      <a:pt x="6085" y="5536"/>
                    </a:cubicBezTo>
                    <a:cubicBezTo>
                      <a:pt x="5851" y="5573"/>
                      <a:pt x="5611" y="5582"/>
                      <a:pt x="5374" y="5584"/>
                    </a:cubicBezTo>
                    <a:cubicBezTo>
                      <a:pt x="5327" y="5584"/>
                      <a:pt x="5280" y="5584"/>
                      <a:pt x="5233" y="5584"/>
                    </a:cubicBezTo>
                    <a:cubicBezTo>
                      <a:pt x="4804" y="5584"/>
                      <a:pt x="4374" y="5573"/>
                      <a:pt x="3945" y="5569"/>
                    </a:cubicBezTo>
                    <a:cubicBezTo>
                      <a:pt x="3888" y="5569"/>
                      <a:pt x="3831" y="5573"/>
                      <a:pt x="3743" y="5578"/>
                    </a:cubicBezTo>
                    <a:cubicBezTo>
                      <a:pt x="3813" y="5680"/>
                      <a:pt x="3891" y="5669"/>
                      <a:pt x="3959" y="5671"/>
                    </a:cubicBezTo>
                    <a:cubicBezTo>
                      <a:pt x="4257" y="5678"/>
                      <a:pt x="4558" y="5684"/>
                      <a:pt x="4856" y="5686"/>
                    </a:cubicBezTo>
                    <a:cubicBezTo>
                      <a:pt x="5016" y="5687"/>
                      <a:pt x="5176" y="5688"/>
                      <a:pt x="5336" y="5688"/>
                    </a:cubicBezTo>
                    <a:cubicBezTo>
                      <a:pt x="5496" y="5688"/>
                      <a:pt x="5656" y="5687"/>
                      <a:pt x="5816" y="5686"/>
                    </a:cubicBezTo>
                    <a:cubicBezTo>
                      <a:pt x="5903" y="5686"/>
                      <a:pt x="5995" y="5683"/>
                      <a:pt x="6079" y="5663"/>
                    </a:cubicBezTo>
                    <a:cubicBezTo>
                      <a:pt x="6206" y="5633"/>
                      <a:pt x="6333" y="5620"/>
                      <a:pt x="6459" y="5620"/>
                    </a:cubicBezTo>
                    <a:cubicBezTo>
                      <a:pt x="6637" y="5620"/>
                      <a:pt x="6814" y="5644"/>
                      <a:pt x="6990" y="5675"/>
                    </a:cubicBezTo>
                    <a:cubicBezTo>
                      <a:pt x="7075" y="5690"/>
                      <a:pt x="7161" y="5725"/>
                      <a:pt x="7237" y="5765"/>
                    </a:cubicBezTo>
                    <a:cubicBezTo>
                      <a:pt x="7509" y="5906"/>
                      <a:pt x="7768" y="6065"/>
                      <a:pt x="7997" y="6275"/>
                    </a:cubicBezTo>
                    <a:cubicBezTo>
                      <a:pt x="8136" y="6403"/>
                      <a:pt x="8291" y="6515"/>
                      <a:pt x="8441" y="6634"/>
                    </a:cubicBezTo>
                    <a:cubicBezTo>
                      <a:pt x="8726" y="6857"/>
                      <a:pt x="8829" y="7156"/>
                      <a:pt x="8763" y="7503"/>
                    </a:cubicBezTo>
                    <a:cubicBezTo>
                      <a:pt x="8723" y="7708"/>
                      <a:pt x="8643" y="7905"/>
                      <a:pt x="8576" y="8104"/>
                    </a:cubicBezTo>
                    <a:cubicBezTo>
                      <a:pt x="8547" y="8193"/>
                      <a:pt x="8487" y="8254"/>
                      <a:pt x="8381" y="8283"/>
                    </a:cubicBezTo>
                    <a:cubicBezTo>
                      <a:pt x="8343" y="8253"/>
                      <a:pt x="8295" y="8224"/>
                      <a:pt x="8262" y="8184"/>
                    </a:cubicBezTo>
                    <a:cubicBezTo>
                      <a:pt x="8131" y="8023"/>
                      <a:pt x="7957" y="7955"/>
                      <a:pt x="7762" y="7955"/>
                    </a:cubicBezTo>
                    <a:cubicBezTo>
                      <a:pt x="7748" y="7955"/>
                      <a:pt x="7733" y="7955"/>
                      <a:pt x="7719" y="7956"/>
                    </a:cubicBezTo>
                    <a:cubicBezTo>
                      <a:pt x="7312" y="7977"/>
                      <a:pt x="6904" y="7992"/>
                      <a:pt x="6501" y="8043"/>
                    </a:cubicBezTo>
                    <a:cubicBezTo>
                      <a:pt x="6016" y="8104"/>
                      <a:pt x="5531" y="8187"/>
                      <a:pt x="5054" y="8286"/>
                    </a:cubicBezTo>
                    <a:cubicBezTo>
                      <a:pt x="4804" y="8338"/>
                      <a:pt x="4565" y="8446"/>
                      <a:pt x="4320" y="8530"/>
                    </a:cubicBezTo>
                    <a:cubicBezTo>
                      <a:pt x="4305" y="8536"/>
                      <a:pt x="4295" y="8557"/>
                      <a:pt x="4250" y="8608"/>
                    </a:cubicBezTo>
                    <a:cubicBezTo>
                      <a:pt x="4341" y="8598"/>
                      <a:pt x="4397" y="8601"/>
                      <a:pt x="4447" y="8584"/>
                    </a:cubicBezTo>
                    <a:cubicBezTo>
                      <a:pt x="5165" y="8340"/>
                      <a:pt x="5911" y="8223"/>
                      <a:pt x="6660" y="8131"/>
                    </a:cubicBezTo>
                    <a:cubicBezTo>
                      <a:pt x="7003" y="8089"/>
                      <a:pt x="7351" y="8082"/>
                      <a:pt x="7698" y="8080"/>
                    </a:cubicBezTo>
                    <a:cubicBezTo>
                      <a:pt x="7699" y="8080"/>
                      <a:pt x="7700" y="8080"/>
                      <a:pt x="7701" y="8080"/>
                    </a:cubicBezTo>
                    <a:cubicBezTo>
                      <a:pt x="8078" y="8080"/>
                      <a:pt x="8334" y="8326"/>
                      <a:pt x="8378" y="8702"/>
                    </a:cubicBezTo>
                    <a:cubicBezTo>
                      <a:pt x="8393" y="8822"/>
                      <a:pt x="8402" y="8945"/>
                      <a:pt x="8405" y="9066"/>
                    </a:cubicBezTo>
                    <a:cubicBezTo>
                      <a:pt x="8417" y="9528"/>
                      <a:pt x="8207" y="9872"/>
                      <a:pt x="7800" y="10067"/>
                    </a:cubicBezTo>
                    <a:cubicBezTo>
                      <a:pt x="7483" y="10218"/>
                      <a:pt x="7149" y="10346"/>
                      <a:pt x="6810" y="10435"/>
                    </a:cubicBezTo>
                    <a:cubicBezTo>
                      <a:pt x="6244" y="10582"/>
                      <a:pt x="5669" y="10688"/>
                      <a:pt x="5099" y="10811"/>
                    </a:cubicBezTo>
                    <a:cubicBezTo>
                      <a:pt x="5017" y="10829"/>
                      <a:pt x="4936" y="10850"/>
                      <a:pt x="4861" y="10894"/>
                    </a:cubicBezTo>
                    <a:cubicBezTo>
                      <a:pt x="4914" y="10903"/>
                      <a:pt x="4968" y="10907"/>
                      <a:pt x="5020" y="10907"/>
                    </a:cubicBezTo>
                    <a:cubicBezTo>
                      <a:pt x="5185" y="10907"/>
                      <a:pt x="5346" y="10868"/>
                      <a:pt x="5507" y="10846"/>
                    </a:cubicBezTo>
                    <a:cubicBezTo>
                      <a:pt x="5722" y="10816"/>
                      <a:pt x="5933" y="10762"/>
                      <a:pt x="6147" y="10714"/>
                    </a:cubicBezTo>
                    <a:cubicBezTo>
                      <a:pt x="6364" y="10664"/>
                      <a:pt x="6583" y="10610"/>
                      <a:pt x="6799" y="10553"/>
                    </a:cubicBezTo>
                    <a:cubicBezTo>
                      <a:pt x="7008" y="10498"/>
                      <a:pt x="7215" y="10433"/>
                      <a:pt x="7425" y="10372"/>
                    </a:cubicBezTo>
                    <a:cubicBezTo>
                      <a:pt x="7506" y="10585"/>
                      <a:pt x="7591" y="10796"/>
                      <a:pt x="7669" y="11011"/>
                    </a:cubicBezTo>
                    <a:cubicBezTo>
                      <a:pt x="7806" y="11387"/>
                      <a:pt x="7941" y="11764"/>
                      <a:pt x="8072" y="12144"/>
                    </a:cubicBezTo>
                    <a:cubicBezTo>
                      <a:pt x="8213" y="12555"/>
                      <a:pt x="8340" y="12970"/>
                      <a:pt x="8490" y="13378"/>
                    </a:cubicBezTo>
                    <a:cubicBezTo>
                      <a:pt x="8585" y="13633"/>
                      <a:pt x="8705" y="13878"/>
                      <a:pt x="8825" y="14121"/>
                    </a:cubicBezTo>
                    <a:cubicBezTo>
                      <a:pt x="8883" y="14244"/>
                      <a:pt x="8886" y="14360"/>
                      <a:pt x="8817" y="14469"/>
                    </a:cubicBezTo>
                    <a:cubicBezTo>
                      <a:pt x="8718" y="14630"/>
                      <a:pt x="8627" y="14801"/>
                      <a:pt x="8498" y="14936"/>
                    </a:cubicBezTo>
                    <a:cubicBezTo>
                      <a:pt x="8193" y="15252"/>
                      <a:pt x="7827" y="15480"/>
                      <a:pt x="7432" y="15677"/>
                    </a:cubicBezTo>
                    <a:cubicBezTo>
                      <a:pt x="7015" y="15884"/>
                      <a:pt x="6583" y="16039"/>
                      <a:pt x="6139" y="16169"/>
                    </a:cubicBezTo>
                    <a:cubicBezTo>
                      <a:pt x="5932" y="16229"/>
                      <a:pt x="5714" y="16265"/>
                      <a:pt x="5498" y="16279"/>
                    </a:cubicBezTo>
                    <a:cubicBezTo>
                      <a:pt x="5360" y="16287"/>
                      <a:pt x="5221" y="16291"/>
                      <a:pt x="5082" y="16291"/>
                    </a:cubicBezTo>
                    <a:cubicBezTo>
                      <a:pt x="4588" y="16291"/>
                      <a:pt x="4096" y="16239"/>
                      <a:pt x="3611" y="16144"/>
                    </a:cubicBezTo>
                    <a:cubicBezTo>
                      <a:pt x="3263" y="16076"/>
                      <a:pt x="2934" y="15908"/>
                      <a:pt x="2601" y="15775"/>
                    </a:cubicBezTo>
                    <a:cubicBezTo>
                      <a:pt x="2550" y="15754"/>
                      <a:pt x="2511" y="15679"/>
                      <a:pt x="2491" y="15620"/>
                    </a:cubicBezTo>
                    <a:cubicBezTo>
                      <a:pt x="2319" y="15096"/>
                      <a:pt x="2155" y="14571"/>
                      <a:pt x="1981" y="14049"/>
                    </a:cubicBezTo>
                    <a:cubicBezTo>
                      <a:pt x="1902" y="13809"/>
                      <a:pt x="1800" y="13579"/>
                      <a:pt x="1723" y="13339"/>
                    </a:cubicBezTo>
                    <a:cubicBezTo>
                      <a:pt x="1621" y="13015"/>
                      <a:pt x="1536" y="12687"/>
                      <a:pt x="1443" y="12360"/>
                    </a:cubicBezTo>
                    <a:cubicBezTo>
                      <a:pt x="1284" y="11810"/>
                      <a:pt x="1122" y="11264"/>
                      <a:pt x="966" y="10715"/>
                    </a:cubicBezTo>
                    <a:cubicBezTo>
                      <a:pt x="859" y="10335"/>
                      <a:pt x="758" y="9956"/>
                      <a:pt x="686" y="9560"/>
                    </a:cubicBezTo>
                    <a:lnTo>
                      <a:pt x="686" y="9560"/>
                    </a:lnTo>
                    <a:cubicBezTo>
                      <a:pt x="788" y="9695"/>
                      <a:pt x="887" y="9833"/>
                      <a:pt x="991" y="9968"/>
                    </a:cubicBezTo>
                    <a:cubicBezTo>
                      <a:pt x="1098" y="10109"/>
                      <a:pt x="1207" y="10247"/>
                      <a:pt x="1327" y="10402"/>
                    </a:cubicBezTo>
                    <a:cubicBezTo>
                      <a:pt x="1350" y="10375"/>
                      <a:pt x="1372" y="10346"/>
                      <a:pt x="1387" y="10328"/>
                    </a:cubicBezTo>
                    <a:cubicBezTo>
                      <a:pt x="1140" y="9960"/>
                      <a:pt x="904" y="9596"/>
                      <a:pt x="655" y="9242"/>
                    </a:cubicBezTo>
                    <a:cubicBezTo>
                      <a:pt x="416" y="8904"/>
                      <a:pt x="284" y="8529"/>
                      <a:pt x="256" y="8122"/>
                    </a:cubicBezTo>
                    <a:cubicBezTo>
                      <a:pt x="205" y="7363"/>
                      <a:pt x="173" y="6604"/>
                      <a:pt x="133" y="5843"/>
                    </a:cubicBezTo>
                    <a:cubicBezTo>
                      <a:pt x="127" y="5708"/>
                      <a:pt x="113" y="5570"/>
                      <a:pt x="122" y="5437"/>
                    </a:cubicBezTo>
                    <a:cubicBezTo>
                      <a:pt x="149" y="5039"/>
                      <a:pt x="323" y="4701"/>
                      <a:pt x="544" y="4373"/>
                    </a:cubicBezTo>
                    <a:cubicBezTo>
                      <a:pt x="649" y="4433"/>
                      <a:pt x="659" y="4511"/>
                      <a:pt x="664" y="4593"/>
                    </a:cubicBezTo>
                    <a:cubicBezTo>
                      <a:pt x="677" y="4817"/>
                      <a:pt x="689" y="5040"/>
                      <a:pt x="706" y="5264"/>
                    </a:cubicBezTo>
                    <a:cubicBezTo>
                      <a:pt x="710" y="5327"/>
                      <a:pt x="725" y="5389"/>
                      <a:pt x="736" y="5452"/>
                    </a:cubicBezTo>
                    <a:cubicBezTo>
                      <a:pt x="752" y="5450"/>
                      <a:pt x="767" y="5449"/>
                      <a:pt x="784" y="5447"/>
                    </a:cubicBezTo>
                    <a:cubicBezTo>
                      <a:pt x="793" y="5321"/>
                      <a:pt x="809" y="5194"/>
                      <a:pt x="806" y="5067"/>
                    </a:cubicBezTo>
                    <a:cubicBezTo>
                      <a:pt x="802" y="4863"/>
                      <a:pt x="793" y="4658"/>
                      <a:pt x="769" y="4457"/>
                    </a:cubicBezTo>
                    <a:cubicBezTo>
                      <a:pt x="755" y="4352"/>
                      <a:pt x="718" y="4245"/>
                      <a:pt x="671" y="4148"/>
                    </a:cubicBezTo>
                    <a:cubicBezTo>
                      <a:pt x="506" y="3800"/>
                      <a:pt x="565" y="3458"/>
                      <a:pt x="701" y="3123"/>
                    </a:cubicBezTo>
                    <a:cubicBezTo>
                      <a:pt x="730" y="3052"/>
                      <a:pt x="803" y="2995"/>
                      <a:pt x="865" y="2946"/>
                    </a:cubicBezTo>
                    <a:cubicBezTo>
                      <a:pt x="1140" y="2724"/>
                      <a:pt x="1422" y="2509"/>
                      <a:pt x="1698" y="2287"/>
                    </a:cubicBezTo>
                    <a:cubicBezTo>
                      <a:pt x="1981" y="2060"/>
                      <a:pt x="2290" y="1907"/>
                      <a:pt x="2662" y="1907"/>
                    </a:cubicBezTo>
                    <a:cubicBezTo>
                      <a:pt x="2676" y="1907"/>
                      <a:pt x="2690" y="1907"/>
                      <a:pt x="2705" y="1908"/>
                    </a:cubicBezTo>
                    <a:cubicBezTo>
                      <a:pt x="2708" y="1908"/>
                      <a:pt x="2712" y="1908"/>
                      <a:pt x="2716" y="1908"/>
                    </a:cubicBezTo>
                    <a:cubicBezTo>
                      <a:pt x="2816" y="1908"/>
                      <a:pt x="2923" y="1872"/>
                      <a:pt x="3020" y="1836"/>
                    </a:cubicBezTo>
                    <a:cubicBezTo>
                      <a:pt x="3452" y="1672"/>
                      <a:pt x="3878" y="1495"/>
                      <a:pt x="4311" y="1336"/>
                    </a:cubicBezTo>
                    <a:cubicBezTo>
                      <a:pt x="5144" y="1031"/>
                      <a:pt x="5995" y="809"/>
                      <a:pt x="6880" y="718"/>
                    </a:cubicBezTo>
                    <a:cubicBezTo>
                      <a:pt x="7380" y="667"/>
                      <a:pt x="7878" y="587"/>
                      <a:pt x="8376" y="529"/>
                    </a:cubicBezTo>
                    <a:cubicBezTo>
                      <a:pt x="8592" y="503"/>
                      <a:pt x="8813" y="514"/>
                      <a:pt x="9026" y="482"/>
                    </a:cubicBezTo>
                    <a:cubicBezTo>
                      <a:pt x="9569" y="403"/>
                      <a:pt x="10118" y="359"/>
                      <a:pt x="10654" y="217"/>
                    </a:cubicBezTo>
                    <a:cubicBezTo>
                      <a:pt x="10831" y="169"/>
                      <a:pt x="11024" y="162"/>
                      <a:pt x="11214" y="162"/>
                    </a:cubicBezTo>
                    <a:close/>
                    <a:moveTo>
                      <a:pt x="11339" y="17"/>
                    </a:moveTo>
                    <a:cubicBezTo>
                      <a:pt x="11335" y="17"/>
                      <a:pt x="11331" y="17"/>
                      <a:pt x="11327" y="17"/>
                    </a:cubicBezTo>
                    <a:cubicBezTo>
                      <a:pt x="11009" y="22"/>
                      <a:pt x="10685" y="1"/>
                      <a:pt x="10388" y="158"/>
                    </a:cubicBezTo>
                    <a:cubicBezTo>
                      <a:pt x="10354" y="178"/>
                      <a:pt x="10312" y="185"/>
                      <a:pt x="10271" y="190"/>
                    </a:cubicBezTo>
                    <a:cubicBezTo>
                      <a:pt x="9680" y="258"/>
                      <a:pt x="9100" y="397"/>
                      <a:pt x="8501" y="397"/>
                    </a:cubicBezTo>
                    <a:cubicBezTo>
                      <a:pt x="8498" y="397"/>
                      <a:pt x="8495" y="397"/>
                      <a:pt x="8492" y="397"/>
                    </a:cubicBezTo>
                    <a:cubicBezTo>
                      <a:pt x="8403" y="397"/>
                      <a:pt x="8315" y="413"/>
                      <a:pt x="8228" y="424"/>
                    </a:cubicBezTo>
                    <a:cubicBezTo>
                      <a:pt x="7857" y="470"/>
                      <a:pt x="7486" y="529"/>
                      <a:pt x="7114" y="563"/>
                    </a:cubicBezTo>
                    <a:cubicBezTo>
                      <a:pt x="6190" y="649"/>
                      <a:pt x="5290" y="851"/>
                      <a:pt x="4418" y="1166"/>
                    </a:cubicBezTo>
                    <a:cubicBezTo>
                      <a:pt x="3932" y="1342"/>
                      <a:pt x="3456" y="1541"/>
                      <a:pt x="2973" y="1725"/>
                    </a:cubicBezTo>
                    <a:cubicBezTo>
                      <a:pt x="2892" y="1755"/>
                      <a:pt x="2804" y="1770"/>
                      <a:pt x="2717" y="1777"/>
                    </a:cubicBezTo>
                    <a:cubicBezTo>
                      <a:pt x="2380" y="1809"/>
                      <a:pt x="2058" y="1872"/>
                      <a:pt x="1783" y="2086"/>
                    </a:cubicBezTo>
                    <a:cubicBezTo>
                      <a:pt x="1671" y="2173"/>
                      <a:pt x="1554" y="2257"/>
                      <a:pt x="1440" y="2344"/>
                    </a:cubicBezTo>
                    <a:cubicBezTo>
                      <a:pt x="1224" y="2508"/>
                      <a:pt x="1006" y="2670"/>
                      <a:pt x="793" y="2838"/>
                    </a:cubicBezTo>
                    <a:cubicBezTo>
                      <a:pt x="725" y="2892"/>
                      <a:pt x="649" y="2953"/>
                      <a:pt x="614" y="3028"/>
                    </a:cubicBezTo>
                    <a:cubicBezTo>
                      <a:pt x="476" y="3336"/>
                      <a:pt x="386" y="3656"/>
                      <a:pt x="478" y="3996"/>
                    </a:cubicBezTo>
                    <a:cubicBezTo>
                      <a:pt x="514" y="4130"/>
                      <a:pt x="493" y="4245"/>
                      <a:pt x="425" y="4367"/>
                    </a:cubicBezTo>
                    <a:cubicBezTo>
                      <a:pt x="296" y="4604"/>
                      <a:pt x="175" y="4848"/>
                      <a:pt x="65" y="5096"/>
                    </a:cubicBezTo>
                    <a:cubicBezTo>
                      <a:pt x="23" y="5192"/>
                      <a:pt x="1" y="5306"/>
                      <a:pt x="2" y="5413"/>
                    </a:cubicBezTo>
                    <a:cubicBezTo>
                      <a:pt x="11" y="5854"/>
                      <a:pt x="34" y="6295"/>
                      <a:pt x="50" y="6737"/>
                    </a:cubicBezTo>
                    <a:cubicBezTo>
                      <a:pt x="58" y="6934"/>
                      <a:pt x="70" y="7131"/>
                      <a:pt x="76" y="7327"/>
                    </a:cubicBezTo>
                    <a:cubicBezTo>
                      <a:pt x="92" y="7831"/>
                      <a:pt x="124" y="8332"/>
                      <a:pt x="281" y="8817"/>
                    </a:cubicBezTo>
                    <a:cubicBezTo>
                      <a:pt x="352" y="9036"/>
                      <a:pt x="425" y="9254"/>
                      <a:pt x="487" y="9474"/>
                    </a:cubicBezTo>
                    <a:cubicBezTo>
                      <a:pt x="592" y="9854"/>
                      <a:pt x="682" y="10238"/>
                      <a:pt x="790" y="10618"/>
                    </a:cubicBezTo>
                    <a:cubicBezTo>
                      <a:pt x="929" y="11108"/>
                      <a:pt x="1083" y="11594"/>
                      <a:pt x="1222" y="12083"/>
                    </a:cubicBezTo>
                    <a:cubicBezTo>
                      <a:pt x="1348" y="12522"/>
                      <a:pt x="1459" y="12964"/>
                      <a:pt x="1590" y="13401"/>
                    </a:cubicBezTo>
                    <a:cubicBezTo>
                      <a:pt x="1660" y="13641"/>
                      <a:pt x="1765" y="13870"/>
                      <a:pt x="1843" y="14109"/>
                    </a:cubicBezTo>
                    <a:cubicBezTo>
                      <a:pt x="2014" y="14625"/>
                      <a:pt x="2178" y="15144"/>
                      <a:pt x="2341" y="15662"/>
                    </a:cubicBezTo>
                    <a:cubicBezTo>
                      <a:pt x="2371" y="15757"/>
                      <a:pt x="2412" y="15836"/>
                      <a:pt x="2503" y="15886"/>
                    </a:cubicBezTo>
                    <a:cubicBezTo>
                      <a:pt x="2853" y="16073"/>
                      <a:pt x="3216" y="16238"/>
                      <a:pt x="3605" y="16301"/>
                    </a:cubicBezTo>
                    <a:cubicBezTo>
                      <a:pt x="4121" y="16386"/>
                      <a:pt x="4643" y="16448"/>
                      <a:pt x="5167" y="16448"/>
                    </a:cubicBezTo>
                    <a:cubicBezTo>
                      <a:pt x="5256" y="16448"/>
                      <a:pt x="5344" y="16446"/>
                      <a:pt x="5432" y="16442"/>
                    </a:cubicBezTo>
                    <a:cubicBezTo>
                      <a:pt x="5704" y="16432"/>
                      <a:pt x="5972" y="16397"/>
                      <a:pt x="6235" y="16313"/>
                    </a:cubicBezTo>
                    <a:cubicBezTo>
                      <a:pt x="6696" y="16166"/>
                      <a:pt x="7146" y="16001"/>
                      <a:pt x="7581" y="15785"/>
                    </a:cubicBezTo>
                    <a:cubicBezTo>
                      <a:pt x="8211" y="15471"/>
                      <a:pt x="8741" y="15060"/>
                      <a:pt x="9045" y="14405"/>
                    </a:cubicBezTo>
                    <a:cubicBezTo>
                      <a:pt x="9065" y="14363"/>
                      <a:pt x="9060" y="14298"/>
                      <a:pt x="9044" y="14253"/>
                    </a:cubicBezTo>
                    <a:cubicBezTo>
                      <a:pt x="8975" y="14076"/>
                      <a:pt x="8907" y="13896"/>
                      <a:pt x="8820" y="13728"/>
                    </a:cubicBezTo>
                    <a:cubicBezTo>
                      <a:pt x="8579" y="13260"/>
                      <a:pt x="8427" y="12759"/>
                      <a:pt x="8268" y="12261"/>
                    </a:cubicBezTo>
                    <a:cubicBezTo>
                      <a:pt x="8103" y="11749"/>
                      <a:pt x="7949" y="11236"/>
                      <a:pt x="7714" y="10750"/>
                    </a:cubicBezTo>
                    <a:cubicBezTo>
                      <a:pt x="7654" y="10624"/>
                      <a:pt x="7624" y="10484"/>
                      <a:pt x="7582" y="10352"/>
                    </a:cubicBezTo>
                    <a:cubicBezTo>
                      <a:pt x="7678" y="10311"/>
                      <a:pt x="7761" y="10293"/>
                      <a:pt x="7824" y="10247"/>
                    </a:cubicBezTo>
                    <a:cubicBezTo>
                      <a:pt x="8033" y="10098"/>
                      <a:pt x="8238" y="9944"/>
                      <a:pt x="8438" y="9780"/>
                    </a:cubicBezTo>
                    <a:cubicBezTo>
                      <a:pt x="8475" y="9750"/>
                      <a:pt x="8495" y="9672"/>
                      <a:pt x="8492" y="9618"/>
                    </a:cubicBezTo>
                    <a:cubicBezTo>
                      <a:pt x="8484" y="9491"/>
                      <a:pt x="8534" y="9396"/>
                      <a:pt x="8621" y="9312"/>
                    </a:cubicBezTo>
                    <a:cubicBezTo>
                      <a:pt x="8690" y="9246"/>
                      <a:pt x="8751" y="9173"/>
                      <a:pt x="8817" y="9105"/>
                    </a:cubicBezTo>
                    <a:cubicBezTo>
                      <a:pt x="9057" y="8858"/>
                      <a:pt x="9200" y="8560"/>
                      <a:pt x="9257" y="8223"/>
                    </a:cubicBezTo>
                    <a:cubicBezTo>
                      <a:pt x="9282" y="8076"/>
                      <a:pt x="9297" y="7926"/>
                      <a:pt x="9297" y="7777"/>
                    </a:cubicBezTo>
                    <a:cubicBezTo>
                      <a:pt x="9299" y="7585"/>
                      <a:pt x="9353" y="7419"/>
                      <a:pt x="9467" y="7266"/>
                    </a:cubicBezTo>
                    <a:cubicBezTo>
                      <a:pt x="9620" y="7060"/>
                      <a:pt x="9709" y="6826"/>
                      <a:pt x="9764" y="6577"/>
                    </a:cubicBezTo>
                    <a:cubicBezTo>
                      <a:pt x="9838" y="6245"/>
                      <a:pt x="9913" y="5915"/>
                      <a:pt x="9992" y="5584"/>
                    </a:cubicBezTo>
                    <a:cubicBezTo>
                      <a:pt x="10010" y="5513"/>
                      <a:pt x="10033" y="5434"/>
                      <a:pt x="10082" y="5384"/>
                    </a:cubicBezTo>
                    <a:cubicBezTo>
                      <a:pt x="10262" y="5201"/>
                      <a:pt x="10442" y="5018"/>
                      <a:pt x="10672" y="4886"/>
                    </a:cubicBezTo>
                    <a:cubicBezTo>
                      <a:pt x="10918" y="4743"/>
                      <a:pt x="11153" y="4580"/>
                      <a:pt x="11383" y="4410"/>
                    </a:cubicBezTo>
                    <a:cubicBezTo>
                      <a:pt x="11587" y="4259"/>
                      <a:pt x="11761" y="4068"/>
                      <a:pt x="11826" y="3816"/>
                    </a:cubicBezTo>
                    <a:cubicBezTo>
                      <a:pt x="11893" y="3552"/>
                      <a:pt x="11958" y="3285"/>
                      <a:pt x="11974" y="3015"/>
                    </a:cubicBezTo>
                    <a:cubicBezTo>
                      <a:pt x="12000" y="2608"/>
                      <a:pt x="11910" y="2229"/>
                      <a:pt x="11545" y="1972"/>
                    </a:cubicBezTo>
                    <a:cubicBezTo>
                      <a:pt x="11524" y="1957"/>
                      <a:pt x="11509" y="1935"/>
                      <a:pt x="11481" y="1905"/>
                    </a:cubicBezTo>
                    <a:cubicBezTo>
                      <a:pt x="11584" y="1774"/>
                      <a:pt x="11683" y="1660"/>
                      <a:pt x="11769" y="1538"/>
                    </a:cubicBezTo>
                    <a:cubicBezTo>
                      <a:pt x="12012" y="1187"/>
                      <a:pt x="12048" y="808"/>
                      <a:pt x="11889" y="415"/>
                    </a:cubicBezTo>
                    <a:lnTo>
                      <a:pt x="11890" y="415"/>
                    </a:lnTo>
                    <a:cubicBezTo>
                      <a:pt x="11791" y="169"/>
                      <a:pt x="11607" y="17"/>
                      <a:pt x="11339" y="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1015250" y="2137550"/>
                <a:ext cx="21450" cy="51325"/>
              </a:xfrm>
              <a:custGeom>
                <a:avLst/>
                <a:gdLst/>
                <a:ahLst/>
                <a:cxnLst/>
                <a:rect l="l" t="t" r="r" b="b"/>
                <a:pathLst>
                  <a:path w="858" h="2053" extrusionOk="0">
                    <a:moveTo>
                      <a:pt x="52" y="0"/>
                    </a:moveTo>
                    <a:cubicBezTo>
                      <a:pt x="37" y="5"/>
                      <a:pt x="22" y="9"/>
                      <a:pt x="7" y="15"/>
                    </a:cubicBezTo>
                    <a:cubicBezTo>
                      <a:pt x="7" y="41"/>
                      <a:pt x="1" y="69"/>
                      <a:pt x="7" y="95"/>
                    </a:cubicBezTo>
                    <a:cubicBezTo>
                      <a:pt x="169" y="773"/>
                      <a:pt x="450" y="1403"/>
                      <a:pt x="781" y="2012"/>
                    </a:cubicBezTo>
                    <a:cubicBezTo>
                      <a:pt x="792" y="2030"/>
                      <a:pt x="823" y="2035"/>
                      <a:pt x="858" y="2053"/>
                    </a:cubicBezTo>
                    <a:cubicBezTo>
                      <a:pt x="699" y="1697"/>
                      <a:pt x="535" y="1369"/>
                      <a:pt x="402" y="1030"/>
                    </a:cubicBezTo>
                    <a:cubicBezTo>
                      <a:pt x="270" y="692"/>
                      <a:pt x="168" y="344"/>
                      <a:pt x="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1041975" y="2247600"/>
                <a:ext cx="8525" cy="3575"/>
              </a:xfrm>
              <a:custGeom>
                <a:avLst/>
                <a:gdLst/>
                <a:ahLst/>
                <a:cxnLst/>
                <a:rect l="l" t="t" r="r" b="b"/>
                <a:pathLst>
                  <a:path w="341" h="143" extrusionOk="0">
                    <a:moveTo>
                      <a:pt x="105" y="1"/>
                    </a:moveTo>
                    <a:cubicBezTo>
                      <a:pt x="68" y="1"/>
                      <a:pt x="36" y="13"/>
                      <a:pt x="0" y="37"/>
                    </a:cubicBezTo>
                    <a:cubicBezTo>
                      <a:pt x="77" y="110"/>
                      <a:pt x="122" y="143"/>
                      <a:pt x="178" y="143"/>
                    </a:cubicBezTo>
                    <a:cubicBezTo>
                      <a:pt x="220" y="143"/>
                      <a:pt x="269" y="124"/>
                      <a:pt x="341" y="91"/>
                    </a:cubicBezTo>
                    <a:cubicBezTo>
                      <a:pt x="231" y="29"/>
                      <a:pt x="162" y="1"/>
                      <a:pt x="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1" name="Google Shape;511;p43"/>
          <p:cNvSpPr/>
          <p:nvPr/>
        </p:nvSpPr>
        <p:spPr>
          <a:xfrm>
            <a:off x="2822544" y="3574250"/>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G</a:t>
            </a:r>
            <a:endParaRPr sz="1000" b="1">
              <a:solidFill>
                <a:schemeClr val="dk1"/>
              </a:solidFill>
              <a:latin typeface="Albert Sans"/>
              <a:ea typeface="Albert Sans"/>
              <a:cs typeface="Albert Sans"/>
              <a:sym typeface="Albert Sans"/>
            </a:endParaRPr>
          </a:p>
        </p:txBody>
      </p:sp>
      <p:sp>
        <p:nvSpPr>
          <p:cNvPr id="512" name="Google Shape;512;p43"/>
          <p:cNvSpPr/>
          <p:nvPr/>
        </p:nvSpPr>
        <p:spPr>
          <a:xfrm>
            <a:off x="6076494" y="2957045"/>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3" name="Google Shape;513;p43"/>
          <p:cNvSpPr/>
          <p:nvPr/>
        </p:nvSpPr>
        <p:spPr>
          <a:xfrm>
            <a:off x="4057613" y="2976400"/>
            <a:ext cx="1109100" cy="1109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14" name="Google Shape;514;p43"/>
          <p:cNvGrpSpPr/>
          <p:nvPr/>
        </p:nvGrpSpPr>
        <p:grpSpPr>
          <a:xfrm>
            <a:off x="6274673" y="2909306"/>
            <a:ext cx="712742" cy="1204578"/>
            <a:chOff x="5655204" y="2833106"/>
            <a:chExt cx="712742" cy="1204578"/>
          </a:xfrm>
        </p:grpSpPr>
        <p:sp>
          <p:nvSpPr>
            <p:cNvPr id="515" name="Google Shape;515;p43"/>
            <p:cNvSpPr/>
            <p:nvPr/>
          </p:nvSpPr>
          <p:spPr>
            <a:xfrm>
              <a:off x="5655204" y="2833106"/>
              <a:ext cx="712742" cy="1204578"/>
            </a:xfrm>
            <a:custGeom>
              <a:avLst/>
              <a:gdLst/>
              <a:ahLst/>
              <a:cxnLst/>
              <a:rect l="l" t="t" r="r" b="b"/>
              <a:pathLst>
                <a:path w="11883" h="20083" extrusionOk="0">
                  <a:moveTo>
                    <a:pt x="10231" y="0"/>
                  </a:moveTo>
                  <a:cubicBezTo>
                    <a:pt x="10185" y="0"/>
                    <a:pt x="10138" y="3"/>
                    <a:pt x="10090" y="9"/>
                  </a:cubicBezTo>
                  <a:cubicBezTo>
                    <a:pt x="9557" y="72"/>
                    <a:pt x="9103" y="255"/>
                    <a:pt x="8801" y="723"/>
                  </a:cubicBezTo>
                  <a:cubicBezTo>
                    <a:pt x="8703" y="875"/>
                    <a:pt x="8609" y="1028"/>
                    <a:pt x="8505" y="1191"/>
                  </a:cubicBezTo>
                  <a:cubicBezTo>
                    <a:pt x="8471" y="1151"/>
                    <a:pt x="8439" y="1118"/>
                    <a:pt x="8414" y="1080"/>
                  </a:cubicBezTo>
                  <a:cubicBezTo>
                    <a:pt x="8342" y="972"/>
                    <a:pt x="8273" y="863"/>
                    <a:pt x="8201" y="756"/>
                  </a:cubicBezTo>
                  <a:cubicBezTo>
                    <a:pt x="8074" y="571"/>
                    <a:pt x="7906" y="471"/>
                    <a:pt x="7691" y="471"/>
                  </a:cubicBezTo>
                  <a:cubicBezTo>
                    <a:pt x="7664" y="471"/>
                    <a:pt x="7637" y="472"/>
                    <a:pt x="7608" y="476"/>
                  </a:cubicBezTo>
                  <a:cubicBezTo>
                    <a:pt x="7575" y="478"/>
                    <a:pt x="7543" y="484"/>
                    <a:pt x="7510" y="484"/>
                  </a:cubicBezTo>
                  <a:cubicBezTo>
                    <a:pt x="7502" y="484"/>
                    <a:pt x="7494" y="484"/>
                    <a:pt x="7487" y="483"/>
                  </a:cubicBezTo>
                  <a:cubicBezTo>
                    <a:pt x="7457" y="480"/>
                    <a:pt x="7428" y="478"/>
                    <a:pt x="7400" y="478"/>
                  </a:cubicBezTo>
                  <a:cubicBezTo>
                    <a:pt x="7145" y="478"/>
                    <a:pt x="6956" y="617"/>
                    <a:pt x="6813" y="824"/>
                  </a:cubicBezTo>
                  <a:cubicBezTo>
                    <a:pt x="6697" y="989"/>
                    <a:pt x="6592" y="1169"/>
                    <a:pt x="6519" y="1355"/>
                  </a:cubicBezTo>
                  <a:cubicBezTo>
                    <a:pt x="6459" y="1502"/>
                    <a:pt x="6382" y="1575"/>
                    <a:pt x="6228" y="1587"/>
                  </a:cubicBezTo>
                  <a:cubicBezTo>
                    <a:pt x="6120" y="1596"/>
                    <a:pt x="6010" y="1616"/>
                    <a:pt x="5907" y="1643"/>
                  </a:cubicBezTo>
                  <a:cubicBezTo>
                    <a:pt x="5547" y="1736"/>
                    <a:pt x="5258" y="1919"/>
                    <a:pt x="5117" y="2284"/>
                  </a:cubicBezTo>
                  <a:cubicBezTo>
                    <a:pt x="5105" y="2314"/>
                    <a:pt x="5086" y="2342"/>
                    <a:pt x="5065" y="2380"/>
                  </a:cubicBezTo>
                  <a:cubicBezTo>
                    <a:pt x="4889" y="2395"/>
                    <a:pt x="4714" y="2413"/>
                    <a:pt x="4538" y="2423"/>
                  </a:cubicBezTo>
                  <a:cubicBezTo>
                    <a:pt x="4183" y="2444"/>
                    <a:pt x="3836" y="2513"/>
                    <a:pt x="3504" y="2638"/>
                  </a:cubicBezTo>
                  <a:cubicBezTo>
                    <a:pt x="3098" y="2792"/>
                    <a:pt x="2820" y="3071"/>
                    <a:pt x="2699" y="3496"/>
                  </a:cubicBezTo>
                  <a:cubicBezTo>
                    <a:pt x="2681" y="3559"/>
                    <a:pt x="2655" y="3619"/>
                    <a:pt x="2628" y="3694"/>
                  </a:cubicBezTo>
                  <a:cubicBezTo>
                    <a:pt x="2562" y="3673"/>
                    <a:pt x="2511" y="3661"/>
                    <a:pt x="2463" y="3641"/>
                  </a:cubicBezTo>
                  <a:cubicBezTo>
                    <a:pt x="2309" y="3578"/>
                    <a:pt x="2141" y="3548"/>
                    <a:pt x="1972" y="3548"/>
                  </a:cubicBezTo>
                  <a:cubicBezTo>
                    <a:pt x="1564" y="3548"/>
                    <a:pt x="1146" y="3725"/>
                    <a:pt x="886" y="4035"/>
                  </a:cubicBezTo>
                  <a:cubicBezTo>
                    <a:pt x="597" y="4378"/>
                    <a:pt x="391" y="4767"/>
                    <a:pt x="262" y="5193"/>
                  </a:cubicBezTo>
                  <a:cubicBezTo>
                    <a:pt x="1" y="6036"/>
                    <a:pt x="11" y="6896"/>
                    <a:pt x="118" y="7759"/>
                  </a:cubicBezTo>
                  <a:cubicBezTo>
                    <a:pt x="184" y="8300"/>
                    <a:pt x="316" y="8824"/>
                    <a:pt x="483" y="9345"/>
                  </a:cubicBezTo>
                  <a:cubicBezTo>
                    <a:pt x="703" y="10029"/>
                    <a:pt x="981" y="10678"/>
                    <a:pt x="1357" y="11291"/>
                  </a:cubicBezTo>
                  <a:cubicBezTo>
                    <a:pt x="1521" y="11558"/>
                    <a:pt x="1681" y="11823"/>
                    <a:pt x="1928" y="12023"/>
                  </a:cubicBezTo>
                  <a:cubicBezTo>
                    <a:pt x="2013" y="12092"/>
                    <a:pt x="2046" y="12182"/>
                    <a:pt x="2049" y="12291"/>
                  </a:cubicBezTo>
                  <a:cubicBezTo>
                    <a:pt x="2058" y="12773"/>
                    <a:pt x="2078" y="13256"/>
                    <a:pt x="2078" y="13739"/>
                  </a:cubicBezTo>
                  <a:cubicBezTo>
                    <a:pt x="2081" y="14548"/>
                    <a:pt x="2067" y="15358"/>
                    <a:pt x="2069" y="16167"/>
                  </a:cubicBezTo>
                  <a:cubicBezTo>
                    <a:pt x="2070" y="16493"/>
                    <a:pt x="2078" y="16821"/>
                    <a:pt x="2118" y="17144"/>
                  </a:cubicBezTo>
                  <a:cubicBezTo>
                    <a:pt x="2192" y="17729"/>
                    <a:pt x="2180" y="18310"/>
                    <a:pt x="2114" y="18892"/>
                  </a:cubicBezTo>
                  <a:cubicBezTo>
                    <a:pt x="2102" y="19003"/>
                    <a:pt x="2127" y="19097"/>
                    <a:pt x="2208" y="19169"/>
                  </a:cubicBezTo>
                  <a:cubicBezTo>
                    <a:pt x="2283" y="19237"/>
                    <a:pt x="2358" y="19315"/>
                    <a:pt x="2447" y="19355"/>
                  </a:cubicBezTo>
                  <a:cubicBezTo>
                    <a:pt x="2714" y="19474"/>
                    <a:pt x="2982" y="19596"/>
                    <a:pt x="3261" y="19677"/>
                  </a:cubicBezTo>
                  <a:cubicBezTo>
                    <a:pt x="3679" y="19798"/>
                    <a:pt x="4102" y="19903"/>
                    <a:pt x="4528" y="19981"/>
                  </a:cubicBezTo>
                  <a:cubicBezTo>
                    <a:pt x="4844" y="20039"/>
                    <a:pt x="5161" y="20083"/>
                    <a:pt x="5477" y="20083"/>
                  </a:cubicBezTo>
                  <a:cubicBezTo>
                    <a:pt x="5780" y="20083"/>
                    <a:pt x="6082" y="20043"/>
                    <a:pt x="6382" y="19939"/>
                  </a:cubicBezTo>
                  <a:cubicBezTo>
                    <a:pt x="6445" y="19917"/>
                    <a:pt x="6513" y="19906"/>
                    <a:pt x="6579" y="19890"/>
                  </a:cubicBezTo>
                  <a:cubicBezTo>
                    <a:pt x="6969" y="19795"/>
                    <a:pt x="7365" y="19722"/>
                    <a:pt x="7733" y="19554"/>
                  </a:cubicBezTo>
                  <a:cubicBezTo>
                    <a:pt x="7959" y="19448"/>
                    <a:pt x="8177" y="19321"/>
                    <a:pt x="8406" y="19219"/>
                  </a:cubicBezTo>
                  <a:cubicBezTo>
                    <a:pt x="8676" y="19097"/>
                    <a:pt x="8786" y="18896"/>
                    <a:pt x="8780" y="18605"/>
                  </a:cubicBezTo>
                  <a:cubicBezTo>
                    <a:pt x="8747" y="17108"/>
                    <a:pt x="8810" y="15613"/>
                    <a:pt x="8864" y="14119"/>
                  </a:cubicBezTo>
                  <a:cubicBezTo>
                    <a:pt x="8869" y="14036"/>
                    <a:pt x="8873" y="13955"/>
                    <a:pt x="8887" y="13874"/>
                  </a:cubicBezTo>
                  <a:cubicBezTo>
                    <a:pt x="8971" y="13405"/>
                    <a:pt x="8993" y="12929"/>
                    <a:pt x="8993" y="12453"/>
                  </a:cubicBezTo>
                  <a:lnTo>
                    <a:pt x="8993" y="12071"/>
                  </a:lnTo>
                  <a:cubicBezTo>
                    <a:pt x="9182" y="11954"/>
                    <a:pt x="9362" y="11846"/>
                    <a:pt x="9541" y="11733"/>
                  </a:cubicBezTo>
                  <a:cubicBezTo>
                    <a:pt x="9742" y="11606"/>
                    <a:pt x="9901" y="11462"/>
                    <a:pt x="10015" y="11229"/>
                  </a:cubicBezTo>
                  <a:cubicBezTo>
                    <a:pt x="10225" y="10799"/>
                    <a:pt x="10396" y="10359"/>
                    <a:pt x="10516" y="9897"/>
                  </a:cubicBezTo>
                  <a:cubicBezTo>
                    <a:pt x="10537" y="9820"/>
                    <a:pt x="10579" y="9748"/>
                    <a:pt x="10617" y="9676"/>
                  </a:cubicBezTo>
                  <a:cubicBezTo>
                    <a:pt x="10776" y="9363"/>
                    <a:pt x="10942" y="9052"/>
                    <a:pt x="11095" y="8734"/>
                  </a:cubicBezTo>
                  <a:cubicBezTo>
                    <a:pt x="11218" y="8477"/>
                    <a:pt x="11307" y="8203"/>
                    <a:pt x="11442" y="7952"/>
                  </a:cubicBezTo>
                  <a:cubicBezTo>
                    <a:pt x="11664" y="7538"/>
                    <a:pt x="11760" y="7106"/>
                    <a:pt x="11736" y="6638"/>
                  </a:cubicBezTo>
                  <a:cubicBezTo>
                    <a:pt x="11722" y="6396"/>
                    <a:pt x="11680" y="6168"/>
                    <a:pt x="11583" y="5946"/>
                  </a:cubicBezTo>
                  <a:cubicBezTo>
                    <a:pt x="11424" y="5583"/>
                    <a:pt x="11217" y="5248"/>
                    <a:pt x="10980" y="4932"/>
                  </a:cubicBezTo>
                  <a:cubicBezTo>
                    <a:pt x="10719" y="4584"/>
                    <a:pt x="10752" y="4659"/>
                    <a:pt x="10896" y="4294"/>
                  </a:cubicBezTo>
                  <a:cubicBezTo>
                    <a:pt x="11101" y="3777"/>
                    <a:pt x="11331" y="3268"/>
                    <a:pt x="11550" y="2756"/>
                  </a:cubicBezTo>
                  <a:cubicBezTo>
                    <a:pt x="11883" y="1983"/>
                    <a:pt x="11740" y="1251"/>
                    <a:pt x="11350" y="548"/>
                  </a:cubicBezTo>
                  <a:cubicBezTo>
                    <a:pt x="11275" y="413"/>
                    <a:pt x="11149" y="272"/>
                    <a:pt x="11011" y="208"/>
                  </a:cubicBezTo>
                  <a:cubicBezTo>
                    <a:pt x="10765" y="98"/>
                    <a:pt x="10511" y="0"/>
                    <a:pt x="10231"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43"/>
            <p:cNvGrpSpPr/>
            <p:nvPr/>
          </p:nvGrpSpPr>
          <p:grpSpPr>
            <a:xfrm>
              <a:off x="5655204" y="2833106"/>
              <a:ext cx="712742" cy="1204578"/>
              <a:chOff x="6203375" y="1309850"/>
              <a:chExt cx="297075" cy="502075"/>
            </a:xfrm>
          </p:grpSpPr>
          <p:sp>
            <p:nvSpPr>
              <p:cNvPr id="517" name="Google Shape;517;p43"/>
              <p:cNvSpPr/>
              <p:nvPr/>
            </p:nvSpPr>
            <p:spPr>
              <a:xfrm>
                <a:off x="6398775" y="1313975"/>
                <a:ext cx="93600" cy="137100"/>
              </a:xfrm>
              <a:custGeom>
                <a:avLst/>
                <a:gdLst/>
                <a:ahLst/>
                <a:cxnLst/>
                <a:rect l="l" t="t" r="r" b="b"/>
                <a:pathLst>
                  <a:path w="3744" h="5484" extrusionOk="0">
                    <a:moveTo>
                      <a:pt x="2349" y="1"/>
                    </a:moveTo>
                    <a:cubicBezTo>
                      <a:pt x="2041" y="1"/>
                      <a:pt x="1740" y="96"/>
                      <a:pt x="1450" y="284"/>
                    </a:cubicBezTo>
                    <a:cubicBezTo>
                      <a:pt x="1178" y="458"/>
                      <a:pt x="1011" y="719"/>
                      <a:pt x="894" y="1019"/>
                    </a:cubicBezTo>
                    <a:cubicBezTo>
                      <a:pt x="627" y="1707"/>
                      <a:pt x="521" y="2435"/>
                      <a:pt x="356" y="3148"/>
                    </a:cubicBezTo>
                    <a:cubicBezTo>
                      <a:pt x="258" y="3565"/>
                      <a:pt x="150" y="3979"/>
                      <a:pt x="65" y="4398"/>
                    </a:cubicBezTo>
                    <a:cubicBezTo>
                      <a:pt x="23" y="4602"/>
                      <a:pt x="0" y="4813"/>
                      <a:pt x="6" y="5022"/>
                    </a:cubicBezTo>
                    <a:cubicBezTo>
                      <a:pt x="15" y="5286"/>
                      <a:pt x="168" y="5447"/>
                      <a:pt x="420" y="5474"/>
                    </a:cubicBezTo>
                    <a:cubicBezTo>
                      <a:pt x="482" y="5480"/>
                      <a:pt x="544" y="5484"/>
                      <a:pt x="604" y="5484"/>
                    </a:cubicBezTo>
                    <a:cubicBezTo>
                      <a:pt x="862" y="5484"/>
                      <a:pt x="1107" y="5420"/>
                      <a:pt x="1329" y="5259"/>
                    </a:cubicBezTo>
                    <a:cubicBezTo>
                      <a:pt x="1807" y="4911"/>
                      <a:pt x="2168" y="4468"/>
                      <a:pt x="2435" y="3945"/>
                    </a:cubicBezTo>
                    <a:cubicBezTo>
                      <a:pt x="2732" y="3362"/>
                      <a:pt x="2968" y="2756"/>
                      <a:pt x="3134" y="2122"/>
                    </a:cubicBezTo>
                    <a:cubicBezTo>
                      <a:pt x="3169" y="1991"/>
                      <a:pt x="3214" y="1864"/>
                      <a:pt x="3265" y="1737"/>
                    </a:cubicBezTo>
                    <a:cubicBezTo>
                      <a:pt x="3285" y="1688"/>
                      <a:pt x="3328" y="1649"/>
                      <a:pt x="3370" y="1593"/>
                    </a:cubicBezTo>
                    <a:cubicBezTo>
                      <a:pt x="3391" y="1634"/>
                      <a:pt x="3403" y="1646"/>
                      <a:pt x="3400" y="1655"/>
                    </a:cubicBezTo>
                    <a:cubicBezTo>
                      <a:pt x="3391" y="1716"/>
                      <a:pt x="3381" y="1776"/>
                      <a:pt x="3364" y="1835"/>
                    </a:cubicBezTo>
                    <a:cubicBezTo>
                      <a:pt x="3195" y="2509"/>
                      <a:pt x="2963" y="3160"/>
                      <a:pt x="2683" y="3795"/>
                    </a:cubicBezTo>
                    <a:cubicBezTo>
                      <a:pt x="2657" y="3855"/>
                      <a:pt x="2626" y="3928"/>
                      <a:pt x="2641" y="3982"/>
                    </a:cubicBezTo>
                    <a:cubicBezTo>
                      <a:pt x="2669" y="4077"/>
                      <a:pt x="2731" y="4161"/>
                      <a:pt x="2777" y="4248"/>
                    </a:cubicBezTo>
                    <a:cubicBezTo>
                      <a:pt x="2797" y="4246"/>
                      <a:pt x="2816" y="4246"/>
                      <a:pt x="2834" y="4243"/>
                    </a:cubicBezTo>
                    <a:cubicBezTo>
                      <a:pt x="2867" y="4179"/>
                      <a:pt x="2902" y="4114"/>
                      <a:pt x="2930" y="4048"/>
                    </a:cubicBezTo>
                    <a:cubicBezTo>
                      <a:pt x="3138" y="3560"/>
                      <a:pt x="3330" y="3065"/>
                      <a:pt x="3553" y="2585"/>
                    </a:cubicBezTo>
                    <a:cubicBezTo>
                      <a:pt x="3708" y="2251"/>
                      <a:pt x="3744" y="1909"/>
                      <a:pt x="3711" y="1553"/>
                    </a:cubicBezTo>
                    <a:cubicBezTo>
                      <a:pt x="3670" y="1128"/>
                      <a:pt x="3579" y="719"/>
                      <a:pt x="3301" y="380"/>
                    </a:cubicBezTo>
                    <a:cubicBezTo>
                      <a:pt x="3229" y="291"/>
                      <a:pt x="3141" y="203"/>
                      <a:pt x="3040" y="158"/>
                    </a:cubicBezTo>
                    <a:cubicBezTo>
                      <a:pt x="2807" y="52"/>
                      <a:pt x="2576" y="1"/>
                      <a:pt x="234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6369625" y="1325250"/>
                <a:ext cx="44800" cy="53100"/>
              </a:xfrm>
              <a:custGeom>
                <a:avLst/>
                <a:gdLst/>
                <a:ahLst/>
                <a:cxnLst/>
                <a:rect l="l" t="t" r="r" b="b"/>
                <a:pathLst>
                  <a:path w="1792" h="2124" extrusionOk="0">
                    <a:moveTo>
                      <a:pt x="910" y="0"/>
                    </a:moveTo>
                    <a:cubicBezTo>
                      <a:pt x="862" y="0"/>
                      <a:pt x="811" y="4"/>
                      <a:pt x="759" y="10"/>
                    </a:cubicBezTo>
                    <a:cubicBezTo>
                      <a:pt x="557" y="32"/>
                      <a:pt x="432" y="158"/>
                      <a:pt x="315" y="301"/>
                    </a:cubicBezTo>
                    <a:cubicBezTo>
                      <a:pt x="162" y="491"/>
                      <a:pt x="47" y="703"/>
                      <a:pt x="0" y="971"/>
                    </a:cubicBezTo>
                    <a:cubicBezTo>
                      <a:pt x="335" y="1033"/>
                      <a:pt x="645" y="1115"/>
                      <a:pt x="914" y="1316"/>
                    </a:cubicBezTo>
                    <a:cubicBezTo>
                      <a:pt x="1187" y="1521"/>
                      <a:pt x="1282" y="1837"/>
                      <a:pt x="1427" y="2124"/>
                    </a:cubicBezTo>
                    <a:cubicBezTo>
                      <a:pt x="1441" y="2121"/>
                      <a:pt x="1456" y="2119"/>
                      <a:pt x="1471" y="2116"/>
                    </a:cubicBezTo>
                    <a:cubicBezTo>
                      <a:pt x="1499" y="2022"/>
                      <a:pt x="1532" y="1929"/>
                      <a:pt x="1558" y="1834"/>
                    </a:cubicBezTo>
                    <a:cubicBezTo>
                      <a:pt x="1633" y="1540"/>
                      <a:pt x="1709" y="1246"/>
                      <a:pt x="1777" y="949"/>
                    </a:cubicBezTo>
                    <a:cubicBezTo>
                      <a:pt x="1792" y="883"/>
                      <a:pt x="1784" y="796"/>
                      <a:pt x="1751" y="739"/>
                    </a:cubicBezTo>
                    <a:cubicBezTo>
                      <a:pt x="1670" y="590"/>
                      <a:pt x="1564" y="457"/>
                      <a:pt x="1477" y="310"/>
                    </a:cubicBezTo>
                    <a:cubicBezTo>
                      <a:pt x="1340" y="77"/>
                      <a:pt x="1145" y="0"/>
                      <a:pt x="91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6334250" y="1353150"/>
                <a:ext cx="77975" cy="194575"/>
              </a:xfrm>
              <a:custGeom>
                <a:avLst/>
                <a:gdLst/>
                <a:ahLst/>
                <a:cxnLst/>
                <a:rect l="l" t="t" r="r" b="b"/>
                <a:pathLst>
                  <a:path w="3119" h="7783" extrusionOk="0">
                    <a:moveTo>
                      <a:pt x="1180" y="1"/>
                    </a:moveTo>
                    <a:cubicBezTo>
                      <a:pt x="899" y="16"/>
                      <a:pt x="632" y="52"/>
                      <a:pt x="387" y="191"/>
                    </a:cubicBezTo>
                    <a:cubicBezTo>
                      <a:pt x="210" y="294"/>
                      <a:pt x="84" y="439"/>
                      <a:pt x="24" y="639"/>
                    </a:cubicBezTo>
                    <a:cubicBezTo>
                      <a:pt x="0" y="723"/>
                      <a:pt x="5" y="784"/>
                      <a:pt x="75" y="855"/>
                    </a:cubicBezTo>
                    <a:cubicBezTo>
                      <a:pt x="381" y="1162"/>
                      <a:pt x="604" y="1524"/>
                      <a:pt x="742" y="1939"/>
                    </a:cubicBezTo>
                    <a:lnTo>
                      <a:pt x="740" y="1939"/>
                    </a:lnTo>
                    <a:cubicBezTo>
                      <a:pt x="1040" y="2846"/>
                      <a:pt x="1274" y="3762"/>
                      <a:pt x="1277" y="4726"/>
                    </a:cubicBezTo>
                    <a:cubicBezTo>
                      <a:pt x="1277" y="5113"/>
                      <a:pt x="1315" y="5501"/>
                      <a:pt x="1298" y="5887"/>
                    </a:cubicBezTo>
                    <a:cubicBezTo>
                      <a:pt x="1282" y="6246"/>
                      <a:pt x="1225" y="6601"/>
                      <a:pt x="1169" y="6957"/>
                    </a:cubicBezTo>
                    <a:cubicBezTo>
                      <a:pt x="1148" y="7098"/>
                      <a:pt x="1171" y="7210"/>
                      <a:pt x="1268" y="7311"/>
                    </a:cubicBezTo>
                    <a:cubicBezTo>
                      <a:pt x="1357" y="7404"/>
                      <a:pt x="1438" y="7508"/>
                      <a:pt x="1535" y="7592"/>
                    </a:cubicBezTo>
                    <a:cubicBezTo>
                      <a:pt x="1686" y="7720"/>
                      <a:pt x="1836" y="7782"/>
                      <a:pt x="1976" y="7782"/>
                    </a:cubicBezTo>
                    <a:cubicBezTo>
                      <a:pt x="2153" y="7782"/>
                      <a:pt x="2314" y="7683"/>
                      <a:pt x="2440" y="7494"/>
                    </a:cubicBezTo>
                    <a:cubicBezTo>
                      <a:pt x="2646" y="7188"/>
                      <a:pt x="2802" y="6853"/>
                      <a:pt x="2865" y="6487"/>
                    </a:cubicBezTo>
                    <a:cubicBezTo>
                      <a:pt x="2911" y="6213"/>
                      <a:pt x="2932" y="5934"/>
                      <a:pt x="2997" y="5664"/>
                    </a:cubicBezTo>
                    <a:cubicBezTo>
                      <a:pt x="3103" y="5215"/>
                      <a:pt x="3118" y="4763"/>
                      <a:pt x="3102" y="4307"/>
                    </a:cubicBezTo>
                    <a:cubicBezTo>
                      <a:pt x="3094" y="4114"/>
                      <a:pt x="3090" y="4108"/>
                      <a:pt x="2913" y="4049"/>
                    </a:cubicBezTo>
                    <a:cubicBezTo>
                      <a:pt x="2584" y="3943"/>
                      <a:pt x="2425" y="3731"/>
                      <a:pt x="2421" y="3384"/>
                    </a:cubicBezTo>
                    <a:cubicBezTo>
                      <a:pt x="2419" y="3297"/>
                      <a:pt x="2421" y="3207"/>
                      <a:pt x="2440" y="3122"/>
                    </a:cubicBezTo>
                    <a:cubicBezTo>
                      <a:pt x="2523" y="2751"/>
                      <a:pt x="2611" y="2382"/>
                      <a:pt x="2701" y="2013"/>
                    </a:cubicBezTo>
                    <a:cubicBezTo>
                      <a:pt x="2832" y="1486"/>
                      <a:pt x="2718" y="1003"/>
                      <a:pt x="2433" y="555"/>
                    </a:cubicBezTo>
                    <a:cubicBezTo>
                      <a:pt x="2289" y="330"/>
                      <a:pt x="2080" y="175"/>
                      <a:pt x="1817" y="113"/>
                    </a:cubicBezTo>
                    <a:cubicBezTo>
                      <a:pt x="1607" y="65"/>
                      <a:pt x="1393" y="37"/>
                      <a:pt x="11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6206300" y="1402725"/>
                <a:ext cx="287025" cy="404725"/>
              </a:xfrm>
              <a:custGeom>
                <a:avLst/>
                <a:gdLst/>
                <a:ahLst/>
                <a:cxnLst/>
                <a:rect l="l" t="t" r="r" b="b"/>
                <a:pathLst>
                  <a:path w="11481" h="16189" extrusionOk="0">
                    <a:moveTo>
                      <a:pt x="1856" y="0"/>
                    </a:moveTo>
                    <a:cubicBezTo>
                      <a:pt x="1509" y="0"/>
                      <a:pt x="1158" y="133"/>
                      <a:pt x="911" y="411"/>
                    </a:cubicBezTo>
                    <a:cubicBezTo>
                      <a:pt x="521" y="851"/>
                      <a:pt x="299" y="1370"/>
                      <a:pt x="183" y="1939"/>
                    </a:cubicBezTo>
                    <a:cubicBezTo>
                      <a:pt x="0" y="2854"/>
                      <a:pt x="74" y="3769"/>
                      <a:pt x="258" y="4671"/>
                    </a:cubicBezTo>
                    <a:cubicBezTo>
                      <a:pt x="369" y="5220"/>
                      <a:pt x="557" y="5757"/>
                      <a:pt x="746" y="6288"/>
                    </a:cubicBezTo>
                    <a:cubicBezTo>
                      <a:pt x="992" y="6980"/>
                      <a:pt x="1373" y="7598"/>
                      <a:pt x="1847" y="8158"/>
                    </a:cubicBezTo>
                    <a:cubicBezTo>
                      <a:pt x="2047" y="8395"/>
                      <a:pt x="2262" y="8611"/>
                      <a:pt x="2571" y="8701"/>
                    </a:cubicBezTo>
                    <a:cubicBezTo>
                      <a:pt x="2647" y="8723"/>
                      <a:pt x="2701" y="8765"/>
                      <a:pt x="2691" y="8857"/>
                    </a:cubicBezTo>
                    <a:cubicBezTo>
                      <a:pt x="2688" y="8857"/>
                      <a:pt x="2686" y="8857"/>
                      <a:pt x="2683" y="8857"/>
                    </a:cubicBezTo>
                    <a:cubicBezTo>
                      <a:pt x="2451" y="8857"/>
                      <a:pt x="2252" y="8784"/>
                      <a:pt x="2069" y="8566"/>
                    </a:cubicBezTo>
                    <a:lnTo>
                      <a:pt x="2069" y="8566"/>
                    </a:lnTo>
                    <a:cubicBezTo>
                      <a:pt x="2069" y="8710"/>
                      <a:pt x="2068" y="8795"/>
                      <a:pt x="2071" y="8880"/>
                    </a:cubicBezTo>
                    <a:cubicBezTo>
                      <a:pt x="2081" y="9228"/>
                      <a:pt x="2102" y="9573"/>
                      <a:pt x="2104" y="9919"/>
                    </a:cubicBezTo>
                    <a:cubicBezTo>
                      <a:pt x="2108" y="10749"/>
                      <a:pt x="2102" y="11579"/>
                      <a:pt x="2102" y="12410"/>
                    </a:cubicBezTo>
                    <a:cubicBezTo>
                      <a:pt x="2102" y="12505"/>
                      <a:pt x="2108" y="12601"/>
                      <a:pt x="2113" y="12695"/>
                    </a:cubicBezTo>
                    <a:cubicBezTo>
                      <a:pt x="2140" y="13190"/>
                      <a:pt x="2181" y="13685"/>
                      <a:pt x="2193" y="14181"/>
                    </a:cubicBezTo>
                    <a:cubicBezTo>
                      <a:pt x="2200" y="14479"/>
                      <a:pt x="2181" y="14779"/>
                      <a:pt x="2147" y="15075"/>
                    </a:cubicBezTo>
                    <a:cubicBezTo>
                      <a:pt x="2126" y="15259"/>
                      <a:pt x="2191" y="15375"/>
                      <a:pt x="2335" y="15465"/>
                    </a:cubicBezTo>
                    <a:cubicBezTo>
                      <a:pt x="2364" y="15483"/>
                      <a:pt x="2392" y="15504"/>
                      <a:pt x="2424" y="15516"/>
                    </a:cubicBezTo>
                    <a:cubicBezTo>
                      <a:pt x="2695" y="15619"/>
                      <a:pt x="2964" y="15739"/>
                      <a:pt x="3244" y="15819"/>
                    </a:cubicBezTo>
                    <a:cubicBezTo>
                      <a:pt x="3642" y="15933"/>
                      <a:pt x="4049" y="16013"/>
                      <a:pt x="4451" y="16112"/>
                    </a:cubicBezTo>
                    <a:cubicBezTo>
                      <a:pt x="4712" y="16174"/>
                      <a:pt x="4975" y="16188"/>
                      <a:pt x="5239" y="16188"/>
                    </a:cubicBezTo>
                    <a:cubicBezTo>
                      <a:pt x="5430" y="16188"/>
                      <a:pt x="5621" y="16181"/>
                      <a:pt x="5813" y="16179"/>
                    </a:cubicBezTo>
                    <a:cubicBezTo>
                      <a:pt x="5858" y="16178"/>
                      <a:pt x="5905" y="16158"/>
                      <a:pt x="5950" y="16146"/>
                    </a:cubicBezTo>
                    <a:cubicBezTo>
                      <a:pt x="6214" y="16076"/>
                      <a:pt x="6473" y="15990"/>
                      <a:pt x="6739" y="15939"/>
                    </a:cubicBezTo>
                    <a:cubicBezTo>
                      <a:pt x="7303" y="15830"/>
                      <a:pt x="7804" y="15577"/>
                      <a:pt x="8298" y="15303"/>
                    </a:cubicBezTo>
                    <a:cubicBezTo>
                      <a:pt x="8364" y="15265"/>
                      <a:pt x="8428" y="15198"/>
                      <a:pt x="8454" y="15129"/>
                    </a:cubicBezTo>
                    <a:cubicBezTo>
                      <a:pt x="8491" y="15030"/>
                      <a:pt x="8502" y="14917"/>
                      <a:pt x="8505" y="14809"/>
                    </a:cubicBezTo>
                    <a:cubicBezTo>
                      <a:pt x="8521" y="13817"/>
                      <a:pt x="8530" y="12824"/>
                      <a:pt x="8548" y="11832"/>
                    </a:cubicBezTo>
                    <a:cubicBezTo>
                      <a:pt x="8557" y="11349"/>
                      <a:pt x="8578" y="10866"/>
                      <a:pt x="8596" y="10384"/>
                    </a:cubicBezTo>
                    <a:cubicBezTo>
                      <a:pt x="8599" y="10311"/>
                      <a:pt x="8608" y="10234"/>
                      <a:pt x="8622" y="10162"/>
                    </a:cubicBezTo>
                    <a:cubicBezTo>
                      <a:pt x="8716" y="9645"/>
                      <a:pt x="8731" y="9121"/>
                      <a:pt x="8731" y="8596"/>
                    </a:cubicBezTo>
                    <a:cubicBezTo>
                      <a:pt x="8731" y="8554"/>
                      <a:pt x="8719" y="8512"/>
                      <a:pt x="8710" y="8456"/>
                    </a:cubicBezTo>
                    <a:cubicBezTo>
                      <a:pt x="8653" y="8480"/>
                      <a:pt x="8617" y="8497"/>
                      <a:pt x="8581" y="8513"/>
                    </a:cubicBezTo>
                    <a:cubicBezTo>
                      <a:pt x="8284" y="8660"/>
                      <a:pt x="7965" y="8725"/>
                      <a:pt x="7644" y="8779"/>
                    </a:cubicBezTo>
                    <a:cubicBezTo>
                      <a:pt x="7619" y="8783"/>
                      <a:pt x="7593" y="8788"/>
                      <a:pt x="7567" y="8788"/>
                    </a:cubicBezTo>
                    <a:cubicBezTo>
                      <a:pt x="7523" y="8788"/>
                      <a:pt x="7480" y="8774"/>
                      <a:pt x="7446" y="8716"/>
                    </a:cubicBezTo>
                    <a:cubicBezTo>
                      <a:pt x="7506" y="8699"/>
                      <a:pt x="7551" y="8680"/>
                      <a:pt x="7597" y="8674"/>
                    </a:cubicBezTo>
                    <a:cubicBezTo>
                      <a:pt x="8107" y="8612"/>
                      <a:pt x="8551" y="8389"/>
                      <a:pt x="8995" y="8141"/>
                    </a:cubicBezTo>
                    <a:cubicBezTo>
                      <a:pt x="9744" y="7721"/>
                      <a:pt x="10031" y="7010"/>
                      <a:pt x="10218" y="6249"/>
                    </a:cubicBezTo>
                    <a:cubicBezTo>
                      <a:pt x="10305" y="5892"/>
                      <a:pt x="10274" y="5507"/>
                      <a:pt x="10298" y="5134"/>
                    </a:cubicBezTo>
                    <a:cubicBezTo>
                      <a:pt x="10302" y="5071"/>
                      <a:pt x="10314" y="5010"/>
                      <a:pt x="10323" y="4947"/>
                    </a:cubicBezTo>
                    <a:cubicBezTo>
                      <a:pt x="10344" y="4947"/>
                      <a:pt x="10365" y="4945"/>
                      <a:pt x="10386" y="4945"/>
                    </a:cubicBezTo>
                    <a:cubicBezTo>
                      <a:pt x="10488" y="5136"/>
                      <a:pt x="10383" y="5367"/>
                      <a:pt x="10473" y="5588"/>
                    </a:cubicBezTo>
                    <a:cubicBezTo>
                      <a:pt x="10515" y="5534"/>
                      <a:pt x="10550" y="5502"/>
                      <a:pt x="10569" y="5463"/>
                    </a:cubicBezTo>
                    <a:cubicBezTo>
                      <a:pt x="10656" y="5286"/>
                      <a:pt x="10742" y="5109"/>
                      <a:pt x="10823" y="4930"/>
                    </a:cubicBezTo>
                    <a:cubicBezTo>
                      <a:pt x="10967" y="4614"/>
                      <a:pt x="11099" y="4294"/>
                      <a:pt x="11252" y="3984"/>
                    </a:cubicBezTo>
                    <a:cubicBezTo>
                      <a:pt x="11446" y="3589"/>
                      <a:pt x="11480" y="3175"/>
                      <a:pt x="11428" y="2752"/>
                    </a:cubicBezTo>
                    <a:cubicBezTo>
                      <a:pt x="11383" y="2398"/>
                      <a:pt x="11243" y="2069"/>
                      <a:pt x="11042" y="1773"/>
                    </a:cubicBezTo>
                    <a:cubicBezTo>
                      <a:pt x="10799" y="1413"/>
                      <a:pt x="10539" y="1064"/>
                      <a:pt x="10284" y="711"/>
                    </a:cubicBezTo>
                    <a:cubicBezTo>
                      <a:pt x="10266" y="687"/>
                      <a:pt x="10235" y="672"/>
                      <a:pt x="10196" y="642"/>
                    </a:cubicBezTo>
                    <a:lnTo>
                      <a:pt x="10196" y="641"/>
                    </a:lnTo>
                    <a:cubicBezTo>
                      <a:pt x="10115" y="753"/>
                      <a:pt x="10037" y="855"/>
                      <a:pt x="9965" y="962"/>
                    </a:cubicBezTo>
                    <a:cubicBezTo>
                      <a:pt x="9747" y="1287"/>
                      <a:pt x="9482" y="1563"/>
                      <a:pt x="9170" y="1802"/>
                    </a:cubicBezTo>
                    <a:cubicBezTo>
                      <a:pt x="9009" y="1925"/>
                      <a:pt x="8839" y="2014"/>
                      <a:pt x="8641" y="2051"/>
                    </a:cubicBezTo>
                    <a:cubicBezTo>
                      <a:pt x="8550" y="2069"/>
                      <a:pt x="8460" y="2098"/>
                      <a:pt x="8344" y="2129"/>
                    </a:cubicBezTo>
                    <a:cubicBezTo>
                      <a:pt x="8344" y="2266"/>
                      <a:pt x="8347" y="2395"/>
                      <a:pt x="8344" y="2522"/>
                    </a:cubicBezTo>
                    <a:cubicBezTo>
                      <a:pt x="8335" y="2806"/>
                      <a:pt x="8331" y="3092"/>
                      <a:pt x="8308" y="3376"/>
                    </a:cubicBezTo>
                    <a:cubicBezTo>
                      <a:pt x="8293" y="3565"/>
                      <a:pt x="8242" y="3751"/>
                      <a:pt x="8221" y="3939"/>
                    </a:cubicBezTo>
                    <a:cubicBezTo>
                      <a:pt x="8149" y="4531"/>
                      <a:pt x="8005" y="5100"/>
                      <a:pt x="7684" y="5613"/>
                    </a:cubicBezTo>
                    <a:cubicBezTo>
                      <a:pt x="7563" y="5807"/>
                      <a:pt x="7399" y="5913"/>
                      <a:pt x="7174" y="5939"/>
                    </a:cubicBezTo>
                    <a:cubicBezTo>
                      <a:pt x="7138" y="5943"/>
                      <a:pt x="7104" y="5945"/>
                      <a:pt x="7070" y="5945"/>
                    </a:cubicBezTo>
                    <a:cubicBezTo>
                      <a:pt x="6820" y="5945"/>
                      <a:pt x="6619" y="5835"/>
                      <a:pt x="6448" y="5646"/>
                    </a:cubicBezTo>
                    <a:cubicBezTo>
                      <a:pt x="6380" y="5573"/>
                      <a:pt x="6325" y="5484"/>
                      <a:pt x="6194" y="5459"/>
                    </a:cubicBezTo>
                    <a:cubicBezTo>
                      <a:pt x="6134" y="5612"/>
                      <a:pt x="6073" y="5760"/>
                      <a:pt x="6016" y="5912"/>
                    </a:cubicBezTo>
                    <a:cubicBezTo>
                      <a:pt x="5924" y="6149"/>
                      <a:pt x="5771" y="6333"/>
                      <a:pt x="5561" y="6474"/>
                    </a:cubicBezTo>
                    <a:cubicBezTo>
                      <a:pt x="5454" y="6545"/>
                      <a:pt x="5339" y="6581"/>
                      <a:pt x="5219" y="6581"/>
                    </a:cubicBezTo>
                    <a:cubicBezTo>
                      <a:pt x="5165" y="6581"/>
                      <a:pt x="5111" y="6574"/>
                      <a:pt x="5055" y="6560"/>
                    </a:cubicBezTo>
                    <a:cubicBezTo>
                      <a:pt x="4832" y="6504"/>
                      <a:pt x="4638" y="6401"/>
                      <a:pt x="4478" y="6234"/>
                    </a:cubicBezTo>
                    <a:cubicBezTo>
                      <a:pt x="4413" y="6165"/>
                      <a:pt x="4346" y="6101"/>
                      <a:pt x="4271" y="6026"/>
                    </a:cubicBezTo>
                    <a:cubicBezTo>
                      <a:pt x="4166" y="6128"/>
                      <a:pt x="4076" y="6218"/>
                      <a:pt x="3983" y="6308"/>
                    </a:cubicBezTo>
                    <a:cubicBezTo>
                      <a:pt x="3879" y="6407"/>
                      <a:pt x="3762" y="6483"/>
                      <a:pt x="3615" y="6513"/>
                    </a:cubicBezTo>
                    <a:cubicBezTo>
                      <a:pt x="3515" y="6535"/>
                      <a:pt x="3418" y="6545"/>
                      <a:pt x="3325" y="6545"/>
                    </a:cubicBezTo>
                    <a:cubicBezTo>
                      <a:pt x="2951" y="6545"/>
                      <a:pt x="2635" y="6378"/>
                      <a:pt x="2376" y="6077"/>
                    </a:cubicBezTo>
                    <a:cubicBezTo>
                      <a:pt x="2235" y="5915"/>
                      <a:pt x="2119" y="5723"/>
                      <a:pt x="2024" y="5531"/>
                    </a:cubicBezTo>
                    <a:cubicBezTo>
                      <a:pt x="1705" y="4870"/>
                      <a:pt x="1496" y="4177"/>
                      <a:pt x="1444" y="3442"/>
                    </a:cubicBezTo>
                    <a:cubicBezTo>
                      <a:pt x="1432" y="3290"/>
                      <a:pt x="1381" y="3155"/>
                      <a:pt x="1310" y="3020"/>
                    </a:cubicBezTo>
                    <a:cubicBezTo>
                      <a:pt x="1180" y="2767"/>
                      <a:pt x="1066" y="2506"/>
                      <a:pt x="961" y="2242"/>
                    </a:cubicBezTo>
                    <a:cubicBezTo>
                      <a:pt x="922" y="2144"/>
                      <a:pt x="923" y="2029"/>
                      <a:pt x="916" y="1921"/>
                    </a:cubicBezTo>
                    <a:cubicBezTo>
                      <a:pt x="913" y="1889"/>
                      <a:pt x="943" y="1856"/>
                      <a:pt x="971" y="1795"/>
                    </a:cubicBezTo>
                    <a:cubicBezTo>
                      <a:pt x="1070" y="2117"/>
                      <a:pt x="1084" y="2437"/>
                      <a:pt x="1321" y="2666"/>
                    </a:cubicBezTo>
                    <a:cubicBezTo>
                      <a:pt x="1330" y="2513"/>
                      <a:pt x="1315" y="2366"/>
                      <a:pt x="1306" y="2219"/>
                    </a:cubicBezTo>
                    <a:cubicBezTo>
                      <a:pt x="1298" y="2071"/>
                      <a:pt x="1291" y="1921"/>
                      <a:pt x="1297" y="1770"/>
                    </a:cubicBezTo>
                    <a:cubicBezTo>
                      <a:pt x="1300" y="1704"/>
                      <a:pt x="1336" y="1638"/>
                      <a:pt x="1357" y="1572"/>
                    </a:cubicBezTo>
                    <a:cubicBezTo>
                      <a:pt x="1373" y="1572"/>
                      <a:pt x="1388" y="1574"/>
                      <a:pt x="1403" y="1575"/>
                    </a:cubicBezTo>
                    <a:cubicBezTo>
                      <a:pt x="1415" y="1614"/>
                      <a:pt x="1438" y="1655"/>
                      <a:pt x="1439" y="1695"/>
                    </a:cubicBezTo>
                    <a:cubicBezTo>
                      <a:pt x="1444" y="1831"/>
                      <a:pt x="1436" y="1967"/>
                      <a:pt x="1444" y="2104"/>
                    </a:cubicBezTo>
                    <a:cubicBezTo>
                      <a:pt x="1487" y="3007"/>
                      <a:pt x="1559" y="3906"/>
                      <a:pt x="1861" y="4770"/>
                    </a:cubicBezTo>
                    <a:cubicBezTo>
                      <a:pt x="1994" y="5154"/>
                      <a:pt x="2122" y="5544"/>
                      <a:pt x="2388" y="5865"/>
                    </a:cubicBezTo>
                    <a:cubicBezTo>
                      <a:pt x="2521" y="6029"/>
                      <a:pt x="2670" y="6179"/>
                      <a:pt x="2865" y="6272"/>
                    </a:cubicBezTo>
                    <a:cubicBezTo>
                      <a:pt x="3007" y="6339"/>
                      <a:pt x="3168" y="6377"/>
                      <a:pt x="3328" y="6377"/>
                    </a:cubicBezTo>
                    <a:cubicBezTo>
                      <a:pt x="3675" y="6377"/>
                      <a:pt x="4016" y="6198"/>
                      <a:pt x="4151" y="5756"/>
                    </a:cubicBezTo>
                    <a:cubicBezTo>
                      <a:pt x="4203" y="5582"/>
                      <a:pt x="4259" y="5400"/>
                      <a:pt x="4268" y="5221"/>
                    </a:cubicBezTo>
                    <a:cubicBezTo>
                      <a:pt x="4286" y="4849"/>
                      <a:pt x="4281" y="4474"/>
                      <a:pt x="4271" y="4102"/>
                    </a:cubicBezTo>
                    <a:cubicBezTo>
                      <a:pt x="4260" y="3612"/>
                      <a:pt x="4182" y="3128"/>
                      <a:pt x="4059" y="2654"/>
                    </a:cubicBezTo>
                    <a:cubicBezTo>
                      <a:pt x="3907" y="2065"/>
                      <a:pt x="3708" y="1496"/>
                      <a:pt x="3361" y="989"/>
                    </a:cubicBezTo>
                    <a:cubicBezTo>
                      <a:pt x="3141" y="663"/>
                      <a:pt x="2869" y="393"/>
                      <a:pt x="2533" y="186"/>
                    </a:cubicBezTo>
                    <a:cubicBezTo>
                      <a:pt x="2334" y="64"/>
                      <a:pt x="2096" y="0"/>
                      <a:pt x="185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6272500" y="1373100"/>
                <a:ext cx="90700" cy="190250"/>
              </a:xfrm>
              <a:custGeom>
                <a:avLst/>
                <a:gdLst/>
                <a:ahLst/>
                <a:cxnLst/>
                <a:rect l="l" t="t" r="r" b="b"/>
                <a:pathLst>
                  <a:path w="3628" h="7610" extrusionOk="0">
                    <a:moveTo>
                      <a:pt x="2052" y="1"/>
                    </a:moveTo>
                    <a:cubicBezTo>
                      <a:pt x="2021" y="1"/>
                      <a:pt x="1990" y="3"/>
                      <a:pt x="1957" y="7"/>
                    </a:cubicBezTo>
                    <a:cubicBezTo>
                      <a:pt x="1555" y="57"/>
                      <a:pt x="1151" y="93"/>
                      <a:pt x="770" y="264"/>
                    </a:cubicBezTo>
                    <a:cubicBezTo>
                      <a:pt x="446" y="408"/>
                      <a:pt x="217" y="625"/>
                      <a:pt x="80" y="946"/>
                    </a:cubicBezTo>
                    <a:cubicBezTo>
                      <a:pt x="1" y="1132"/>
                      <a:pt x="22" y="1236"/>
                      <a:pt x="182" y="1358"/>
                    </a:cubicBezTo>
                    <a:cubicBezTo>
                      <a:pt x="706" y="1751"/>
                      <a:pt x="1046" y="2280"/>
                      <a:pt x="1272" y="2879"/>
                    </a:cubicBezTo>
                    <a:cubicBezTo>
                      <a:pt x="1509" y="3502"/>
                      <a:pt x="1651" y="4154"/>
                      <a:pt x="1743" y="4815"/>
                    </a:cubicBezTo>
                    <a:cubicBezTo>
                      <a:pt x="1782" y="5103"/>
                      <a:pt x="1762" y="5398"/>
                      <a:pt x="1798" y="5688"/>
                    </a:cubicBezTo>
                    <a:cubicBezTo>
                      <a:pt x="1834" y="5989"/>
                      <a:pt x="1800" y="6283"/>
                      <a:pt x="1765" y="6581"/>
                    </a:cubicBezTo>
                    <a:cubicBezTo>
                      <a:pt x="1746" y="6735"/>
                      <a:pt x="1666" y="6905"/>
                      <a:pt x="1711" y="7037"/>
                    </a:cubicBezTo>
                    <a:cubicBezTo>
                      <a:pt x="1759" y="7176"/>
                      <a:pt x="1914" y="7284"/>
                      <a:pt x="2031" y="7397"/>
                    </a:cubicBezTo>
                    <a:cubicBezTo>
                      <a:pt x="2157" y="7518"/>
                      <a:pt x="2334" y="7609"/>
                      <a:pt x="2522" y="7609"/>
                    </a:cubicBezTo>
                    <a:cubicBezTo>
                      <a:pt x="2652" y="7609"/>
                      <a:pt x="2787" y="7566"/>
                      <a:pt x="2914" y="7458"/>
                    </a:cubicBezTo>
                    <a:cubicBezTo>
                      <a:pt x="3015" y="7373"/>
                      <a:pt x="3111" y="7265"/>
                      <a:pt x="3168" y="7148"/>
                    </a:cubicBezTo>
                    <a:cubicBezTo>
                      <a:pt x="3267" y="6947"/>
                      <a:pt x="3348" y="6737"/>
                      <a:pt x="3413" y="6522"/>
                    </a:cubicBezTo>
                    <a:cubicBezTo>
                      <a:pt x="3594" y="5904"/>
                      <a:pt x="3621" y="5266"/>
                      <a:pt x="3627" y="4625"/>
                    </a:cubicBezTo>
                    <a:cubicBezTo>
                      <a:pt x="3611" y="4252"/>
                      <a:pt x="3599" y="3878"/>
                      <a:pt x="3579" y="3506"/>
                    </a:cubicBezTo>
                    <a:cubicBezTo>
                      <a:pt x="3528" y="2622"/>
                      <a:pt x="3276" y="1784"/>
                      <a:pt x="2988" y="955"/>
                    </a:cubicBezTo>
                    <a:cubicBezTo>
                      <a:pt x="2896" y="690"/>
                      <a:pt x="2742" y="456"/>
                      <a:pt x="2556" y="244"/>
                    </a:cubicBezTo>
                    <a:cubicBezTo>
                      <a:pt x="2418" y="88"/>
                      <a:pt x="2252" y="1"/>
                      <a:pt x="2052"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6203375" y="1309850"/>
                <a:ext cx="297075" cy="502075"/>
              </a:xfrm>
              <a:custGeom>
                <a:avLst/>
                <a:gdLst/>
                <a:ahLst/>
                <a:cxnLst/>
                <a:rect l="l" t="t" r="r" b="b"/>
                <a:pathLst>
                  <a:path w="11883" h="20083" extrusionOk="0">
                    <a:moveTo>
                      <a:pt x="7560" y="616"/>
                    </a:moveTo>
                    <a:cubicBezTo>
                      <a:pt x="7795" y="616"/>
                      <a:pt x="7990" y="694"/>
                      <a:pt x="8127" y="927"/>
                    </a:cubicBezTo>
                    <a:cubicBezTo>
                      <a:pt x="8214" y="1073"/>
                      <a:pt x="8320" y="1206"/>
                      <a:pt x="8401" y="1355"/>
                    </a:cubicBezTo>
                    <a:cubicBezTo>
                      <a:pt x="8434" y="1412"/>
                      <a:pt x="8442" y="1499"/>
                      <a:pt x="8427" y="1565"/>
                    </a:cubicBezTo>
                    <a:cubicBezTo>
                      <a:pt x="8359" y="1862"/>
                      <a:pt x="8283" y="2156"/>
                      <a:pt x="8208" y="2450"/>
                    </a:cubicBezTo>
                    <a:cubicBezTo>
                      <a:pt x="8182" y="2545"/>
                      <a:pt x="8149" y="2638"/>
                      <a:pt x="8121" y="2732"/>
                    </a:cubicBezTo>
                    <a:cubicBezTo>
                      <a:pt x="8106" y="2734"/>
                      <a:pt x="8091" y="2737"/>
                      <a:pt x="8077" y="2740"/>
                    </a:cubicBezTo>
                    <a:cubicBezTo>
                      <a:pt x="7932" y="2453"/>
                      <a:pt x="7837" y="2137"/>
                      <a:pt x="7564" y="1932"/>
                    </a:cubicBezTo>
                    <a:cubicBezTo>
                      <a:pt x="7295" y="1731"/>
                      <a:pt x="6986" y="1649"/>
                      <a:pt x="6650" y="1587"/>
                    </a:cubicBezTo>
                    <a:cubicBezTo>
                      <a:pt x="6697" y="1319"/>
                      <a:pt x="6812" y="1107"/>
                      <a:pt x="6965" y="917"/>
                    </a:cubicBezTo>
                    <a:lnTo>
                      <a:pt x="6965" y="918"/>
                    </a:lnTo>
                    <a:cubicBezTo>
                      <a:pt x="7082" y="774"/>
                      <a:pt x="7207" y="650"/>
                      <a:pt x="7409" y="626"/>
                    </a:cubicBezTo>
                    <a:cubicBezTo>
                      <a:pt x="7461" y="620"/>
                      <a:pt x="7512" y="616"/>
                      <a:pt x="7560" y="616"/>
                    </a:cubicBezTo>
                    <a:close/>
                    <a:moveTo>
                      <a:pt x="10164" y="166"/>
                    </a:moveTo>
                    <a:cubicBezTo>
                      <a:pt x="10391" y="166"/>
                      <a:pt x="10623" y="218"/>
                      <a:pt x="10856" y="324"/>
                    </a:cubicBezTo>
                    <a:cubicBezTo>
                      <a:pt x="10957" y="369"/>
                      <a:pt x="11045" y="458"/>
                      <a:pt x="11117" y="545"/>
                    </a:cubicBezTo>
                    <a:cubicBezTo>
                      <a:pt x="11395" y="884"/>
                      <a:pt x="11486" y="1293"/>
                      <a:pt x="11527" y="1718"/>
                    </a:cubicBezTo>
                    <a:cubicBezTo>
                      <a:pt x="11560" y="2075"/>
                      <a:pt x="11524" y="2417"/>
                      <a:pt x="11369" y="2750"/>
                    </a:cubicBezTo>
                    <a:cubicBezTo>
                      <a:pt x="11146" y="3232"/>
                      <a:pt x="10954" y="3725"/>
                      <a:pt x="10746" y="4213"/>
                    </a:cubicBezTo>
                    <a:cubicBezTo>
                      <a:pt x="10718" y="4281"/>
                      <a:pt x="10683" y="4344"/>
                      <a:pt x="10650" y="4410"/>
                    </a:cubicBezTo>
                    <a:cubicBezTo>
                      <a:pt x="10632" y="4411"/>
                      <a:pt x="10613" y="4413"/>
                      <a:pt x="10593" y="4413"/>
                    </a:cubicBezTo>
                    <a:cubicBezTo>
                      <a:pt x="10547" y="4326"/>
                      <a:pt x="10485" y="4242"/>
                      <a:pt x="10458" y="4149"/>
                    </a:cubicBezTo>
                    <a:cubicBezTo>
                      <a:pt x="10442" y="4093"/>
                      <a:pt x="10473" y="4020"/>
                      <a:pt x="10499" y="3960"/>
                    </a:cubicBezTo>
                    <a:cubicBezTo>
                      <a:pt x="10779" y="3325"/>
                      <a:pt x="11011" y="2674"/>
                      <a:pt x="11180" y="2000"/>
                    </a:cubicBezTo>
                    <a:cubicBezTo>
                      <a:pt x="11197" y="1941"/>
                      <a:pt x="11207" y="1881"/>
                      <a:pt x="11216" y="1821"/>
                    </a:cubicBezTo>
                    <a:cubicBezTo>
                      <a:pt x="11219" y="1811"/>
                      <a:pt x="11207" y="1799"/>
                      <a:pt x="11186" y="1758"/>
                    </a:cubicBezTo>
                    <a:cubicBezTo>
                      <a:pt x="11144" y="1814"/>
                      <a:pt x="11101" y="1853"/>
                      <a:pt x="11081" y="1902"/>
                    </a:cubicBezTo>
                    <a:cubicBezTo>
                      <a:pt x="11032" y="2029"/>
                      <a:pt x="10985" y="2156"/>
                      <a:pt x="10950" y="2288"/>
                    </a:cubicBezTo>
                    <a:cubicBezTo>
                      <a:pt x="10784" y="2921"/>
                      <a:pt x="10548" y="3527"/>
                      <a:pt x="10251" y="4110"/>
                    </a:cubicBezTo>
                    <a:cubicBezTo>
                      <a:pt x="9986" y="4633"/>
                      <a:pt x="9623" y="5077"/>
                      <a:pt x="9145" y="5424"/>
                    </a:cubicBezTo>
                    <a:cubicBezTo>
                      <a:pt x="8923" y="5585"/>
                      <a:pt x="8678" y="5649"/>
                      <a:pt x="8420" y="5649"/>
                    </a:cubicBezTo>
                    <a:cubicBezTo>
                      <a:pt x="8360" y="5649"/>
                      <a:pt x="8298" y="5645"/>
                      <a:pt x="8236" y="5639"/>
                    </a:cubicBezTo>
                    <a:cubicBezTo>
                      <a:pt x="7984" y="5612"/>
                      <a:pt x="7831" y="5451"/>
                      <a:pt x="7822" y="5187"/>
                    </a:cubicBezTo>
                    <a:cubicBezTo>
                      <a:pt x="7816" y="4980"/>
                      <a:pt x="7839" y="4767"/>
                      <a:pt x="7881" y="4563"/>
                    </a:cubicBezTo>
                    <a:cubicBezTo>
                      <a:pt x="7966" y="4144"/>
                      <a:pt x="8074" y="3730"/>
                      <a:pt x="8172" y="3313"/>
                    </a:cubicBezTo>
                    <a:cubicBezTo>
                      <a:pt x="8337" y="2600"/>
                      <a:pt x="8443" y="1872"/>
                      <a:pt x="8710" y="1184"/>
                    </a:cubicBezTo>
                    <a:cubicBezTo>
                      <a:pt x="8827" y="884"/>
                      <a:pt x="8994" y="623"/>
                      <a:pt x="9266" y="449"/>
                    </a:cubicBezTo>
                    <a:cubicBezTo>
                      <a:pt x="9555" y="261"/>
                      <a:pt x="9856" y="166"/>
                      <a:pt x="10164" y="166"/>
                    </a:cubicBezTo>
                    <a:close/>
                    <a:moveTo>
                      <a:pt x="6415" y="1733"/>
                    </a:moveTo>
                    <a:cubicBezTo>
                      <a:pt x="6628" y="1769"/>
                      <a:pt x="6842" y="1797"/>
                      <a:pt x="7052" y="1845"/>
                    </a:cubicBezTo>
                    <a:cubicBezTo>
                      <a:pt x="7315" y="1907"/>
                      <a:pt x="7524" y="2062"/>
                      <a:pt x="7668" y="2287"/>
                    </a:cubicBezTo>
                    <a:cubicBezTo>
                      <a:pt x="7953" y="2735"/>
                      <a:pt x="8067" y="3218"/>
                      <a:pt x="7936" y="3745"/>
                    </a:cubicBezTo>
                    <a:cubicBezTo>
                      <a:pt x="7846" y="4114"/>
                      <a:pt x="7758" y="4483"/>
                      <a:pt x="7675" y="4854"/>
                    </a:cubicBezTo>
                    <a:cubicBezTo>
                      <a:pt x="7656" y="4939"/>
                      <a:pt x="7654" y="5029"/>
                      <a:pt x="7656" y="5116"/>
                    </a:cubicBezTo>
                    <a:cubicBezTo>
                      <a:pt x="7660" y="5463"/>
                      <a:pt x="7819" y="5675"/>
                      <a:pt x="8148" y="5781"/>
                    </a:cubicBezTo>
                    <a:cubicBezTo>
                      <a:pt x="8325" y="5840"/>
                      <a:pt x="8329" y="5846"/>
                      <a:pt x="8337" y="6039"/>
                    </a:cubicBezTo>
                    <a:cubicBezTo>
                      <a:pt x="8353" y="6495"/>
                      <a:pt x="8338" y="6947"/>
                      <a:pt x="8232" y="7396"/>
                    </a:cubicBezTo>
                    <a:cubicBezTo>
                      <a:pt x="8167" y="7666"/>
                      <a:pt x="8146" y="7945"/>
                      <a:pt x="8100" y="8219"/>
                    </a:cubicBezTo>
                    <a:cubicBezTo>
                      <a:pt x="8037" y="8585"/>
                      <a:pt x="7881" y="8920"/>
                      <a:pt x="7675" y="9226"/>
                    </a:cubicBezTo>
                    <a:cubicBezTo>
                      <a:pt x="7549" y="9415"/>
                      <a:pt x="7388" y="9514"/>
                      <a:pt x="7211" y="9514"/>
                    </a:cubicBezTo>
                    <a:cubicBezTo>
                      <a:pt x="7071" y="9514"/>
                      <a:pt x="6921" y="9452"/>
                      <a:pt x="6770" y="9324"/>
                    </a:cubicBezTo>
                    <a:cubicBezTo>
                      <a:pt x="6671" y="9240"/>
                      <a:pt x="6592" y="9136"/>
                      <a:pt x="6503" y="9043"/>
                    </a:cubicBezTo>
                    <a:cubicBezTo>
                      <a:pt x="6406" y="8942"/>
                      <a:pt x="6383" y="8830"/>
                      <a:pt x="6404" y="8689"/>
                    </a:cubicBezTo>
                    <a:cubicBezTo>
                      <a:pt x="6460" y="8335"/>
                      <a:pt x="6517" y="7978"/>
                      <a:pt x="6533" y="7619"/>
                    </a:cubicBezTo>
                    <a:cubicBezTo>
                      <a:pt x="6550" y="7233"/>
                      <a:pt x="6512" y="6845"/>
                      <a:pt x="6512" y="6458"/>
                    </a:cubicBezTo>
                    <a:cubicBezTo>
                      <a:pt x="6509" y="5494"/>
                      <a:pt x="6275" y="4576"/>
                      <a:pt x="5975" y="3670"/>
                    </a:cubicBezTo>
                    <a:cubicBezTo>
                      <a:pt x="5839" y="3254"/>
                      <a:pt x="5616" y="2894"/>
                      <a:pt x="5310" y="2587"/>
                    </a:cubicBezTo>
                    <a:cubicBezTo>
                      <a:pt x="5240" y="2516"/>
                      <a:pt x="5235" y="2455"/>
                      <a:pt x="5259" y="2371"/>
                    </a:cubicBezTo>
                    <a:cubicBezTo>
                      <a:pt x="5319" y="2171"/>
                      <a:pt x="5445" y="2027"/>
                      <a:pt x="5622" y="1923"/>
                    </a:cubicBezTo>
                    <a:cubicBezTo>
                      <a:pt x="5867" y="1784"/>
                      <a:pt x="6134" y="1748"/>
                      <a:pt x="6415" y="1733"/>
                    </a:cubicBezTo>
                    <a:close/>
                    <a:moveTo>
                      <a:pt x="4817" y="2531"/>
                    </a:moveTo>
                    <a:cubicBezTo>
                      <a:pt x="5017" y="2531"/>
                      <a:pt x="5183" y="2618"/>
                      <a:pt x="5321" y="2774"/>
                    </a:cubicBezTo>
                    <a:cubicBezTo>
                      <a:pt x="5507" y="2986"/>
                      <a:pt x="5661" y="3220"/>
                      <a:pt x="5753" y="3485"/>
                    </a:cubicBezTo>
                    <a:cubicBezTo>
                      <a:pt x="6041" y="4314"/>
                      <a:pt x="6293" y="5152"/>
                      <a:pt x="6343" y="6036"/>
                    </a:cubicBezTo>
                    <a:cubicBezTo>
                      <a:pt x="6364" y="6408"/>
                      <a:pt x="6376" y="6782"/>
                      <a:pt x="6392" y="7155"/>
                    </a:cubicBezTo>
                    <a:cubicBezTo>
                      <a:pt x="6386" y="7796"/>
                      <a:pt x="6359" y="8434"/>
                      <a:pt x="6178" y="9052"/>
                    </a:cubicBezTo>
                    <a:cubicBezTo>
                      <a:pt x="6113" y="9267"/>
                      <a:pt x="6032" y="9477"/>
                      <a:pt x="5933" y="9678"/>
                    </a:cubicBezTo>
                    <a:cubicBezTo>
                      <a:pt x="5875" y="9795"/>
                      <a:pt x="5780" y="9903"/>
                      <a:pt x="5679" y="9988"/>
                    </a:cubicBezTo>
                    <a:cubicBezTo>
                      <a:pt x="5552" y="10096"/>
                      <a:pt x="5416" y="10139"/>
                      <a:pt x="5286" y="10139"/>
                    </a:cubicBezTo>
                    <a:cubicBezTo>
                      <a:pt x="5098" y="10139"/>
                      <a:pt x="4921" y="10048"/>
                      <a:pt x="4794" y="9927"/>
                    </a:cubicBezTo>
                    <a:cubicBezTo>
                      <a:pt x="4679" y="9814"/>
                      <a:pt x="4523" y="9706"/>
                      <a:pt x="4476" y="9567"/>
                    </a:cubicBezTo>
                    <a:cubicBezTo>
                      <a:pt x="4431" y="9435"/>
                      <a:pt x="4511" y="9264"/>
                      <a:pt x="4529" y="9111"/>
                    </a:cubicBezTo>
                    <a:cubicBezTo>
                      <a:pt x="4563" y="8813"/>
                      <a:pt x="4598" y="8519"/>
                      <a:pt x="4562" y="8218"/>
                    </a:cubicBezTo>
                    <a:cubicBezTo>
                      <a:pt x="4527" y="7928"/>
                      <a:pt x="4547" y="7633"/>
                      <a:pt x="4508" y="7345"/>
                    </a:cubicBezTo>
                    <a:cubicBezTo>
                      <a:pt x="4416" y="6684"/>
                      <a:pt x="4274" y="6032"/>
                      <a:pt x="4037" y="5409"/>
                    </a:cubicBezTo>
                    <a:cubicBezTo>
                      <a:pt x="3810" y="4810"/>
                      <a:pt x="3471" y="4281"/>
                      <a:pt x="2947" y="3888"/>
                    </a:cubicBezTo>
                    <a:cubicBezTo>
                      <a:pt x="2787" y="3766"/>
                      <a:pt x="2766" y="3662"/>
                      <a:pt x="2845" y="3476"/>
                    </a:cubicBezTo>
                    <a:cubicBezTo>
                      <a:pt x="2982" y="3155"/>
                      <a:pt x="3211" y="2938"/>
                      <a:pt x="3535" y="2794"/>
                    </a:cubicBezTo>
                    <a:cubicBezTo>
                      <a:pt x="3916" y="2623"/>
                      <a:pt x="4320" y="2587"/>
                      <a:pt x="4722" y="2537"/>
                    </a:cubicBezTo>
                    <a:cubicBezTo>
                      <a:pt x="4755" y="2533"/>
                      <a:pt x="4786" y="2531"/>
                      <a:pt x="4817" y="2531"/>
                    </a:cubicBezTo>
                    <a:close/>
                    <a:moveTo>
                      <a:pt x="1974" y="3715"/>
                    </a:moveTo>
                    <a:cubicBezTo>
                      <a:pt x="2214" y="3715"/>
                      <a:pt x="2452" y="3779"/>
                      <a:pt x="2652" y="3901"/>
                    </a:cubicBezTo>
                    <a:cubicBezTo>
                      <a:pt x="2988" y="4108"/>
                      <a:pt x="3259" y="4378"/>
                      <a:pt x="3480" y="4704"/>
                    </a:cubicBezTo>
                    <a:cubicBezTo>
                      <a:pt x="3826" y="5211"/>
                      <a:pt x="4024" y="5780"/>
                      <a:pt x="4178" y="6369"/>
                    </a:cubicBezTo>
                    <a:cubicBezTo>
                      <a:pt x="4299" y="6843"/>
                      <a:pt x="4377" y="7327"/>
                      <a:pt x="4389" y="7817"/>
                    </a:cubicBezTo>
                    <a:cubicBezTo>
                      <a:pt x="4398" y="8189"/>
                      <a:pt x="4403" y="8563"/>
                      <a:pt x="4386" y="8936"/>
                    </a:cubicBezTo>
                    <a:cubicBezTo>
                      <a:pt x="4377" y="9115"/>
                      <a:pt x="4322" y="9297"/>
                      <a:pt x="4269" y="9469"/>
                    </a:cubicBezTo>
                    <a:cubicBezTo>
                      <a:pt x="4134" y="9913"/>
                      <a:pt x="3793" y="10092"/>
                      <a:pt x="3446" y="10092"/>
                    </a:cubicBezTo>
                    <a:cubicBezTo>
                      <a:pt x="3286" y="10092"/>
                      <a:pt x="3125" y="10054"/>
                      <a:pt x="2983" y="9987"/>
                    </a:cubicBezTo>
                    <a:cubicBezTo>
                      <a:pt x="2787" y="9894"/>
                      <a:pt x="2640" y="9744"/>
                      <a:pt x="2505" y="9580"/>
                    </a:cubicBezTo>
                    <a:cubicBezTo>
                      <a:pt x="2240" y="9258"/>
                      <a:pt x="2113" y="8869"/>
                      <a:pt x="1978" y="8485"/>
                    </a:cubicBezTo>
                    <a:cubicBezTo>
                      <a:pt x="1678" y="7621"/>
                      <a:pt x="1606" y="6720"/>
                      <a:pt x="1561" y="5817"/>
                    </a:cubicBezTo>
                    <a:cubicBezTo>
                      <a:pt x="1555" y="5682"/>
                      <a:pt x="1562" y="5546"/>
                      <a:pt x="1556" y="5410"/>
                    </a:cubicBezTo>
                    <a:cubicBezTo>
                      <a:pt x="1555" y="5370"/>
                      <a:pt x="1534" y="5329"/>
                      <a:pt x="1520" y="5289"/>
                    </a:cubicBezTo>
                    <a:cubicBezTo>
                      <a:pt x="1505" y="5289"/>
                      <a:pt x="1490" y="5287"/>
                      <a:pt x="1475" y="5287"/>
                    </a:cubicBezTo>
                    <a:cubicBezTo>
                      <a:pt x="1453" y="5353"/>
                      <a:pt x="1417" y="5419"/>
                      <a:pt x="1414" y="5485"/>
                    </a:cubicBezTo>
                    <a:cubicBezTo>
                      <a:pt x="1408" y="5634"/>
                      <a:pt x="1417" y="5786"/>
                      <a:pt x="1424" y="5934"/>
                    </a:cubicBezTo>
                    <a:cubicBezTo>
                      <a:pt x="1432" y="6081"/>
                      <a:pt x="1447" y="6228"/>
                      <a:pt x="1438" y="6381"/>
                    </a:cubicBezTo>
                    <a:cubicBezTo>
                      <a:pt x="1201" y="6152"/>
                      <a:pt x="1189" y="5832"/>
                      <a:pt x="1090" y="5508"/>
                    </a:cubicBezTo>
                    <a:cubicBezTo>
                      <a:pt x="1060" y="5571"/>
                      <a:pt x="1031" y="5604"/>
                      <a:pt x="1034" y="5636"/>
                    </a:cubicBezTo>
                    <a:cubicBezTo>
                      <a:pt x="1042" y="5744"/>
                      <a:pt x="1040" y="5858"/>
                      <a:pt x="1079" y="5955"/>
                    </a:cubicBezTo>
                    <a:cubicBezTo>
                      <a:pt x="1184" y="6221"/>
                      <a:pt x="1297" y="6482"/>
                      <a:pt x="1429" y="6735"/>
                    </a:cubicBezTo>
                    <a:cubicBezTo>
                      <a:pt x="1498" y="6870"/>
                      <a:pt x="1549" y="7005"/>
                      <a:pt x="1561" y="7157"/>
                    </a:cubicBezTo>
                    <a:cubicBezTo>
                      <a:pt x="1615" y="7891"/>
                      <a:pt x="1822" y="8585"/>
                      <a:pt x="2143" y="9244"/>
                    </a:cubicBezTo>
                    <a:cubicBezTo>
                      <a:pt x="2236" y="9438"/>
                      <a:pt x="2353" y="9630"/>
                      <a:pt x="2493" y="9792"/>
                    </a:cubicBezTo>
                    <a:cubicBezTo>
                      <a:pt x="2753" y="10093"/>
                      <a:pt x="3070" y="10259"/>
                      <a:pt x="3444" y="10259"/>
                    </a:cubicBezTo>
                    <a:cubicBezTo>
                      <a:pt x="3537" y="10259"/>
                      <a:pt x="3634" y="10249"/>
                      <a:pt x="3733" y="10228"/>
                    </a:cubicBezTo>
                    <a:cubicBezTo>
                      <a:pt x="3880" y="10198"/>
                      <a:pt x="3996" y="10122"/>
                      <a:pt x="4101" y="10021"/>
                    </a:cubicBezTo>
                    <a:cubicBezTo>
                      <a:pt x="4193" y="9933"/>
                      <a:pt x="4284" y="9843"/>
                      <a:pt x="4389" y="9741"/>
                    </a:cubicBezTo>
                    <a:cubicBezTo>
                      <a:pt x="4464" y="9816"/>
                      <a:pt x="4530" y="9880"/>
                      <a:pt x="4595" y="9948"/>
                    </a:cubicBezTo>
                    <a:cubicBezTo>
                      <a:pt x="4755" y="10116"/>
                      <a:pt x="4950" y="10219"/>
                      <a:pt x="5172" y="10275"/>
                    </a:cubicBezTo>
                    <a:cubicBezTo>
                      <a:pt x="5228" y="10289"/>
                      <a:pt x="5283" y="10295"/>
                      <a:pt x="5336" y="10295"/>
                    </a:cubicBezTo>
                    <a:cubicBezTo>
                      <a:pt x="5457" y="10295"/>
                      <a:pt x="5571" y="10260"/>
                      <a:pt x="5679" y="10188"/>
                    </a:cubicBezTo>
                    <a:cubicBezTo>
                      <a:pt x="5888" y="10048"/>
                      <a:pt x="6043" y="9864"/>
                      <a:pt x="6133" y="9627"/>
                    </a:cubicBezTo>
                    <a:cubicBezTo>
                      <a:pt x="6190" y="9475"/>
                      <a:pt x="6251" y="9325"/>
                      <a:pt x="6313" y="9174"/>
                    </a:cubicBezTo>
                    <a:cubicBezTo>
                      <a:pt x="6442" y="9199"/>
                      <a:pt x="6497" y="9288"/>
                      <a:pt x="6566" y="9361"/>
                    </a:cubicBezTo>
                    <a:cubicBezTo>
                      <a:pt x="6737" y="9550"/>
                      <a:pt x="6938" y="9660"/>
                      <a:pt x="7187" y="9660"/>
                    </a:cubicBezTo>
                    <a:cubicBezTo>
                      <a:pt x="7221" y="9660"/>
                      <a:pt x="7255" y="9658"/>
                      <a:pt x="7291" y="9654"/>
                    </a:cubicBezTo>
                    <a:cubicBezTo>
                      <a:pt x="7518" y="9628"/>
                      <a:pt x="7681" y="9522"/>
                      <a:pt x="7803" y="9328"/>
                    </a:cubicBezTo>
                    <a:cubicBezTo>
                      <a:pt x="8124" y="8813"/>
                      <a:pt x="8266" y="8246"/>
                      <a:pt x="8338" y="7654"/>
                    </a:cubicBezTo>
                    <a:cubicBezTo>
                      <a:pt x="8361" y="7466"/>
                      <a:pt x="8410" y="7280"/>
                      <a:pt x="8425" y="7091"/>
                    </a:cubicBezTo>
                    <a:cubicBezTo>
                      <a:pt x="8448" y="6807"/>
                      <a:pt x="8452" y="6521"/>
                      <a:pt x="8461" y="6236"/>
                    </a:cubicBezTo>
                    <a:cubicBezTo>
                      <a:pt x="8464" y="6108"/>
                      <a:pt x="8461" y="5981"/>
                      <a:pt x="8461" y="5844"/>
                    </a:cubicBezTo>
                    <a:cubicBezTo>
                      <a:pt x="8577" y="5813"/>
                      <a:pt x="8667" y="5784"/>
                      <a:pt x="8758" y="5766"/>
                    </a:cubicBezTo>
                    <a:cubicBezTo>
                      <a:pt x="8956" y="5727"/>
                      <a:pt x="9126" y="5640"/>
                      <a:pt x="9287" y="5517"/>
                    </a:cubicBezTo>
                    <a:cubicBezTo>
                      <a:pt x="9599" y="5278"/>
                      <a:pt x="9866" y="5002"/>
                      <a:pt x="10083" y="4677"/>
                    </a:cubicBezTo>
                    <a:cubicBezTo>
                      <a:pt x="10154" y="4570"/>
                      <a:pt x="10233" y="4468"/>
                      <a:pt x="10314" y="4356"/>
                    </a:cubicBezTo>
                    <a:cubicBezTo>
                      <a:pt x="10353" y="4386"/>
                      <a:pt x="10385" y="4401"/>
                      <a:pt x="10403" y="4426"/>
                    </a:cubicBezTo>
                    <a:cubicBezTo>
                      <a:pt x="10658" y="4779"/>
                      <a:pt x="10917" y="5127"/>
                      <a:pt x="11161" y="5487"/>
                    </a:cubicBezTo>
                    <a:lnTo>
                      <a:pt x="11161" y="5488"/>
                    </a:lnTo>
                    <a:cubicBezTo>
                      <a:pt x="11362" y="5783"/>
                      <a:pt x="11501" y="6113"/>
                      <a:pt x="11546" y="6467"/>
                    </a:cubicBezTo>
                    <a:cubicBezTo>
                      <a:pt x="11597" y="6890"/>
                      <a:pt x="11564" y="7304"/>
                      <a:pt x="11371" y="7699"/>
                    </a:cubicBezTo>
                    <a:cubicBezTo>
                      <a:pt x="11218" y="8009"/>
                      <a:pt x="11084" y="8329"/>
                      <a:pt x="10941" y="8644"/>
                    </a:cubicBezTo>
                    <a:cubicBezTo>
                      <a:pt x="10859" y="8824"/>
                      <a:pt x="10773" y="9001"/>
                      <a:pt x="10688" y="9178"/>
                    </a:cubicBezTo>
                    <a:cubicBezTo>
                      <a:pt x="10668" y="9217"/>
                      <a:pt x="10632" y="9249"/>
                      <a:pt x="10592" y="9301"/>
                    </a:cubicBezTo>
                    <a:cubicBezTo>
                      <a:pt x="10502" y="9082"/>
                      <a:pt x="10607" y="8849"/>
                      <a:pt x="10505" y="8660"/>
                    </a:cubicBezTo>
                    <a:cubicBezTo>
                      <a:pt x="10482" y="8660"/>
                      <a:pt x="10461" y="8662"/>
                      <a:pt x="10440" y="8662"/>
                    </a:cubicBezTo>
                    <a:cubicBezTo>
                      <a:pt x="10431" y="8725"/>
                      <a:pt x="10421" y="8786"/>
                      <a:pt x="10416" y="8848"/>
                    </a:cubicBezTo>
                    <a:cubicBezTo>
                      <a:pt x="10392" y="9222"/>
                      <a:pt x="10422" y="9607"/>
                      <a:pt x="10335" y="9963"/>
                    </a:cubicBezTo>
                    <a:cubicBezTo>
                      <a:pt x="10149" y="10725"/>
                      <a:pt x="9861" y="11436"/>
                      <a:pt x="9112" y="11856"/>
                    </a:cubicBezTo>
                    <a:cubicBezTo>
                      <a:pt x="8670" y="12104"/>
                      <a:pt x="8224" y="12327"/>
                      <a:pt x="7716" y="12389"/>
                    </a:cubicBezTo>
                    <a:cubicBezTo>
                      <a:pt x="7669" y="12395"/>
                      <a:pt x="7624" y="12414"/>
                      <a:pt x="7564" y="12431"/>
                    </a:cubicBezTo>
                    <a:cubicBezTo>
                      <a:pt x="7598" y="12488"/>
                      <a:pt x="7640" y="12503"/>
                      <a:pt x="7683" y="12503"/>
                    </a:cubicBezTo>
                    <a:cubicBezTo>
                      <a:pt x="7709" y="12503"/>
                      <a:pt x="7736" y="12497"/>
                      <a:pt x="7761" y="12492"/>
                    </a:cubicBezTo>
                    <a:cubicBezTo>
                      <a:pt x="8083" y="12440"/>
                      <a:pt x="8401" y="12375"/>
                      <a:pt x="8698" y="12228"/>
                    </a:cubicBezTo>
                    <a:cubicBezTo>
                      <a:pt x="8734" y="12210"/>
                      <a:pt x="8772" y="12195"/>
                      <a:pt x="8827" y="12171"/>
                    </a:cubicBezTo>
                    <a:cubicBezTo>
                      <a:pt x="8836" y="12227"/>
                      <a:pt x="8850" y="12269"/>
                      <a:pt x="8850" y="12311"/>
                    </a:cubicBezTo>
                    <a:cubicBezTo>
                      <a:pt x="8848" y="12835"/>
                      <a:pt x="8835" y="13358"/>
                      <a:pt x="8740" y="13877"/>
                    </a:cubicBezTo>
                    <a:cubicBezTo>
                      <a:pt x="8725" y="13949"/>
                      <a:pt x="8716" y="14024"/>
                      <a:pt x="8713" y="14098"/>
                    </a:cubicBezTo>
                    <a:cubicBezTo>
                      <a:pt x="8697" y="14581"/>
                      <a:pt x="8674" y="15064"/>
                      <a:pt x="8665" y="15546"/>
                    </a:cubicBezTo>
                    <a:cubicBezTo>
                      <a:pt x="8649" y="16539"/>
                      <a:pt x="8638" y="17532"/>
                      <a:pt x="8622" y="18524"/>
                    </a:cubicBezTo>
                    <a:cubicBezTo>
                      <a:pt x="8620" y="18632"/>
                      <a:pt x="8608" y="18743"/>
                      <a:pt x="8572" y="18842"/>
                    </a:cubicBezTo>
                    <a:cubicBezTo>
                      <a:pt x="8547" y="18913"/>
                      <a:pt x="8481" y="18980"/>
                      <a:pt x="8416" y="19016"/>
                    </a:cubicBezTo>
                    <a:cubicBezTo>
                      <a:pt x="7923" y="19292"/>
                      <a:pt x="7421" y="19545"/>
                      <a:pt x="6857" y="19654"/>
                    </a:cubicBezTo>
                    <a:cubicBezTo>
                      <a:pt x="6590" y="19705"/>
                      <a:pt x="6331" y="19791"/>
                      <a:pt x="6068" y="19861"/>
                    </a:cubicBezTo>
                    <a:cubicBezTo>
                      <a:pt x="6023" y="19873"/>
                      <a:pt x="5977" y="19893"/>
                      <a:pt x="5930" y="19894"/>
                    </a:cubicBezTo>
                    <a:cubicBezTo>
                      <a:pt x="5739" y="19896"/>
                      <a:pt x="5548" y="19903"/>
                      <a:pt x="5357" y="19903"/>
                    </a:cubicBezTo>
                    <a:cubicBezTo>
                      <a:pt x="5093" y="19903"/>
                      <a:pt x="4830" y="19889"/>
                      <a:pt x="4569" y="19827"/>
                    </a:cubicBezTo>
                    <a:cubicBezTo>
                      <a:pt x="4167" y="19728"/>
                      <a:pt x="3760" y="19648"/>
                      <a:pt x="3361" y="19534"/>
                    </a:cubicBezTo>
                    <a:cubicBezTo>
                      <a:pt x="3082" y="19454"/>
                      <a:pt x="2814" y="19334"/>
                      <a:pt x="2541" y="19231"/>
                    </a:cubicBezTo>
                    <a:cubicBezTo>
                      <a:pt x="2511" y="19219"/>
                      <a:pt x="2481" y="19198"/>
                      <a:pt x="2452" y="19180"/>
                    </a:cubicBezTo>
                    <a:cubicBezTo>
                      <a:pt x="2310" y="19090"/>
                      <a:pt x="2243" y="18974"/>
                      <a:pt x="2264" y="18790"/>
                    </a:cubicBezTo>
                    <a:cubicBezTo>
                      <a:pt x="2299" y="18494"/>
                      <a:pt x="2319" y="18194"/>
                      <a:pt x="2310" y="17896"/>
                    </a:cubicBezTo>
                    <a:cubicBezTo>
                      <a:pt x="2298" y="17400"/>
                      <a:pt x="2258" y="16905"/>
                      <a:pt x="2230" y="16409"/>
                    </a:cubicBezTo>
                    <a:cubicBezTo>
                      <a:pt x="2225" y="16314"/>
                      <a:pt x="2221" y="16220"/>
                      <a:pt x="2221" y="16125"/>
                    </a:cubicBezTo>
                    <a:cubicBezTo>
                      <a:pt x="2221" y="15294"/>
                      <a:pt x="2225" y="14464"/>
                      <a:pt x="2222" y="13634"/>
                    </a:cubicBezTo>
                    <a:cubicBezTo>
                      <a:pt x="2221" y="13288"/>
                      <a:pt x="2198" y="12941"/>
                      <a:pt x="2188" y="12595"/>
                    </a:cubicBezTo>
                    <a:cubicBezTo>
                      <a:pt x="2185" y="12510"/>
                      <a:pt x="2188" y="12425"/>
                      <a:pt x="2188" y="12281"/>
                    </a:cubicBezTo>
                    <a:cubicBezTo>
                      <a:pt x="2369" y="12497"/>
                      <a:pt x="2566" y="12571"/>
                      <a:pt x="2795" y="12571"/>
                    </a:cubicBezTo>
                    <a:cubicBezTo>
                      <a:pt x="2800" y="12571"/>
                      <a:pt x="2804" y="12571"/>
                      <a:pt x="2809" y="12571"/>
                    </a:cubicBezTo>
                    <a:cubicBezTo>
                      <a:pt x="2818" y="12480"/>
                      <a:pt x="2766" y="12438"/>
                      <a:pt x="2688" y="12414"/>
                    </a:cubicBezTo>
                    <a:cubicBezTo>
                      <a:pt x="2379" y="12326"/>
                      <a:pt x="2165" y="12110"/>
                      <a:pt x="1966" y="11873"/>
                    </a:cubicBezTo>
                    <a:cubicBezTo>
                      <a:pt x="1492" y="11313"/>
                      <a:pt x="1109" y="10695"/>
                      <a:pt x="863" y="10002"/>
                    </a:cubicBezTo>
                    <a:cubicBezTo>
                      <a:pt x="676" y="9472"/>
                      <a:pt x="488" y="8935"/>
                      <a:pt x="375" y="8386"/>
                    </a:cubicBezTo>
                    <a:cubicBezTo>
                      <a:pt x="192" y="7484"/>
                      <a:pt x="119" y="6569"/>
                      <a:pt x="302" y="5654"/>
                    </a:cubicBezTo>
                    <a:cubicBezTo>
                      <a:pt x="416" y="5085"/>
                      <a:pt x="638" y="4566"/>
                      <a:pt x="1030" y="4125"/>
                    </a:cubicBezTo>
                    <a:cubicBezTo>
                      <a:pt x="1276" y="3847"/>
                      <a:pt x="1627" y="3715"/>
                      <a:pt x="1974" y="3715"/>
                    </a:cubicBezTo>
                    <a:close/>
                    <a:moveTo>
                      <a:pt x="10231" y="0"/>
                    </a:moveTo>
                    <a:cubicBezTo>
                      <a:pt x="10184" y="0"/>
                      <a:pt x="10137" y="3"/>
                      <a:pt x="10089" y="9"/>
                    </a:cubicBezTo>
                    <a:cubicBezTo>
                      <a:pt x="9557" y="72"/>
                      <a:pt x="9102" y="253"/>
                      <a:pt x="8800" y="723"/>
                    </a:cubicBezTo>
                    <a:cubicBezTo>
                      <a:pt x="8703" y="875"/>
                      <a:pt x="8608" y="1028"/>
                      <a:pt x="8505" y="1191"/>
                    </a:cubicBezTo>
                    <a:cubicBezTo>
                      <a:pt x="8470" y="1151"/>
                      <a:pt x="8439" y="1118"/>
                      <a:pt x="8413" y="1080"/>
                    </a:cubicBezTo>
                    <a:cubicBezTo>
                      <a:pt x="8341" y="972"/>
                      <a:pt x="8272" y="863"/>
                      <a:pt x="8200" y="756"/>
                    </a:cubicBezTo>
                    <a:cubicBezTo>
                      <a:pt x="8073" y="570"/>
                      <a:pt x="7904" y="470"/>
                      <a:pt x="7687" y="470"/>
                    </a:cubicBezTo>
                    <a:cubicBezTo>
                      <a:pt x="7661" y="470"/>
                      <a:pt x="7635" y="471"/>
                      <a:pt x="7608" y="474"/>
                    </a:cubicBezTo>
                    <a:cubicBezTo>
                      <a:pt x="7575" y="478"/>
                      <a:pt x="7541" y="484"/>
                      <a:pt x="7508" y="484"/>
                    </a:cubicBezTo>
                    <a:cubicBezTo>
                      <a:pt x="7500" y="484"/>
                      <a:pt x="7492" y="484"/>
                      <a:pt x="7484" y="483"/>
                    </a:cubicBezTo>
                    <a:cubicBezTo>
                      <a:pt x="7456" y="480"/>
                      <a:pt x="7428" y="478"/>
                      <a:pt x="7401" y="478"/>
                    </a:cubicBezTo>
                    <a:cubicBezTo>
                      <a:pt x="7145" y="478"/>
                      <a:pt x="6956" y="616"/>
                      <a:pt x="6812" y="824"/>
                    </a:cubicBezTo>
                    <a:cubicBezTo>
                      <a:pt x="6695" y="989"/>
                      <a:pt x="6592" y="1169"/>
                      <a:pt x="6518" y="1355"/>
                    </a:cubicBezTo>
                    <a:cubicBezTo>
                      <a:pt x="6460" y="1502"/>
                      <a:pt x="6382" y="1575"/>
                      <a:pt x="6227" y="1589"/>
                    </a:cubicBezTo>
                    <a:cubicBezTo>
                      <a:pt x="6119" y="1596"/>
                      <a:pt x="6010" y="1616"/>
                      <a:pt x="5905" y="1643"/>
                    </a:cubicBezTo>
                    <a:cubicBezTo>
                      <a:pt x="5546" y="1736"/>
                      <a:pt x="5256" y="1919"/>
                      <a:pt x="5117" y="2284"/>
                    </a:cubicBezTo>
                    <a:cubicBezTo>
                      <a:pt x="5105" y="2314"/>
                      <a:pt x="5085" y="2342"/>
                      <a:pt x="5064" y="2381"/>
                    </a:cubicBezTo>
                    <a:cubicBezTo>
                      <a:pt x="4889" y="2395"/>
                      <a:pt x="4715" y="2413"/>
                      <a:pt x="4538" y="2423"/>
                    </a:cubicBezTo>
                    <a:cubicBezTo>
                      <a:pt x="4182" y="2446"/>
                      <a:pt x="3837" y="2513"/>
                      <a:pt x="3504" y="2638"/>
                    </a:cubicBezTo>
                    <a:cubicBezTo>
                      <a:pt x="3097" y="2792"/>
                      <a:pt x="2820" y="3071"/>
                      <a:pt x="2698" y="3496"/>
                    </a:cubicBezTo>
                    <a:cubicBezTo>
                      <a:pt x="2680" y="3559"/>
                      <a:pt x="2655" y="3619"/>
                      <a:pt x="2628" y="3694"/>
                    </a:cubicBezTo>
                    <a:cubicBezTo>
                      <a:pt x="2562" y="3674"/>
                      <a:pt x="2511" y="3662"/>
                      <a:pt x="2463" y="3641"/>
                    </a:cubicBezTo>
                    <a:cubicBezTo>
                      <a:pt x="2309" y="3578"/>
                      <a:pt x="2141" y="3549"/>
                      <a:pt x="1973" y="3549"/>
                    </a:cubicBezTo>
                    <a:cubicBezTo>
                      <a:pt x="1564" y="3549"/>
                      <a:pt x="1146" y="3725"/>
                      <a:pt x="886" y="4035"/>
                    </a:cubicBezTo>
                    <a:cubicBezTo>
                      <a:pt x="596" y="4378"/>
                      <a:pt x="390" y="4767"/>
                      <a:pt x="260" y="5193"/>
                    </a:cubicBezTo>
                    <a:cubicBezTo>
                      <a:pt x="0" y="6036"/>
                      <a:pt x="11" y="6896"/>
                      <a:pt x="116" y="7759"/>
                    </a:cubicBezTo>
                    <a:cubicBezTo>
                      <a:pt x="183" y="8300"/>
                      <a:pt x="315" y="8824"/>
                      <a:pt x="482" y="9345"/>
                    </a:cubicBezTo>
                    <a:cubicBezTo>
                      <a:pt x="703" y="10029"/>
                      <a:pt x="980" y="10678"/>
                      <a:pt x="1357" y="11291"/>
                    </a:cubicBezTo>
                    <a:cubicBezTo>
                      <a:pt x="1520" y="11558"/>
                      <a:pt x="1681" y="11823"/>
                      <a:pt x="1927" y="12023"/>
                    </a:cubicBezTo>
                    <a:cubicBezTo>
                      <a:pt x="2012" y="12092"/>
                      <a:pt x="2045" y="12182"/>
                      <a:pt x="2048" y="12291"/>
                    </a:cubicBezTo>
                    <a:cubicBezTo>
                      <a:pt x="2057" y="12773"/>
                      <a:pt x="2077" y="13256"/>
                      <a:pt x="2077" y="13739"/>
                    </a:cubicBezTo>
                    <a:cubicBezTo>
                      <a:pt x="2080" y="14548"/>
                      <a:pt x="2066" y="15358"/>
                      <a:pt x="2068" y="16167"/>
                    </a:cubicBezTo>
                    <a:cubicBezTo>
                      <a:pt x="2069" y="16493"/>
                      <a:pt x="2077" y="16821"/>
                      <a:pt x="2117" y="17144"/>
                    </a:cubicBezTo>
                    <a:cubicBezTo>
                      <a:pt x="2191" y="17729"/>
                      <a:pt x="2179" y="18310"/>
                      <a:pt x="2113" y="18892"/>
                    </a:cubicBezTo>
                    <a:cubicBezTo>
                      <a:pt x="2101" y="19003"/>
                      <a:pt x="2126" y="19097"/>
                      <a:pt x="2207" y="19169"/>
                    </a:cubicBezTo>
                    <a:cubicBezTo>
                      <a:pt x="2282" y="19237"/>
                      <a:pt x="2358" y="19315"/>
                      <a:pt x="2446" y="19355"/>
                    </a:cubicBezTo>
                    <a:cubicBezTo>
                      <a:pt x="2713" y="19474"/>
                      <a:pt x="2982" y="19596"/>
                      <a:pt x="3261" y="19677"/>
                    </a:cubicBezTo>
                    <a:cubicBezTo>
                      <a:pt x="3678" y="19798"/>
                      <a:pt x="4101" y="19903"/>
                      <a:pt x="4527" y="19981"/>
                    </a:cubicBezTo>
                    <a:cubicBezTo>
                      <a:pt x="4843" y="20039"/>
                      <a:pt x="5160" y="20083"/>
                      <a:pt x="5477" y="20083"/>
                    </a:cubicBezTo>
                    <a:cubicBezTo>
                      <a:pt x="5779" y="20083"/>
                      <a:pt x="6081" y="20043"/>
                      <a:pt x="6382" y="19939"/>
                    </a:cubicBezTo>
                    <a:cubicBezTo>
                      <a:pt x="6445" y="19917"/>
                      <a:pt x="6512" y="19906"/>
                      <a:pt x="6578" y="19890"/>
                    </a:cubicBezTo>
                    <a:cubicBezTo>
                      <a:pt x="6968" y="19795"/>
                      <a:pt x="7364" y="19722"/>
                      <a:pt x="7732" y="19554"/>
                    </a:cubicBezTo>
                    <a:cubicBezTo>
                      <a:pt x="7959" y="19448"/>
                      <a:pt x="8176" y="19321"/>
                      <a:pt x="8406" y="19219"/>
                    </a:cubicBezTo>
                    <a:cubicBezTo>
                      <a:pt x="8676" y="19097"/>
                      <a:pt x="8785" y="18896"/>
                      <a:pt x="8779" y="18605"/>
                    </a:cubicBezTo>
                    <a:cubicBezTo>
                      <a:pt x="8746" y="17108"/>
                      <a:pt x="8809" y="15613"/>
                      <a:pt x="8863" y="14119"/>
                    </a:cubicBezTo>
                    <a:cubicBezTo>
                      <a:pt x="8868" y="14036"/>
                      <a:pt x="8872" y="13955"/>
                      <a:pt x="8886" y="13874"/>
                    </a:cubicBezTo>
                    <a:cubicBezTo>
                      <a:pt x="8970" y="13405"/>
                      <a:pt x="8992" y="12929"/>
                      <a:pt x="8992" y="12453"/>
                    </a:cubicBezTo>
                    <a:lnTo>
                      <a:pt x="8992" y="12071"/>
                    </a:lnTo>
                    <a:cubicBezTo>
                      <a:pt x="9181" y="11954"/>
                      <a:pt x="9362" y="11846"/>
                      <a:pt x="9540" y="11733"/>
                    </a:cubicBezTo>
                    <a:cubicBezTo>
                      <a:pt x="9741" y="11606"/>
                      <a:pt x="9900" y="11462"/>
                      <a:pt x="10014" y="11229"/>
                    </a:cubicBezTo>
                    <a:cubicBezTo>
                      <a:pt x="10224" y="10799"/>
                      <a:pt x="10395" y="10359"/>
                      <a:pt x="10515" y="9897"/>
                    </a:cubicBezTo>
                    <a:cubicBezTo>
                      <a:pt x="10536" y="9820"/>
                      <a:pt x="10578" y="9748"/>
                      <a:pt x="10616" y="9676"/>
                    </a:cubicBezTo>
                    <a:cubicBezTo>
                      <a:pt x="10775" y="9363"/>
                      <a:pt x="10941" y="9052"/>
                      <a:pt x="11095" y="8734"/>
                    </a:cubicBezTo>
                    <a:cubicBezTo>
                      <a:pt x="11218" y="8477"/>
                      <a:pt x="11306" y="8203"/>
                      <a:pt x="11441" y="7952"/>
                    </a:cubicBezTo>
                    <a:cubicBezTo>
                      <a:pt x="11663" y="7538"/>
                      <a:pt x="11761" y="7106"/>
                      <a:pt x="11735" y="6638"/>
                    </a:cubicBezTo>
                    <a:cubicBezTo>
                      <a:pt x="11722" y="6396"/>
                      <a:pt x="11680" y="6168"/>
                      <a:pt x="11582" y="5946"/>
                    </a:cubicBezTo>
                    <a:cubicBezTo>
                      <a:pt x="11423" y="5583"/>
                      <a:pt x="11218" y="5248"/>
                      <a:pt x="10979" y="4932"/>
                    </a:cubicBezTo>
                    <a:cubicBezTo>
                      <a:pt x="10718" y="4584"/>
                      <a:pt x="10752" y="4659"/>
                      <a:pt x="10895" y="4294"/>
                    </a:cubicBezTo>
                    <a:cubicBezTo>
                      <a:pt x="11101" y="3777"/>
                      <a:pt x="11330" y="3268"/>
                      <a:pt x="11551" y="2756"/>
                    </a:cubicBezTo>
                    <a:lnTo>
                      <a:pt x="11549" y="2756"/>
                    </a:lnTo>
                    <a:cubicBezTo>
                      <a:pt x="11882" y="1983"/>
                      <a:pt x="11740" y="1251"/>
                      <a:pt x="11350" y="548"/>
                    </a:cubicBezTo>
                    <a:cubicBezTo>
                      <a:pt x="11275" y="413"/>
                      <a:pt x="11149" y="272"/>
                      <a:pt x="11011" y="208"/>
                    </a:cubicBezTo>
                    <a:cubicBezTo>
                      <a:pt x="10765" y="98"/>
                      <a:pt x="10510" y="0"/>
                      <a:pt x="10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43"/>
          <p:cNvGrpSpPr/>
          <p:nvPr/>
        </p:nvGrpSpPr>
        <p:grpSpPr>
          <a:xfrm>
            <a:off x="4320519" y="2857959"/>
            <a:ext cx="583287" cy="1345981"/>
            <a:chOff x="4068756" y="2781759"/>
            <a:chExt cx="583287" cy="1345981"/>
          </a:xfrm>
        </p:grpSpPr>
        <p:sp>
          <p:nvSpPr>
            <p:cNvPr id="524" name="Google Shape;524;p43"/>
            <p:cNvSpPr/>
            <p:nvPr/>
          </p:nvSpPr>
          <p:spPr>
            <a:xfrm>
              <a:off x="4068756" y="2781759"/>
              <a:ext cx="583287" cy="1345981"/>
            </a:xfrm>
            <a:custGeom>
              <a:avLst/>
              <a:gdLst/>
              <a:ahLst/>
              <a:cxnLst/>
              <a:rect l="l" t="t" r="r" b="b"/>
              <a:pathLst>
                <a:path w="9409" h="21712" extrusionOk="0">
                  <a:moveTo>
                    <a:pt x="6745" y="1"/>
                  </a:moveTo>
                  <a:cubicBezTo>
                    <a:pt x="6652" y="1"/>
                    <a:pt x="6556" y="21"/>
                    <a:pt x="6457" y="60"/>
                  </a:cubicBezTo>
                  <a:cubicBezTo>
                    <a:pt x="6382" y="88"/>
                    <a:pt x="6304" y="126"/>
                    <a:pt x="6246" y="178"/>
                  </a:cubicBezTo>
                  <a:cubicBezTo>
                    <a:pt x="6143" y="272"/>
                    <a:pt x="6035" y="309"/>
                    <a:pt x="5906" y="309"/>
                  </a:cubicBezTo>
                  <a:cubicBezTo>
                    <a:pt x="5883" y="309"/>
                    <a:pt x="5860" y="308"/>
                    <a:pt x="5836" y="306"/>
                  </a:cubicBezTo>
                  <a:cubicBezTo>
                    <a:pt x="5816" y="304"/>
                    <a:pt x="5796" y="303"/>
                    <a:pt x="5774" y="303"/>
                  </a:cubicBezTo>
                  <a:cubicBezTo>
                    <a:pt x="5685" y="303"/>
                    <a:pt x="5587" y="320"/>
                    <a:pt x="5527" y="367"/>
                  </a:cubicBezTo>
                  <a:cubicBezTo>
                    <a:pt x="5294" y="546"/>
                    <a:pt x="5092" y="755"/>
                    <a:pt x="5024" y="1062"/>
                  </a:cubicBezTo>
                  <a:cubicBezTo>
                    <a:pt x="4886" y="1694"/>
                    <a:pt x="4958" y="2306"/>
                    <a:pt x="5164" y="2909"/>
                  </a:cubicBezTo>
                  <a:cubicBezTo>
                    <a:pt x="5209" y="3041"/>
                    <a:pt x="5234" y="3167"/>
                    <a:pt x="5219" y="3307"/>
                  </a:cubicBezTo>
                  <a:cubicBezTo>
                    <a:pt x="5114" y="4273"/>
                    <a:pt x="5014" y="5241"/>
                    <a:pt x="4909" y="6206"/>
                  </a:cubicBezTo>
                  <a:cubicBezTo>
                    <a:pt x="4900" y="6276"/>
                    <a:pt x="4870" y="6344"/>
                    <a:pt x="4850" y="6413"/>
                  </a:cubicBezTo>
                  <a:cubicBezTo>
                    <a:pt x="4736" y="6377"/>
                    <a:pt x="4648" y="6341"/>
                    <a:pt x="4556" y="6323"/>
                  </a:cubicBezTo>
                  <a:cubicBezTo>
                    <a:pt x="4485" y="6309"/>
                    <a:pt x="4412" y="6296"/>
                    <a:pt x="4340" y="6296"/>
                  </a:cubicBezTo>
                  <a:cubicBezTo>
                    <a:pt x="4318" y="6296"/>
                    <a:pt x="4296" y="6297"/>
                    <a:pt x="4274" y="6300"/>
                  </a:cubicBezTo>
                  <a:cubicBezTo>
                    <a:pt x="4249" y="6303"/>
                    <a:pt x="4225" y="6305"/>
                    <a:pt x="4203" y="6305"/>
                  </a:cubicBezTo>
                  <a:cubicBezTo>
                    <a:pt x="4076" y="6305"/>
                    <a:pt x="3981" y="6255"/>
                    <a:pt x="3881" y="6156"/>
                  </a:cubicBezTo>
                  <a:cubicBezTo>
                    <a:pt x="3690" y="5970"/>
                    <a:pt x="3485" y="5879"/>
                    <a:pt x="3270" y="5879"/>
                  </a:cubicBezTo>
                  <a:cubicBezTo>
                    <a:pt x="3095" y="5879"/>
                    <a:pt x="2914" y="5939"/>
                    <a:pt x="2730" y="6057"/>
                  </a:cubicBezTo>
                  <a:cubicBezTo>
                    <a:pt x="2639" y="6116"/>
                    <a:pt x="2553" y="6185"/>
                    <a:pt x="2460" y="6239"/>
                  </a:cubicBezTo>
                  <a:cubicBezTo>
                    <a:pt x="2301" y="6330"/>
                    <a:pt x="2208" y="6467"/>
                    <a:pt x="2172" y="6641"/>
                  </a:cubicBezTo>
                  <a:cubicBezTo>
                    <a:pt x="2148" y="6761"/>
                    <a:pt x="2128" y="6882"/>
                    <a:pt x="2124" y="7004"/>
                  </a:cubicBezTo>
                  <a:cubicBezTo>
                    <a:pt x="2119" y="7166"/>
                    <a:pt x="2133" y="7329"/>
                    <a:pt x="2136" y="7493"/>
                  </a:cubicBezTo>
                  <a:cubicBezTo>
                    <a:pt x="2137" y="7558"/>
                    <a:pt x="2130" y="7622"/>
                    <a:pt x="2128" y="7679"/>
                  </a:cubicBezTo>
                  <a:cubicBezTo>
                    <a:pt x="1926" y="7655"/>
                    <a:pt x="1747" y="7627"/>
                    <a:pt x="1567" y="7612"/>
                  </a:cubicBezTo>
                  <a:cubicBezTo>
                    <a:pt x="1534" y="7609"/>
                    <a:pt x="1501" y="7607"/>
                    <a:pt x="1468" y="7607"/>
                  </a:cubicBezTo>
                  <a:cubicBezTo>
                    <a:pt x="915" y="7607"/>
                    <a:pt x="334" y="8009"/>
                    <a:pt x="139" y="8527"/>
                  </a:cubicBezTo>
                  <a:cubicBezTo>
                    <a:pt x="1" y="8888"/>
                    <a:pt x="1" y="9256"/>
                    <a:pt x="40" y="9631"/>
                  </a:cubicBezTo>
                  <a:cubicBezTo>
                    <a:pt x="133" y="10524"/>
                    <a:pt x="224" y="11417"/>
                    <a:pt x="317" y="12309"/>
                  </a:cubicBezTo>
                  <a:cubicBezTo>
                    <a:pt x="355" y="12668"/>
                    <a:pt x="394" y="13027"/>
                    <a:pt x="535" y="13364"/>
                  </a:cubicBezTo>
                  <a:cubicBezTo>
                    <a:pt x="700" y="13751"/>
                    <a:pt x="859" y="14141"/>
                    <a:pt x="1038" y="14524"/>
                  </a:cubicBezTo>
                  <a:cubicBezTo>
                    <a:pt x="1167" y="14799"/>
                    <a:pt x="1261" y="15096"/>
                    <a:pt x="1495" y="15312"/>
                  </a:cubicBezTo>
                  <a:cubicBezTo>
                    <a:pt x="1531" y="15345"/>
                    <a:pt x="1537" y="15423"/>
                    <a:pt x="1539" y="15480"/>
                  </a:cubicBezTo>
                  <a:cubicBezTo>
                    <a:pt x="1551" y="15772"/>
                    <a:pt x="1552" y="16065"/>
                    <a:pt x="1567" y="16356"/>
                  </a:cubicBezTo>
                  <a:cubicBezTo>
                    <a:pt x="1608" y="17157"/>
                    <a:pt x="1653" y="17958"/>
                    <a:pt x="1698" y="18760"/>
                  </a:cubicBezTo>
                  <a:cubicBezTo>
                    <a:pt x="1737" y="19493"/>
                    <a:pt x="1779" y="20226"/>
                    <a:pt x="1815" y="20959"/>
                  </a:cubicBezTo>
                  <a:cubicBezTo>
                    <a:pt x="1819" y="21034"/>
                    <a:pt x="1842" y="21091"/>
                    <a:pt x="1905" y="21129"/>
                  </a:cubicBezTo>
                  <a:cubicBezTo>
                    <a:pt x="2191" y="21310"/>
                    <a:pt x="2473" y="21510"/>
                    <a:pt x="2819" y="21567"/>
                  </a:cubicBezTo>
                  <a:cubicBezTo>
                    <a:pt x="3120" y="21617"/>
                    <a:pt x="3422" y="21674"/>
                    <a:pt x="3725" y="21690"/>
                  </a:cubicBezTo>
                  <a:cubicBezTo>
                    <a:pt x="3956" y="21704"/>
                    <a:pt x="4186" y="21712"/>
                    <a:pt x="4416" y="21712"/>
                  </a:cubicBezTo>
                  <a:cubicBezTo>
                    <a:pt x="5076" y="21712"/>
                    <a:pt x="5731" y="21645"/>
                    <a:pt x="6373" y="21451"/>
                  </a:cubicBezTo>
                  <a:cubicBezTo>
                    <a:pt x="6763" y="21334"/>
                    <a:pt x="7156" y="21229"/>
                    <a:pt x="7495" y="20985"/>
                  </a:cubicBezTo>
                  <a:cubicBezTo>
                    <a:pt x="7663" y="20863"/>
                    <a:pt x="7782" y="20734"/>
                    <a:pt x="7747" y="20514"/>
                  </a:cubicBezTo>
                  <a:cubicBezTo>
                    <a:pt x="7738" y="20460"/>
                    <a:pt x="7738" y="20404"/>
                    <a:pt x="7737" y="20350"/>
                  </a:cubicBezTo>
                  <a:cubicBezTo>
                    <a:pt x="7713" y="19807"/>
                    <a:pt x="7681" y="19264"/>
                    <a:pt x="7668" y="18721"/>
                  </a:cubicBezTo>
                  <a:cubicBezTo>
                    <a:pt x="7645" y="17796"/>
                    <a:pt x="7633" y="16872"/>
                    <a:pt x="7618" y="15946"/>
                  </a:cubicBezTo>
                  <a:cubicBezTo>
                    <a:pt x="7618" y="15921"/>
                    <a:pt x="7627" y="15895"/>
                    <a:pt x="7633" y="15868"/>
                  </a:cubicBezTo>
                  <a:cubicBezTo>
                    <a:pt x="7851" y="15774"/>
                    <a:pt x="8058" y="15672"/>
                    <a:pt x="8138" y="15426"/>
                  </a:cubicBezTo>
                  <a:cubicBezTo>
                    <a:pt x="8144" y="15408"/>
                    <a:pt x="8163" y="15394"/>
                    <a:pt x="8174" y="15376"/>
                  </a:cubicBezTo>
                  <a:cubicBezTo>
                    <a:pt x="8411" y="14925"/>
                    <a:pt x="8693" y="14493"/>
                    <a:pt x="8873" y="14018"/>
                  </a:cubicBezTo>
                  <a:cubicBezTo>
                    <a:pt x="9083" y="13462"/>
                    <a:pt x="9207" y="12872"/>
                    <a:pt x="9359" y="12294"/>
                  </a:cubicBezTo>
                  <a:cubicBezTo>
                    <a:pt x="9408" y="12105"/>
                    <a:pt x="9377" y="11916"/>
                    <a:pt x="9272" y="11744"/>
                  </a:cubicBezTo>
                  <a:cubicBezTo>
                    <a:pt x="9206" y="11633"/>
                    <a:pt x="9134" y="11523"/>
                    <a:pt x="9081" y="11408"/>
                  </a:cubicBezTo>
                  <a:cubicBezTo>
                    <a:pt x="9023" y="11279"/>
                    <a:pt x="8964" y="11145"/>
                    <a:pt x="8942" y="11007"/>
                  </a:cubicBezTo>
                  <a:cubicBezTo>
                    <a:pt x="8906" y="10765"/>
                    <a:pt x="8888" y="10519"/>
                    <a:pt x="8877" y="10276"/>
                  </a:cubicBezTo>
                  <a:cubicBezTo>
                    <a:pt x="8847" y="9591"/>
                    <a:pt x="8831" y="8903"/>
                    <a:pt x="8799" y="8218"/>
                  </a:cubicBezTo>
                  <a:cubicBezTo>
                    <a:pt x="8769" y="7558"/>
                    <a:pt x="8732" y="6899"/>
                    <a:pt x="8684" y="6242"/>
                  </a:cubicBezTo>
                  <a:cubicBezTo>
                    <a:pt x="8670" y="6062"/>
                    <a:pt x="8618" y="5883"/>
                    <a:pt x="8565" y="5708"/>
                  </a:cubicBezTo>
                  <a:cubicBezTo>
                    <a:pt x="8463" y="5370"/>
                    <a:pt x="8343" y="5037"/>
                    <a:pt x="8240" y="4699"/>
                  </a:cubicBezTo>
                  <a:cubicBezTo>
                    <a:pt x="8139" y="4375"/>
                    <a:pt x="8055" y="4047"/>
                    <a:pt x="7955" y="3721"/>
                  </a:cubicBezTo>
                  <a:cubicBezTo>
                    <a:pt x="7869" y="3443"/>
                    <a:pt x="7765" y="3169"/>
                    <a:pt x="7678" y="2890"/>
                  </a:cubicBezTo>
                  <a:cubicBezTo>
                    <a:pt x="7648" y="2788"/>
                    <a:pt x="7624" y="2678"/>
                    <a:pt x="7629" y="2572"/>
                  </a:cubicBezTo>
                  <a:cubicBezTo>
                    <a:pt x="7644" y="2151"/>
                    <a:pt x="7680" y="1731"/>
                    <a:pt x="7692" y="1311"/>
                  </a:cubicBezTo>
                  <a:cubicBezTo>
                    <a:pt x="7705" y="870"/>
                    <a:pt x="7521" y="507"/>
                    <a:pt x="7209" y="204"/>
                  </a:cubicBezTo>
                  <a:cubicBezTo>
                    <a:pt x="7068" y="67"/>
                    <a:pt x="6912" y="1"/>
                    <a:pt x="67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43"/>
            <p:cNvGrpSpPr/>
            <p:nvPr/>
          </p:nvGrpSpPr>
          <p:grpSpPr>
            <a:xfrm>
              <a:off x="4068787" y="2781759"/>
              <a:ext cx="583225" cy="1345981"/>
              <a:chOff x="4886525" y="1305450"/>
              <a:chExt cx="235200" cy="542800"/>
            </a:xfrm>
          </p:grpSpPr>
          <p:sp>
            <p:nvSpPr>
              <p:cNvPr id="526" name="Google Shape;526;p43"/>
              <p:cNvSpPr/>
              <p:nvPr/>
            </p:nvSpPr>
            <p:spPr>
              <a:xfrm>
                <a:off x="4942075" y="1455475"/>
                <a:ext cx="86250" cy="143275"/>
              </a:xfrm>
              <a:custGeom>
                <a:avLst/>
                <a:gdLst/>
                <a:ahLst/>
                <a:cxnLst/>
                <a:rect l="l" t="t" r="r" b="b"/>
                <a:pathLst>
                  <a:path w="3450" h="5731" extrusionOk="0">
                    <a:moveTo>
                      <a:pt x="1019" y="0"/>
                    </a:moveTo>
                    <a:cubicBezTo>
                      <a:pt x="897" y="0"/>
                      <a:pt x="774" y="30"/>
                      <a:pt x="665" y="91"/>
                    </a:cubicBezTo>
                    <a:cubicBezTo>
                      <a:pt x="558" y="151"/>
                      <a:pt x="462" y="229"/>
                      <a:pt x="354" y="288"/>
                    </a:cubicBezTo>
                    <a:cubicBezTo>
                      <a:pt x="95" y="426"/>
                      <a:pt x="14" y="661"/>
                      <a:pt x="6" y="931"/>
                    </a:cubicBezTo>
                    <a:cubicBezTo>
                      <a:pt x="0" y="1135"/>
                      <a:pt x="3" y="1339"/>
                      <a:pt x="15" y="1544"/>
                    </a:cubicBezTo>
                    <a:cubicBezTo>
                      <a:pt x="21" y="1643"/>
                      <a:pt x="26" y="1763"/>
                      <a:pt x="81" y="1836"/>
                    </a:cubicBezTo>
                    <a:cubicBezTo>
                      <a:pt x="198" y="1988"/>
                      <a:pt x="348" y="2115"/>
                      <a:pt x="485" y="2255"/>
                    </a:cubicBezTo>
                    <a:cubicBezTo>
                      <a:pt x="501" y="2192"/>
                      <a:pt x="492" y="2147"/>
                      <a:pt x="482" y="2102"/>
                    </a:cubicBezTo>
                    <a:cubicBezTo>
                      <a:pt x="425" y="1851"/>
                      <a:pt x="366" y="1601"/>
                      <a:pt x="311" y="1348"/>
                    </a:cubicBezTo>
                    <a:cubicBezTo>
                      <a:pt x="297" y="1287"/>
                      <a:pt x="276" y="1219"/>
                      <a:pt x="353" y="1158"/>
                    </a:cubicBezTo>
                    <a:cubicBezTo>
                      <a:pt x="371" y="1215"/>
                      <a:pt x="390" y="1258"/>
                      <a:pt x="395" y="1303"/>
                    </a:cubicBezTo>
                    <a:cubicBezTo>
                      <a:pt x="435" y="1643"/>
                      <a:pt x="555" y="1961"/>
                      <a:pt x="644" y="2289"/>
                    </a:cubicBezTo>
                    <a:cubicBezTo>
                      <a:pt x="719" y="2567"/>
                      <a:pt x="818" y="2832"/>
                      <a:pt x="967" y="3077"/>
                    </a:cubicBezTo>
                    <a:cubicBezTo>
                      <a:pt x="1277" y="3590"/>
                      <a:pt x="1528" y="4132"/>
                      <a:pt x="1784" y="4672"/>
                    </a:cubicBezTo>
                    <a:cubicBezTo>
                      <a:pt x="1984" y="5091"/>
                      <a:pt x="2306" y="5415"/>
                      <a:pt x="2722" y="5632"/>
                    </a:cubicBezTo>
                    <a:cubicBezTo>
                      <a:pt x="2819" y="5683"/>
                      <a:pt x="2922" y="5730"/>
                      <a:pt x="3034" y="5730"/>
                    </a:cubicBezTo>
                    <a:cubicBezTo>
                      <a:pt x="3066" y="5730"/>
                      <a:pt x="3098" y="5726"/>
                      <a:pt x="3132" y="5718"/>
                    </a:cubicBezTo>
                    <a:cubicBezTo>
                      <a:pt x="3234" y="5554"/>
                      <a:pt x="3333" y="5394"/>
                      <a:pt x="3450" y="5203"/>
                    </a:cubicBezTo>
                    <a:cubicBezTo>
                      <a:pt x="3381" y="5125"/>
                      <a:pt x="3318" y="5055"/>
                      <a:pt x="3256" y="4984"/>
                    </a:cubicBezTo>
                    <a:cubicBezTo>
                      <a:pt x="3091" y="4795"/>
                      <a:pt x="2913" y="4616"/>
                      <a:pt x="2763" y="4417"/>
                    </a:cubicBezTo>
                    <a:cubicBezTo>
                      <a:pt x="2423" y="3962"/>
                      <a:pt x="2141" y="3475"/>
                      <a:pt x="1912" y="2958"/>
                    </a:cubicBezTo>
                    <a:cubicBezTo>
                      <a:pt x="1564" y="2181"/>
                      <a:pt x="1510" y="1372"/>
                      <a:pt x="1687" y="546"/>
                    </a:cubicBezTo>
                    <a:cubicBezTo>
                      <a:pt x="1703" y="466"/>
                      <a:pt x="1702" y="403"/>
                      <a:pt x="1658" y="336"/>
                    </a:cubicBezTo>
                    <a:cubicBezTo>
                      <a:pt x="1519" y="122"/>
                      <a:pt x="1269" y="0"/>
                      <a:pt x="1019" y="0"/>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4889700" y="1465750"/>
                <a:ext cx="228725" cy="378500"/>
              </a:xfrm>
              <a:custGeom>
                <a:avLst/>
                <a:gdLst/>
                <a:ahLst/>
                <a:cxnLst/>
                <a:rect l="l" t="t" r="r" b="b"/>
                <a:pathLst>
                  <a:path w="9149" h="15140" extrusionOk="0">
                    <a:moveTo>
                      <a:pt x="5002" y="8938"/>
                    </a:moveTo>
                    <a:cubicBezTo>
                      <a:pt x="5017" y="8948"/>
                      <a:pt x="5030" y="8959"/>
                      <a:pt x="5044" y="8969"/>
                    </a:cubicBezTo>
                    <a:cubicBezTo>
                      <a:pt x="5002" y="9053"/>
                      <a:pt x="4958" y="9137"/>
                      <a:pt x="4903" y="9245"/>
                    </a:cubicBezTo>
                    <a:cubicBezTo>
                      <a:pt x="4999" y="9281"/>
                      <a:pt x="5090" y="9317"/>
                      <a:pt x="5183" y="9349"/>
                    </a:cubicBezTo>
                    <a:cubicBezTo>
                      <a:pt x="5254" y="9371"/>
                      <a:pt x="5332" y="9376"/>
                      <a:pt x="5398" y="9409"/>
                    </a:cubicBezTo>
                    <a:cubicBezTo>
                      <a:pt x="5676" y="9550"/>
                      <a:pt x="5963" y="9601"/>
                      <a:pt x="6255" y="9601"/>
                    </a:cubicBezTo>
                    <a:cubicBezTo>
                      <a:pt x="6426" y="9601"/>
                      <a:pt x="6597" y="9584"/>
                      <a:pt x="6771" y="9557"/>
                    </a:cubicBezTo>
                    <a:cubicBezTo>
                      <a:pt x="6796" y="9554"/>
                      <a:pt x="6814" y="9551"/>
                      <a:pt x="6830" y="9551"/>
                    </a:cubicBezTo>
                    <a:cubicBezTo>
                      <a:pt x="6869" y="9551"/>
                      <a:pt x="6889" y="9568"/>
                      <a:pt x="6958" y="9620"/>
                    </a:cubicBezTo>
                    <a:cubicBezTo>
                      <a:pt x="6919" y="9643"/>
                      <a:pt x="6891" y="9673"/>
                      <a:pt x="6858" y="9677"/>
                    </a:cubicBezTo>
                    <a:cubicBezTo>
                      <a:pt x="6615" y="9703"/>
                      <a:pt x="6372" y="9733"/>
                      <a:pt x="6128" y="9740"/>
                    </a:cubicBezTo>
                    <a:cubicBezTo>
                      <a:pt x="6119" y="9741"/>
                      <a:pt x="6109" y="9741"/>
                      <a:pt x="6099" y="9741"/>
                    </a:cubicBezTo>
                    <a:cubicBezTo>
                      <a:pt x="5897" y="9741"/>
                      <a:pt x="5704" y="9683"/>
                      <a:pt x="5515" y="9610"/>
                    </a:cubicBezTo>
                    <a:cubicBezTo>
                      <a:pt x="5318" y="9532"/>
                      <a:pt x="5117" y="9470"/>
                      <a:pt x="4921" y="9397"/>
                    </a:cubicBezTo>
                    <a:cubicBezTo>
                      <a:pt x="4887" y="9384"/>
                      <a:pt x="4855" y="9376"/>
                      <a:pt x="4826" y="9376"/>
                    </a:cubicBezTo>
                    <a:cubicBezTo>
                      <a:pt x="4786" y="9376"/>
                      <a:pt x="4750" y="9391"/>
                      <a:pt x="4718" y="9430"/>
                    </a:cubicBezTo>
                    <a:cubicBezTo>
                      <a:pt x="4485" y="9712"/>
                      <a:pt x="4157" y="9764"/>
                      <a:pt x="3824" y="9807"/>
                    </a:cubicBezTo>
                    <a:cubicBezTo>
                      <a:pt x="3723" y="9819"/>
                      <a:pt x="3620" y="9826"/>
                      <a:pt x="3521" y="9849"/>
                    </a:cubicBezTo>
                    <a:cubicBezTo>
                      <a:pt x="3438" y="9867"/>
                      <a:pt x="3356" y="9874"/>
                      <a:pt x="3274" y="9874"/>
                    </a:cubicBezTo>
                    <a:cubicBezTo>
                      <a:pt x="3079" y="9874"/>
                      <a:pt x="2887" y="9833"/>
                      <a:pt x="2694" y="9802"/>
                    </a:cubicBezTo>
                    <a:cubicBezTo>
                      <a:pt x="2613" y="9790"/>
                      <a:pt x="2541" y="9760"/>
                      <a:pt x="2500" y="9686"/>
                    </a:cubicBezTo>
                    <a:cubicBezTo>
                      <a:pt x="2506" y="9670"/>
                      <a:pt x="2512" y="9652"/>
                      <a:pt x="2517" y="9634"/>
                    </a:cubicBezTo>
                    <a:cubicBezTo>
                      <a:pt x="2589" y="9644"/>
                      <a:pt x="2662" y="9650"/>
                      <a:pt x="2731" y="9665"/>
                    </a:cubicBezTo>
                    <a:cubicBezTo>
                      <a:pt x="2936" y="9713"/>
                      <a:pt x="3138" y="9736"/>
                      <a:pt x="3339" y="9736"/>
                    </a:cubicBezTo>
                    <a:cubicBezTo>
                      <a:pt x="3641" y="9736"/>
                      <a:pt x="3941" y="9685"/>
                      <a:pt x="4239" y="9593"/>
                    </a:cubicBezTo>
                    <a:cubicBezTo>
                      <a:pt x="4386" y="9548"/>
                      <a:pt x="4511" y="9473"/>
                      <a:pt x="4611" y="9358"/>
                    </a:cubicBezTo>
                    <a:cubicBezTo>
                      <a:pt x="4705" y="9250"/>
                      <a:pt x="4795" y="9139"/>
                      <a:pt x="4888" y="9032"/>
                    </a:cubicBezTo>
                    <a:cubicBezTo>
                      <a:pt x="4921" y="8996"/>
                      <a:pt x="4964" y="8969"/>
                      <a:pt x="5002" y="8938"/>
                    </a:cubicBezTo>
                    <a:close/>
                    <a:moveTo>
                      <a:pt x="4211" y="1"/>
                    </a:moveTo>
                    <a:cubicBezTo>
                      <a:pt x="3981" y="1"/>
                      <a:pt x="3893" y="68"/>
                      <a:pt x="3861" y="303"/>
                    </a:cubicBezTo>
                    <a:cubicBezTo>
                      <a:pt x="3812" y="666"/>
                      <a:pt x="3776" y="1034"/>
                      <a:pt x="3824" y="1400"/>
                    </a:cubicBezTo>
                    <a:cubicBezTo>
                      <a:pt x="3869" y="1757"/>
                      <a:pt x="3918" y="2114"/>
                      <a:pt x="4097" y="2438"/>
                    </a:cubicBezTo>
                    <a:cubicBezTo>
                      <a:pt x="4286" y="2783"/>
                      <a:pt x="4458" y="3137"/>
                      <a:pt x="4652" y="3481"/>
                    </a:cubicBezTo>
                    <a:cubicBezTo>
                      <a:pt x="4999" y="4094"/>
                      <a:pt x="5461" y="4605"/>
                      <a:pt x="6055" y="4989"/>
                    </a:cubicBezTo>
                    <a:cubicBezTo>
                      <a:pt x="6158" y="5056"/>
                      <a:pt x="6257" y="5127"/>
                      <a:pt x="6357" y="5199"/>
                    </a:cubicBezTo>
                    <a:cubicBezTo>
                      <a:pt x="6387" y="5220"/>
                      <a:pt x="6408" y="5253"/>
                      <a:pt x="6432" y="5280"/>
                    </a:cubicBezTo>
                    <a:cubicBezTo>
                      <a:pt x="6202" y="5272"/>
                      <a:pt x="6061" y="5070"/>
                      <a:pt x="5831" y="5058"/>
                    </a:cubicBezTo>
                    <a:lnTo>
                      <a:pt x="5831" y="5058"/>
                    </a:lnTo>
                    <a:cubicBezTo>
                      <a:pt x="5920" y="5161"/>
                      <a:pt x="6005" y="5265"/>
                      <a:pt x="6092" y="5368"/>
                    </a:cubicBezTo>
                    <a:cubicBezTo>
                      <a:pt x="6080" y="5379"/>
                      <a:pt x="6067" y="5391"/>
                      <a:pt x="6055" y="5401"/>
                    </a:cubicBezTo>
                    <a:cubicBezTo>
                      <a:pt x="5908" y="5257"/>
                      <a:pt x="5762" y="5113"/>
                      <a:pt x="5611" y="4966"/>
                    </a:cubicBezTo>
                    <a:cubicBezTo>
                      <a:pt x="5446" y="5119"/>
                      <a:pt x="5341" y="5302"/>
                      <a:pt x="5290" y="5509"/>
                    </a:cubicBezTo>
                    <a:cubicBezTo>
                      <a:pt x="5188" y="5919"/>
                      <a:pt x="5120" y="6335"/>
                      <a:pt x="5225" y="6756"/>
                    </a:cubicBezTo>
                    <a:cubicBezTo>
                      <a:pt x="5234" y="6794"/>
                      <a:pt x="5219" y="6837"/>
                      <a:pt x="5215" y="6878"/>
                    </a:cubicBezTo>
                    <a:cubicBezTo>
                      <a:pt x="5198" y="6878"/>
                      <a:pt x="5183" y="6876"/>
                      <a:pt x="5167" y="6876"/>
                    </a:cubicBezTo>
                    <a:cubicBezTo>
                      <a:pt x="5006" y="6419"/>
                      <a:pt x="5078" y="5952"/>
                      <a:pt x="5159" y="5472"/>
                    </a:cubicBezTo>
                    <a:cubicBezTo>
                      <a:pt x="4732" y="5352"/>
                      <a:pt x="4383" y="5115"/>
                      <a:pt x="4074" y="4806"/>
                    </a:cubicBezTo>
                    <a:lnTo>
                      <a:pt x="4074" y="4806"/>
                    </a:lnTo>
                    <a:cubicBezTo>
                      <a:pt x="4077" y="4831"/>
                      <a:pt x="4080" y="4858"/>
                      <a:pt x="4083" y="4884"/>
                    </a:cubicBezTo>
                    <a:cubicBezTo>
                      <a:pt x="4139" y="5190"/>
                      <a:pt x="4191" y="5499"/>
                      <a:pt x="4251" y="5805"/>
                    </a:cubicBezTo>
                    <a:cubicBezTo>
                      <a:pt x="4284" y="5980"/>
                      <a:pt x="4251" y="6129"/>
                      <a:pt x="4103" y="6240"/>
                    </a:cubicBezTo>
                    <a:cubicBezTo>
                      <a:pt x="3989" y="6324"/>
                      <a:pt x="3878" y="6417"/>
                      <a:pt x="3753" y="6485"/>
                    </a:cubicBezTo>
                    <a:cubicBezTo>
                      <a:pt x="3682" y="6523"/>
                      <a:pt x="3589" y="6541"/>
                      <a:pt x="3490" y="6541"/>
                    </a:cubicBezTo>
                    <a:cubicBezTo>
                      <a:pt x="3293" y="6541"/>
                      <a:pt x="3075" y="6472"/>
                      <a:pt x="2969" y="6365"/>
                    </a:cubicBezTo>
                    <a:cubicBezTo>
                      <a:pt x="2880" y="6271"/>
                      <a:pt x="2781" y="6189"/>
                      <a:pt x="2692" y="6096"/>
                    </a:cubicBezTo>
                    <a:cubicBezTo>
                      <a:pt x="2481" y="5875"/>
                      <a:pt x="2265" y="5661"/>
                      <a:pt x="2067" y="5428"/>
                    </a:cubicBezTo>
                    <a:cubicBezTo>
                      <a:pt x="1803" y="5119"/>
                      <a:pt x="1647" y="4747"/>
                      <a:pt x="1500" y="4373"/>
                    </a:cubicBezTo>
                    <a:cubicBezTo>
                      <a:pt x="1453" y="4255"/>
                      <a:pt x="1381" y="4169"/>
                      <a:pt x="1279" y="4091"/>
                    </a:cubicBezTo>
                    <a:cubicBezTo>
                      <a:pt x="1144" y="3989"/>
                      <a:pt x="1030" y="3860"/>
                      <a:pt x="913" y="3739"/>
                    </a:cubicBezTo>
                    <a:cubicBezTo>
                      <a:pt x="890" y="3716"/>
                      <a:pt x="893" y="3673"/>
                      <a:pt x="872" y="3590"/>
                    </a:cubicBezTo>
                    <a:lnTo>
                      <a:pt x="872" y="3590"/>
                    </a:lnTo>
                    <a:cubicBezTo>
                      <a:pt x="1016" y="3718"/>
                      <a:pt x="1123" y="3811"/>
                      <a:pt x="1230" y="3904"/>
                    </a:cubicBezTo>
                    <a:cubicBezTo>
                      <a:pt x="1242" y="3895"/>
                      <a:pt x="1255" y="3884"/>
                      <a:pt x="1267" y="3875"/>
                    </a:cubicBezTo>
                    <a:cubicBezTo>
                      <a:pt x="1228" y="3769"/>
                      <a:pt x="1191" y="3662"/>
                      <a:pt x="1151" y="3557"/>
                    </a:cubicBezTo>
                    <a:cubicBezTo>
                      <a:pt x="1114" y="3455"/>
                      <a:pt x="1075" y="3353"/>
                      <a:pt x="1037" y="3251"/>
                    </a:cubicBezTo>
                    <a:cubicBezTo>
                      <a:pt x="1000" y="3152"/>
                      <a:pt x="935" y="3058"/>
                      <a:pt x="982" y="2941"/>
                    </a:cubicBezTo>
                    <a:lnTo>
                      <a:pt x="982" y="2941"/>
                    </a:lnTo>
                    <a:cubicBezTo>
                      <a:pt x="1030" y="2995"/>
                      <a:pt x="1058" y="3053"/>
                      <a:pt x="1085" y="3115"/>
                    </a:cubicBezTo>
                    <a:cubicBezTo>
                      <a:pt x="1281" y="3578"/>
                      <a:pt x="1483" y="4037"/>
                      <a:pt x="1668" y="4505"/>
                    </a:cubicBezTo>
                    <a:cubicBezTo>
                      <a:pt x="1965" y="5269"/>
                      <a:pt x="2488" y="5841"/>
                      <a:pt x="3147" y="6306"/>
                    </a:cubicBezTo>
                    <a:cubicBezTo>
                      <a:pt x="3252" y="6381"/>
                      <a:pt x="3365" y="6423"/>
                      <a:pt x="3488" y="6423"/>
                    </a:cubicBezTo>
                    <a:cubicBezTo>
                      <a:pt x="3508" y="6423"/>
                      <a:pt x="3529" y="6422"/>
                      <a:pt x="3549" y="6420"/>
                    </a:cubicBezTo>
                    <a:cubicBezTo>
                      <a:pt x="3798" y="6393"/>
                      <a:pt x="3963" y="6231"/>
                      <a:pt x="4110" y="6049"/>
                    </a:cubicBezTo>
                    <a:cubicBezTo>
                      <a:pt x="4140" y="6013"/>
                      <a:pt x="4140" y="5944"/>
                      <a:pt x="4136" y="5893"/>
                    </a:cubicBezTo>
                    <a:cubicBezTo>
                      <a:pt x="4064" y="5271"/>
                      <a:pt x="3933" y="4663"/>
                      <a:pt x="3677" y="4084"/>
                    </a:cubicBezTo>
                    <a:cubicBezTo>
                      <a:pt x="3381" y="3416"/>
                      <a:pt x="3006" y="2795"/>
                      <a:pt x="2641" y="2165"/>
                    </a:cubicBezTo>
                    <a:cubicBezTo>
                      <a:pt x="2511" y="1937"/>
                      <a:pt x="2346" y="1743"/>
                      <a:pt x="2143" y="1578"/>
                    </a:cubicBezTo>
                    <a:cubicBezTo>
                      <a:pt x="1917" y="1392"/>
                      <a:pt x="1655" y="1301"/>
                      <a:pt x="1389" y="1301"/>
                    </a:cubicBezTo>
                    <a:cubicBezTo>
                      <a:pt x="1288" y="1301"/>
                      <a:pt x="1187" y="1314"/>
                      <a:pt x="1087" y="1340"/>
                    </a:cubicBezTo>
                    <a:cubicBezTo>
                      <a:pt x="616" y="1463"/>
                      <a:pt x="260" y="1776"/>
                      <a:pt x="100" y="2261"/>
                    </a:cubicBezTo>
                    <a:cubicBezTo>
                      <a:pt x="1" y="2558"/>
                      <a:pt x="5" y="2866"/>
                      <a:pt x="34" y="3170"/>
                    </a:cubicBezTo>
                    <a:cubicBezTo>
                      <a:pt x="121" y="4075"/>
                      <a:pt x="218" y="4981"/>
                      <a:pt x="311" y="5884"/>
                    </a:cubicBezTo>
                    <a:cubicBezTo>
                      <a:pt x="358" y="6335"/>
                      <a:pt x="449" y="6770"/>
                      <a:pt x="640" y="7182"/>
                    </a:cubicBezTo>
                    <a:cubicBezTo>
                      <a:pt x="790" y="7503"/>
                      <a:pt x="938" y="7824"/>
                      <a:pt x="1069" y="8152"/>
                    </a:cubicBezTo>
                    <a:cubicBezTo>
                      <a:pt x="1198" y="8474"/>
                      <a:pt x="1389" y="8750"/>
                      <a:pt x="1639" y="8986"/>
                    </a:cubicBezTo>
                    <a:cubicBezTo>
                      <a:pt x="1783" y="9122"/>
                      <a:pt x="1933" y="9250"/>
                      <a:pt x="2079" y="9383"/>
                    </a:cubicBezTo>
                    <a:cubicBezTo>
                      <a:pt x="2128" y="9428"/>
                      <a:pt x="2205" y="9464"/>
                      <a:pt x="2163" y="9562"/>
                    </a:cubicBezTo>
                    <a:cubicBezTo>
                      <a:pt x="1930" y="9475"/>
                      <a:pt x="1789" y="9251"/>
                      <a:pt x="1567" y="9179"/>
                    </a:cubicBezTo>
                    <a:lnTo>
                      <a:pt x="1567" y="9179"/>
                    </a:lnTo>
                    <a:cubicBezTo>
                      <a:pt x="1567" y="9395"/>
                      <a:pt x="1561" y="9599"/>
                      <a:pt x="1569" y="9802"/>
                    </a:cubicBezTo>
                    <a:cubicBezTo>
                      <a:pt x="1588" y="10263"/>
                      <a:pt x="1612" y="10725"/>
                      <a:pt x="1638" y="11187"/>
                    </a:cubicBezTo>
                    <a:cubicBezTo>
                      <a:pt x="1681" y="11975"/>
                      <a:pt x="1728" y="12762"/>
                      <a:pt x="1776" y="13550"/>
                    </a:cubicBezTo>
                    <a:cubicBezTo>
                      <a:pt x="1794" y="13861"/>
                      <a:pt x="1812" y="14173"/>
                      <a:pt x="1837" y="14485"/>
                    </a:cubicBezTo>
                    <a:cubicBezTo>
                      <a:pt x="1840" y="14533"/>
                      <a:pt x="1867" y="14596"/>
                      <a:pt x="1903" y="14618"/>
                    </a:cubicBezTo>
                    <a:cubicBezTo>
                      <a:pt x="2158" y="14773"/>
                      <a:pt x="2409" y="14945"/>
                      <a:pt x="2712" y="14996"/>
                    </a:cubicBezTo>
                    <a:cubicBezTo>
                      <a:pt x="2960" y="15037"/>
                      <a:pt x="3207" y="15090"/>
                      <a:pt x="3456" y="15102"/>
                    </a:cubicBezTo>
                    <a:cubicBezTo>
                      <a:pt x="3782" y="15119"/>
                      <a:pt x="4111" y="15139"/>
                      <a:pt x="4438" y="15139"/>
                    </a:cubicBezTo>
                    <a:cubicBezTo>
                      <a:pt x="4573" y="15139"/>
                      <a:pt x="4707" y="15136"/>
                      <a:pt x="4841" y="15127"/>
                    </a:cubicBezTo>
                    <a:cubicBezTo>
                      <a:pt x="5495" y="15087"/>
                      <a:pt x="6133" y="14939"/>
                      <a:pt x="6745" y="14704"/>
                    </a:cubicBezTo>
                    <a:cubicBezTo>
                      <a:pt x="6952" y="14623"/>
                      <a:pt x="7143" y="14498"/>
                      <a:pt x="7336" y="14387"/>
                    </a:cubicBezTo>
                    <a:cubicBezTo>
                      <a:pt x="7438" y="14329"/>
                      <a:pt x="7473" y="14233"/>
                      <a:pt x="7468" y="14110"/>
                    </a:cubicBezTo>
                    <a:cubicBezTo>
                      <a:pt x="7423" y="13112"/>
                      <a:pt x="7375" y="12113"/>
                      <a:pt x="7393" y="11113"/>
                    </a:cubicBezTo>
                    <a:cubicBezTo>
                      <a:pt x="7395" y="11038"/>
                      <a:pt x="7387" y="10963"/>
                      <a:pt x="7386" y="10888"/>
                    </a:cubicBezTo>
                    <a:cubicBezTo>
                      <a:pt x="7375" y="10420"/>
                      <a:pt x="7368" y="9951"/>
                      <a:pt x="7357" y="9481"/>
                    </a:cubicBezTo>
                    <a:cubicBezTo>
                      <a:pt x="7356" y="9406"/>
                      <a:pt x="7377" y="9356"/>
                      <a:pt x="7453" y="9323"/>
                    </a:cubicBezTo>
                    <a:cubicBezTo>
                      <a:pt x="7716" y="9212"/>
                      <a:pt x="7894" y="9005"/>
                      <a:pt x="8028" y="8765"/>
                    </a:cubicBezTo>
                    <a:cubicBezTo>
                      <a:pt x="8399" y="8099"/>
                      <a:pt x="8753" y="7425"/>
                      <a:pt x="8913" y="6671"/>
                    </a:cubicBezTo>
                    <a:cubicBezTo>
                      <a:pt x="8964" y="6431"/>
                      <a:pt x="9021" y="6192"/>
                      <a:pt x="9089" y="5958"/>
                    </a:cubicBezTo>
                    <a:cubicBezTo>
                      <a:pt x="9149" y="5755"/>
                      <a:pt x="9120" y="5574"/>
                      <a:pt x="9021" y="5389"/>
                    </a:cubicBezTo>
                    <a:cubicBezTo>
                      <a:pt x="8706" y="4810"/>
                      <a:pt x="8318" y="4286"/>
                      <a:pt x="7819" y="3857"/>
                    </a:cubicBezTo>
                    <a:cubicBezTo>
                      <a:pt x="7000" y="3149"/>
                      <a:pt x="6283" y="2354"/>
                      <a:pt x="5693" y="1448"/>
                    </a:cubicBezTo>
                    <a:cubicBezTo>
                      <a:pt x="5416" y="1024"/>
                      <a:pt x="5084" y="648"/>
                      <a:pt x="4766" y="259"/>
                    </a:cubicBezTo>
                    <a:cubicBezTo>
                      <a:pt x="4631" y="93"/>
                      <a:pt x="4454" y="4"/>
                      <a:pt x="4235" y="1"/>
                    </a:cubicBezTo>
                    <a:cubicBezTo>
                      <a:pt x="4227" y="1"/>
                      <a:pt x="4219" y="1"/>
                      <a:pt x="4211"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5010725" y="1392950"/>
                <a:ext cx="34675" cy="121300"/>
              </a:xfrm>
              <a:custGeom>
                <a:avLst/>
                <a:gdLst/>
                <a:ahLst/>
                <a:cxnLst/>
                <a:rect l="l" t="t" r="r" b="b"/>
                <a:pathLst>
                  <a:path w="1387" h="4852" extrusionOk="0">
                    <a:moveTo>
                      <a:pt x="374" y="1"/>
                    </a:moveTo>
                    <a:cubicBezTo>
                      <a:pt x="356" y="113"/>
                      <a:pt x="339" y="193"/>
                      <a:pt x="330" y="272"/>
                    </a:cubicBezTo>
                    <a:cubicBezTo>
                      <a:pt x="234" y="1095"/>
                      <a:pt x="141" y="1917"/>
                      <a:pt x="45" y="2739"/>
                    </a:cubicBezTo>
                    <a:cubicBezTo>
                      <a:pt x="3" y="3086"/>
                      <a:pt x="0" y="3086"/>
                      <a:pt x="233" y="3354"/>
                    </a:cubicBezTo>
                    <a:cubicBezTo>
                      <a:pt x="249" y="3374"/>
                      <a:pt x="267" y="3396"/>
                      <a:pt x="284" y="3417"/>
                    </a:cubicBezTo>
                    <a:cubicBezTo>
                      <a:pt x="593" y="3837"/>
                      <a:pt x="903" y="4259"/>
                      <a:pt x="1212" y="4681"/>
                    </a:cubicBezTo>
                    <a:cubicBezTo>
                      <a:pt x="1254" y="4738"/>
                      <a:pt x="1298" y="4795"/>
                      <a:pt x="1341" y="4852"/>
                    </a:cubicBezTo>
                    <a:cubicBezTo>
                      <a:pt x="1356" y="4846"/>
                      <a:pt x="1371" y="4841"/>
                      <a:pt x="1386" y="4835"/>
                    </a:cubicBezTo>
                    <a:cubicBezTo>
                      <a:pt x="1380" y="4759"/>
                      <a:pt x="1376" y="4681"/>
                      <a:pt x="1367" y="4603"/>
                    </a:cubicBezTo>
                    <a:cubicBezTo>
                      <a:pt x="1289" y="3977"/>
                      <a:pt x="1211" y="3353"/>
                      <a:pt x="1134" y="2727"/>
                    </a:cubicBezTo>
                    <a:cubicBezTo>
                      <a:pt x="1025" y="1831"/>
                      <a:pt x="762" y="976"/>
                      <a:pt x="461" y="131"/>
                    </a:cubicBezTo>
                    <a:cubicBezTo>
                      <a:pt x="447" y="92"/>
                      <a:pt x="414" y="61"/>
                      <a:pt x="37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5012700" y="1316200"/>
                <a:ext cx="93800" cy="264575"/>
              </a:xfrm>
              <a:custGeom>
                <a:avLst/>
                <a:gdLst/>
                <a:ahLst/>
                <a:cxnLst/>
                <a:rect l="l" t="t" r="r" b="b"/>
                <a:pathLst>
                  <a:path w="3752" h="10583" extrusionOk="0">
                    <a:moveTo>
                      <a:pt x="789" y="1"/>
                    </a:moveTo>
                    <a:cubicBezTo>
                      <a:pt x="689" y="1"/>
                      <a:pt x="589" y="37"/>
                      <a:pt x="479" y="115"/>
                    </a:cubicBezTo>
                    <a:cubicBezTo>
                      <a:pt x="313" y="232"/>
                      <a:pt x="182" y="384"/>
                      <a:pt x="130" y="580"/>
                    </a:cubicBezTo>
                    <a:cubicBezTo>
                      <a:pt x="82" y="762"/>
                      <a:pt x="46" y="952"/>
                      <a:pt x="34" y="1140"/>
                    </a:cubicBezTo>
                    <a:cubicBezTo>
                      <a:pt x="1" y="1677"/>
                      <a:pt x="115" y="2192"/>
                      <a:pt x="308" y="2693"/>
                    </a:cubicBezTo>
                    <a:cubicBezTo>
                      <a:pt x="452" y="3066"/>
                      <a:pt x="580" y="3446"/>
                      <a:pt x="707" y="3826"/>
                    </a:cubicBezTo>
                    <a:lnTo>
                      <a:pt x="709" y="3826"/>
                    </a:lnTo>
                    <a:cubicBezTo>
                      <a:pt x="946" y="4529"/>
                      <a:pt x="1114" y="5246"/>
                      <a:pt x="1190" y="5988"/>
                    </a:cubicBezTo>
                    <a:cubicBezTo>
                      <a:pt x="1261" y="6655"/>
                      <a:pt x="1351" y="7322"/>
                      <a:pt x="1435" y="7989"/>
                    </a:cubicBezTo>
                    <a:cubicBezTo>
                      <a:pt x="1450" y="8103"/>
                      <a:pt x="1470" y="8216"/>
                      <a:pt x="1557" y="8307"/>
                    </a:cubicBezTo>
                    <a:cubicBezTo>
                      <a:pt x="1866" y="8631"/>
                      <a:pt x="2163" y="8968"/>
                      <a:pt x="2481" y="9283"/>
                    </a:cubicBezTo>
                    <a:cubicBezTo>
                      <a:pt x="2883" y="9677"/>
                      <a:pt x="3341" y="10016"/>
                      <a:pt x="3654" y="10498"/>
                    </a:cubicBezTo>
                    <a:cubicBezTo>
                      <a:pt x="3669" y="10522"/>
                      <a:pt x="3699" y="10539"/>
                      <a:pt x="3749" y="10582"/>
                    </a:cubicBezTo>
                    <a:cubicBezTo>
                      <a:pt x="3749" y="10496"/>
                      <a:pt x="3752" y="10447"/>
                      <a:pt x="3749" y="10396"/>
                    </a:cubicBezTo>
                    <a:cubicBezTo>
                      <a:pt x="3726" y="10078"/>
                      <a:pt x="3695" y="9760"/>
                      <a:pt x="3680" y="9440"/>
                    </a:cubicBezTo>
                    <a:cubicBezTo>
                      <a:pt x="3630" y="8348"/>
                      <a:pt x="3593" y="7254"/>
                      <a:pt x="3537" y="6162"/>
                    </a:cubicBezTo>
                    <a:cubicBezTo>
                      <a:pt x="3522" y="5859"/>
                      <a:pt x="3503" y="5554"/>
                      <a:pt x="3390" y="5260"/>
                    </a:cubicBezTo>
                    <a:cubicBezTo>
                      <a:pt x="3275" y="4957"/>
                      <a:pt x="3179" y="4645"/>
                      <a:pt x="3093" y="4330"/>
                    </a:cubicBezTo>
                    <a:cubicBezTo>
                      <a:pt x="2814" y="3291"/>
                      <a:pt x="2472" y="2276"/>
                      <a:pt x="2019" y="1299"/>
                    </a:cubicBezTo>
                    <a:cubicBezTo>
                      <a:pt x="1807" y="846"/>
                      <a:pt x="1567" y="418"/>
                      <a:pt x="1133" y="129"/>
                    </a:cubicBezTo>
                    <a:cubicBezTo>
                      <a:pt x="1009" y="45"/>
                      <a:pt x="899" y="1"/>
                      <a:pt x="78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5041100" y="1308875"/>
                <a:ext cx="34975" cy="55825"/>
              </a:xfrm>
              <a:custGeom>
                <a:avLst/>
                <a:gdLst/>
                <a:ahLst/>
                <a:cxnLst/>
                <a:rect l="l" t="t" r="r" b="b"/>
                <a:pathLst>
                  <a:path w="1399" h="2233" extrusionOk="0">
                    <a:moveTo>
                      <a:pt x="524" y="1"/>
                    </a:moveTo>
                    <a:cubicBezTo>
                      <a:pt x="334" y="1"/>
                      <a:pt x="140" y="88"/>
                      <a:pt x="0" y="262"/>
                    </a:cubicBezTo>
                    <a:cubicBezTo>
                      <a:pt x="68" y="324"/>
                      <a:pt x="132" y="395"/>
                      <a:pt x="207" y="447"/>
                    </a:cubicBezTo>
                    <a:cubicBezTo>
                      <a:pt x="440" y="612"/>
                      <a:pt x="619" y="819"/>
                      <a:pt x="745" y="1074"/>
                    </a:cubicBezTo>
                    <a:cubicBezTo>
                      <a:pt x="904" y="1397"/>
                      <a:pt x="1061" y="1719"/>
                      <a:pt x="1219" y="2042"/>
                    </a:cubicBezTo>
                    <a:cubicBezTo>
                      <a:pt x="1250" y="2105"/>
                      <a:pt x="1282" y="2170"/>
                      <a:pt x="1313" y="2233"/>
                    </a:cubicBezTo>
                    <a:cubicBezTo>
                      <a:pt x="1327" y="2230"/>
                      <a:pt x="1340" y="2225"/>
                      <a:pt x="1354" y="2222"/>
                    </a:cubicBezTo>
                    <a:cubicBezTo>
                      <a:pt x="1364" y="2116"/>
                      <a:pt x="1382" y="2010"/>
                      <a:pt x="1384" y="1904"/>
                    </a:cubicBezTo>
                    <a:cubicBezTo>
                      <a:pt x="1388" y="1665"/>
                      <a:pt x="1381" y="1428"/>
                      <a:pt x="1387" y="1191"/>
                    </a:cubicBezTo>
                    <a:cubicBezTo>
                      <a:pt x="1399" y="776"/>
                      <a:pt x="1241" y="441"/>
                      <a:pt x="940" y="163"/>
                    </a:cubicBezTo>
                    <a:cubicBezTo>
                      <a:pt x="822" y="55"/>
                      <a:pt x="674" y="1"/>
                      <a:pt x="52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4886525" y="1305450"/>
                <a:ext cx="235200" cy="542800"/>
              </a:xfrm>
              <a:custGeom>
                <a:avLst/>
                <a:gdLst/>
                <a:ahLst/>
                <a:cxnLst/>
                <a:rect l="l" t="t" r="r" b="b"/>
                <a:pathLst>
                  <a:path w="9408" h="21712" extrusionOk="0">
                    <a:moveTo>
                      <a:pt x="6707" y="138"/>
                    </a:moveTo>
                    <a:cubicBezTo>
                      <a:pt x="6857" y="138"/>
                      <a:pt x="7004" y="192"/>
                      <a:pt x="7121" y="300"/>
                    </a:cubicBezTo>
                    <a:cubicBezTo>
                      <a:pt x="7423" y="578"/>
                      <a:pt x="7582" y="913"/>
                      <a:pt x="7570" y="1328"/>
                    </a:cubicBezTo>
                    <a:cubicBezTo>
                      <a:pt x="7562" y="1565"/>
                      <a:pt x="7571" y="1802"/>
                      <a:pt x="7567" y="2041"/>
                    </a:cubicBezTo>
                    <a:cubicBezTo>
                      <a:pt x="7565" y="2146"/>
                      <a:pt x="7547" y="2253"/>
                      <a:pt x="7537" y="2359"/>
                    </a:cubicBezTo>
                    <a:cubicBezTo>
                      <a:pt x="7523" y="2362"/>
                      <a:pt x="7510" y="2367"/>
                      <a:pt x="7495" y="2370"/>
                    </a:cubicBezTo>
                    <a:cubicBezTo>
                      <a:pt x="7465" y="2307"/>
                      <a:pt x="7433" y="2242"/>
                      <a:pt x="7402" y="2179"/>
                    </a:cubicBezTo>
                    <a:cubicBezTo>
                      <a:pt x="7244" y="1856"/>
                      <a:pt x="7087" y="1534"/>
                      <a:pt x="6928" y="1211"/>
                    </a:cubicBezTo>
                    <a:cubicBezTo>
                      <a:pt x="6802" y="956"/>
                      <a:pt x="6623" y="749"/>
                      <a:pt x="6389" y="584"/>
                    </a:cubicBezTo>
                    <a:cubicBezTo>
                      <a:pt x="6314" y="532"/>
                      <a:pt x="6251" y="461"/>
                      <a:pt x="6183" y="399"/>
                    </a:cubicBezTo>
                    <a:cubicBezTo>
                      <a:pt x="6323" y="225"/>
                      <a:pt x="6517" y="138"/>
                      <a:pt x="6707" y="138"/>
                    </a:cubicBezTo>
                    <a:close/>
                    <a:moveTo>
                      <a:pt x="5342" y="3501"/>
                    </a:moveTo>
                    <a:cubicBezTo>
                      <a:pt x="5382" y="3561"/>
                      <a:pt x="5415" y="3592"/>
                      <a:pt x="5429" y="3631"/>
                    </a:cubicBezTo>
                    <a:cubicBezTo>
                      <a:pt x="5730" y="4476"/>
                      <a:pt x="5993" y="5331"/>
                      <a:pt x="6102" y="6227"/>
                    </a:cubicBezTo>
                    <a:cubicBezTo>
                      <a:pt x="6177" y="6853"/>
                      <a:pt x="6257" y="7477"/>
                      <a:pt x="6335" y="8103"/>
                    </a:cubicBezTo>
                    <a:cubicBezTo>
                      <a:pt x="6344" y="8181"/>
                      <a:pt x="6348" y="8259"/>
                      <a:pt x="6354" y="8335"/>
                    </a:cubicBezTo>
                    <a:cubicBezTo>
                      <a:pt x="6339" y="8341"/>
                      <a:pt x="6324" y="8346"/>
                      <a:pt x="6309" y="8352"/>
                    </a:cubicBezTo>
                    <a:cubicBezTo>
                      <a:pt x="6266" y="8295"/>
                      <a:pt x="6222" y="8238"/>
                      <a:pt x="6180" y="8181"/>
                    </a:cubicBezTo>
                    <a:cubicBezTo>
                      <a:pt x="5871" y="7759"/>
                      <a:pt x="5562" y="7337"/>
                      <a:pt x="5252" y="6917"/>
                    </a:cubicBezTo>
                    <a:cubicBezTo>
                      <a:pt x="5237" y="6895"/>
                      <a:pt x="5219" y="6874"/>
                      <a:pt x="5201" y="6854"/>
                    </a:cubicBezTo>
                    <a:cubicBezTo>
                      <a:pt x="4970" y="6586"/>
                      <a:pt x="4971" y="6586"/>
                      <a:pt x="5013" y="6239"/>
                    </a:cubicBezTo>
                    <a:cubicBezTo>
                      <a:pt x="5109" y="5417"/>
                      <a:pt x="5202" y="4595"/>
                      <a:pt x="5298" y="3772"/>
                    </a:cubicBezTo>
                    <a:cubicBezTo>
                      <a:pt x="5307" y="3693"/>
                      <a:pt x="5324" y="3615"/>
                      <a:pt x="5342" y="3501"/>
                    </a:cubicBezTo>
                    <a:close/>
                    <a:moveTo>
                      <a:pt x="5836" y="431"/>
                    </a:moveTo>
                    <a:cubicBezTo>
                      <a:pt x="5946" y="431"/>
                      <a:pt x="6056" y="475"/>
                      <a:pt x="6180" y="559"/>
                    </a:cubicBezTo>
                    <a:cubicBezTo>
                      <a:pt x="6614" y="848"/>
                      <a:pt x="6854" y="1276"/>
                      <a:pt x="7066" y="1729"/>
                    </a:cubicBezTo>
                    <a:cubicBezTo>
                      <a:pt x="7519" y="2706"/>
                      <a:pt x="7861" y="3721"/>
                      <a:pt x="8140" y="4760"/>
                    </a:cubicBezTo>
                    <a:cubicBezTo>
                      <a:pt x="8226" y="5073"/>
                      <a:pt x="8322" y="5387"/>
                      <a:pt x="8437" y="5690"/>
                    </a:cubicBezTo>
                    <a:cubicBezTo>
                      <a:pt x="8550" y="5983"/>
                      <a:pt x="8569" y="6289"/>
                      <a:pt x="8584" y="6592"/>
                    </a:cubicBezTo>
                    <a:cubicBezTo>
                      <a:pt x="8641" y="7684"/>
                      <a:pt x="8677" y="8776"/>
                      <a:pt x="8727" y="9870"/>
                    </a:cubicBezTo>
                    <a:cubicBezTo>
                      <a:pt x="8742" y="10190"/>
                      <a:pt x="8773" y="10508"/>
                      <a:pt x="8796" y="10826"/>
                    </a:cubicBezTo>
                    <a:cubicBezTo>
                      <a:pt x="8799" y="10877"/>
                      <a:pt x="8796" y="10926"/>
                      <a:pt x="8796" y="11012"/>
                    </a:cubicBezTo>
                    <a:cubicBezTo>
                      <a:pt x="8746" y="10969"/>
                      <a:pt x="8716" y="10952"/>
                      <a:pt x="8701" y="10928"/>
                    </a:cubicBezTo>
                    <a:cubicBezTo>
                      <a:pt x="8388" y="10446"/>
                      <a:pt x="7930" y="10107"/>
                      <a:pt x="7528" y="9713"/>
                    </a:cubicBezTo>
                    <a:cubicBezTo>
                      <a:pt x="7210" y="9398"/>
                      <a:pt x="6913" y="9061"/>
                      <a:pt x="6604" y="8737"/>
                    </a:cubicBezTo>
                    <a:cubicBezTo>
                      <a:pt x="6517" y="8646"/>
                      <a:pt x="6497" y="8532"/>
                      <a:pt x="6482" y="8418"/>
                    </a:cubicBezTo>
                    <a:cubicBezTo>
                      <a:pt x="6398" y="7752"/>
                      <a:pt x="6308" y="7085"/>
                      <a:pt x="6237" y="6418"/>
                    </a:cubicBezTo>
                    <a:cubicBezTo>
                      <a:pt x="6161" y="5676"/>
                      <a:pt x="5993" y="4959"/>
                      <a:pt x="5756" y="4254"/>
                    </a:cubicBezTo>
                    <a:cubicBezTo>
                      <a:pt x="5627" y="3876"/>
                      <a:pt x="5499" y="3495"/>
                      <a:pt x="5355" y="3121"/>
                    </a:cubicBezTo>
                    <a:cubicBezTo>
                      <a:pt x="5163" y="2620"/>
                      <a:pt x="5048" y="2107"/>
                      <a:pt x="5082" y="1568"/>
                    </a:cubicBezTo>
                    <a:lnTo>
                      <a:pt x="5082" y="1568"/>
                    </a:lnTo>
                    <a:lnTo>
                      <a:pt x="5082" y="1570"/>
                    </a:lnTo>
                    <a:cubicBezTo>
                      <a:pt x="5093" y="1382"/>
                      <a:pt x="5129" y="1192"/>
                      <a:pt x="5177" y="1010"/>
                    </a:cubicBezTo>
                    <a:cubicBezTo>
                      <a:pt x="5229" y="814"/>
                      <a:pt x="5360" y="662"/>
                      <a:pt x="5526" y="545"/>
                    </a:cubicBezTo>
                    <a:cubicBezTo>
                      <a:pt x="5636" y="467"/>
                      <a:pt x="5736" y="431"/>
                      <a:pt x="5836" y="431"/>
                    </a:cubicBezTo>
                    <a:close/>
                    <a:moveTo>
                      <a:pt x="3241" y="6002"/>
                    </a:moveTo>
                    <a:cubicBezTo>
                      <a:pt x="3492" y="6002"/>
                      <a:pt x="3741" y="6123"/>
                      <a:pt x="3880" y="6338"/>
                    </a:cubicBezTo>
                    <a:cubicBezTo>
                      <a:pt x="3924" y="6404"/>
                      <a:pt x="3925" y="6467"/>
                      <a:pt x="3909" y="6548"/>
                    </a:cubicBezTo>
                    <a:cubicBezTo>
                      <a:pt x="3732" y="7375"/>
                      <a:pt x="3787" y="8182"/>
                      <a:pt x="4134" y="8959"/>
                    </a:cubicBezTo>
                    <a:cubicBezTo>
                      <a:pt x="4363" y="9476"/>
                      <a:pt x="4645" y="9965"/>
                      <a:pt x="4985" y="10418"/>
                    </a:cubicBezTo>
                    <a:cubicBezTo>
                      <a:pt x="5135" y="10619"/>
                      <a:pt x="5313" y="10797"/>
                      <a:pt x="5478" y="10985"/>
                    </a:cubicBezTo>
                    <a:cubicBezTo>
                      <a:pt x="5540" y="11057"/>
                      <a:pt x="5603" y="11126"/>
                      <a:pt x="5672" y="11206"/>
                    </a:cubicBezTo>
                    <a:cubicBezTo>
                      <a:pt x="5555" y="11395"/>
                      <a:pt x="5456" y="11555"/>
                      <a:pt x="5354" y="11720"/>
                    </a:cubicBezTo>
                    <a:cubicBezTo>
                      <a:pt x="5321" y="11728"/>
                      <a:pt x="5290" y="11732"/>
                      <a:pt x="5259" y="11732"/>
                    </a:cubicBezTo>
                    <a:cubicBezTo>
                      <a:pt x="5145" y="11732"/>
                      <a:pt x="5042" y="11684"/>
                      <a:pt x="4944" y="11633"/>
                    </a:cubicBezTo>
                    <a:cubicBezTo>
                      <a:pt x="4528" y="11417"/>
                      <a:pt x="4206" y="11092"/>
                      <a:pt x="4006" y="10673"/>
                    </a:cubicBezTo>
                    <a:cubicBezTo>
                      <a:pt x="3750" y="10133"/>
                      <a:pt x="3499" y="9591"/>
                      <a:pt x="3189" y="9079"/>
                    </a:cubicBezTo>
                    <a:cubicBezTo>
                      <a:pt x="3040" y="8835"/>
                      <a:pt x="2941" y="8568"/>
                      <a:pt x="2866" y="8290"/>
                    </a:cubicBezTo>
                    <a:cubicBezTo>
                      <a:pt x="2777" y="7963"/>
                      <a:pt x="2657" y="7645"/>
                      <a:pt x="2617" y="7304"/>
                    </a:cubicBezTo>
                    <a:cubicBezTo>
                      <a:pt x="2612" y="7261"/>
                      <a:pt x="2593" y="7217"/>
                      <a:pt x="2575" y="7160"/>
                    </a:cubicBezTo>
                    <a:cubicBezTo>
                      <a:pt x="2497" y="7220"/>
                      <a:pt x="2519" y="7288"/>
                      <a:pt x="2533" y="7351"/>
                    </a:cubicBezTo>
                    <a:cubicBezTo>
                      <a:pt x="2588" y="7602"/>
                      <a:pt x="2647" y="7852"/>
                      <a:pt x="2704" y="8104"/>
                    </a:cubicBezTo>
                    <a:cubicBezTo>
                      <a:pt x="2714" y="8148"/>
                      <a:pt x="2723" y="8193"/>
                      <a:pt x="2707" y="8256"/>
                    </a:cubicBezTo>
                    <a:cubicBezTo>
                      <a:pt x="2570" y="8116"/>
                      <a:pt x="2420" y="7990"/>
                      <a:pt x="2303" y="7837"/>
                    </a:cubicBezTo>
                    <a:cubicBezTo>
                      <a:pt x="2248" y="7765"/>
                      <a:pt x="2243" y="7645"/>
                      <a:pt x="2237" y="7545"/>
                    </a:cubicBezTo>
                    <a:cubicBezTo>
                      <a:pt x="2225" y="7342"/>
                      <a:pt x="2222" y="7138"/>
                      <a:pt x="2228" y="6934"/>
                    </a:cubicBezTo>
                    <a:cubicBezTo>
                      <a:pt x="2236" y="6664"/>
                      <a:pt x="2317" y="6428"/>
                      <a:pt x="2578" y="6289"/>
                    </a:cubicBezTo>
                    <a:cubicBezTo>
                      <a:pt x="2684" y="6230"/>
                      <a:pt x="2780" y="6152"/>
                      <a:pt x="2887" y="6092"/>
                    </a:cubicBezTo>
                    <a:cubicBezTo>
                      <a:pt x="2997" y="6031"/>
                      <a:pt x="3119" y="6002"/>
                      <a:pt x="3241" y="6002"/>
                    </a:cubicBezTo>
                    <a:close/>
                    <a:moveTo>
                      <a:pt x="4337" y="6413"/>
                    </a:moveTo>
                    <a:cubicBezTo>
                      <a:pt x="4345" y="6413"/>
                      <a:pt x="4352" y="6413"/>
                      <a:pt x="4360" y="6413"/>
                    </a:cubicBezTo>
                    <a:cubicBezTo>
                      <a:pt x="4579" y="6416"/>
                      <a:pt x="4758" y="6505"/>
                      <a:pt x="4893" y="6671"/>
                    </a:cubicBezTo>
                    <a:cubicBezTo>
                      <a:pt x="5211" y="7060"/>
                      <a:pt x="5543" y="7436"/>
                      <a:pt x="5819" y="7860"/>
                    </a:cubicBezTo>
                    <a:cubicBezTo>
                      <a:pt x="6410" y="8766"/>
                      <a:pt x="7127" y="9561"/>
                      <a:pt x="7946" y="10269"/>
                    </a:cubicBezTo>
                    <a:cubicBezTo>
                      <a:pt x="8443" y="10698"/>
                      <a:pt x="8833" y="11222"/>
                      <a:pt x="9148" y="11801"/>
                    </a:cubicBezTo>
                    <a:cubicBezTo>
                      <a:pt x="9247" y="11984"/>
                      <a:pt x="9276" y="12167"/>
                      <a:pt x="9216" y="12370"/>
                    </a:cubicBezTo>
                    <a:cubicBezTo>
                      <a:pt x="9148" y="12604"/>
                      <a:pt x="9091" y="12843"/>
                      <a:pt x="9040" y="13083"/>
                    </a:cubicBezTo>
                    <a:cubicBezTo>
                      <a:pt x="8880" y="13837"/>
                      <a:pt x="8526" y="14511"/>
                      <a:pt x="8155" y="15177"/>
                    </a:cubicBezTo>
                    <a:cubicBezTo>
                      <a:pt x="8021" y="15417"/>
                      <a:pt x="7843" y="15624"/>
                      <a:pt x="7580" y="15735"/>
                    </a:cubicBezTo>
                    <a:cubicBezTo>
                      <a:pt x="7504" y="15768"/>
                      <a:pt x="7483" y="15818"/>
                      <a:pt x="7484" y="15893"/>
                    </a:cubicBezTo>
                    <a:cubicBezTo>
                      <a:pt x="7495" y="16363"/>
                      <a:pt x="7502" y="16832"/>
                      <a:pt x="7513" y="17300"/>
                    </a:cubicBezTo>
                    <a:cubicBezTo>
                      <a:pt x="7514" y="17375"/>
                      <a:pt x="7522" y="17450"/>
                      <a:pt x="7520" y="17525"/>
                    </a:cubicBezTo>
                    <a:cubicBezTo>
                      <a:pt x="7502" y="18525"/>
                      <a:pt x="7550" y="19524"/>
                      <a:pt x="7595" y="20522"/>
                    </a:cubicBezTo>
                    <a:cubicBezTo>
                      <a:pt x="7600" y="20645"/>
                      <a:pt x="7565" y="20741"/>
                      <a:pt x="7463" y="20799"/>
                    </a:cubicBezTo>
                    <a:cubicBezTo>
                      <a:pt x="7270" y="20910"/>
                      <a:pt x="7079" y="21035"/>
                      <a:pt x="6872" y="21116"/>
                    </a:cubicBezTo>
                    <a:cubicBezTo>
                      <a:pt x="6260" y="21351"/>
                      <a:pt x="5622" y="21499"/>
                      <a:pt x="4968" y="21539"/>
                    </a:cubicBezTo>
                    <a:cubicBezTo>
                      <a:pt x="4834" y="21548"/>
                      <a:pt x="4700" y="21551"/>
                      <a:pt x="4565" y="21551"/>
                    </a:cubicBezTo>
                    <a:cubicBezTo>
                      <a:pt x="4238" y="21551"/>
                      <a:pt x="3909" y="21531"/>
                      <a:pt x="3583" y="21514"/>
                    </a:cubicBezTo>
                    <a:cubicBezTo>
                      <a:pt x="3334" y="21502"/>
                      <a:pt x="3087" y="21449"/>
                      <a:pt x="2839" y="21408"/>
                    </a:cubicBezTo>
                    <a:cubicBezTo>
                      <a:pt x="2536" y="21357"/>
                      <a:pt x="2285" y="21185"/>
                      <a:pt x="2030" y="21030"/>
                    </a:cubicBezTo>
                    <a:cubicBezTo>
                      <a:pt x="1994" y="21009"/>
                      <a:pt x="1967" y="20945"/>
                      <a:pt x="1963" y="20897"/>
                    </a:cubicBezTo>
                    <a:cubicBezTo>
                      <a:pt x="1939" y="20585"/>
                      <a:pt x="1921" y="20274"/>
                      <a:pt x="1901" y="19962"/>
                    </a:cubicBezTo>
                    <a:cubicBezTo>
                      <a:pt x="1855" y="19174"/>
                      <a:pt x="1808" y="18387"/>
                      <a:pt x="1765" y="17599"/>
                    </a:cubicBezTo>
                    <a:cubicBezTo>
                      <a:pt x="1739" y="17137"/>
                      <a:pt x="1715" y="16675"/>
                      <a:pt x="1696" y="16214"/>
                    </a:cubicBezTo>
                    <a:cubicBezTo>
                      <a:pt x="1688" y="16011"/>
                      <a:pt x="1694" y="15807"/>
                      <a:pt x="1694" y="15591"/>
                    </a:cubicBezTo>
                    <a:lnTo>
                      <a:pt x="1694" y="15591"/>
                    </a:lnTo>
                    <a:cubicBezTo>
                      <a:pt x="1915" y="15663"/>
                      <a:pt x="2056" y="15887"/>
                      <a:pt x="2290" y="15974"/>
                    </a:cubicBezTo>
                    <a:cubicBezTo>
                      <a:pt x="2332" y="15876"/>
                      <a:pt x="2255" y="15840"/>
                      <a:pt x="2206" y="15795"/>
                    </a:cubicBezTo>
                    <a:cubicBezTo>
                      <a:pt x="2060" y="15662"/>
                      <a:pt x="1910" y="15534"/>
                      <a:pt x="1766" y="15398"/>
                    </a:cubicBezTo>
                    <a:cubicBezTo>
                      <a:pt x="1516" y="15162"/>
                      <a:pt x="1325" y="14886"/>
                      <a:pt x="1196" y="14564"/>
                    </a:cubicBezTo>
                    <a:cubicBezTo>
                      <a:pt x="1065" y="14236"/>
                      <a:pt x="915" y="13915"/>
                      <a:pt x="767" y="13594"/>
                    </a:cubicBezTo>
                    <a:cubicBezTo>
                      <a:pt x="576" y="13182"/>
                      <a:pt x="485" y="12747"/>
                      <a:pt x="438" y="12296"/>
                    </a:cubicBezTo>
                    <a:cubicBezTo>
                      <a:pt x="345" y="11393"/>
                      <a:pt x="248" y="10487"/>
                      <a:pt x="161" y="9582"/>
                    </a:cubicBezTo>
                    <a:cubicBezTo>
                      <a:pt x="132" y="9278"/>
                      <a:pt x="126" y="8970"/>
                      <a:pt x="225" y="8673"/>
                    </a:cubicBezTo>
                    <a:cubicBezTo>
                      <a:pt x="387" y="8188"/>
                      <a:pt x="743" y="7875"/>
                      <a:pt x="1214" y="7752"/>
                    </a:cubicBezTo>
                    <a:cubicBezTo>
                      <a:pt x="1314" y="7726"/>
                      <a:pt x="1415" y="7713"/>
                      <a:pt x="1515" y="7713"/>
                    </a:cubicBezTo>
                    <a:cubicBezTo>
                      <a:pt x="1781" y="7713"/>
                      <a:pt x="2044" y="7804"/>
                      <a:pt x="2270" y="7990"/>
                    </a:cubicBezTo>
                    <a:cubicBezTo>
                      <a:pt x="2473" y="8155"/>
                      <a:pt x="2638" y="8349"/>
                      <a:pt x="2768" y="8577"/>
                    </a:cubicBezTo>
                    <a:cubicBezTo>
                      <a:pt x="3133" y="9207"/>
                      <a:pt x="3508" y="9828"/>
                      <a:pt x="3804" y="10496"/>
                    </a:cubicBezTo>
                    <a:cubicBezTo>
                      <a:pt x="4060" y="11075"/>
                      <a:pt x="4191" y="11683"/>
                      <a:pt x="4261" y="12305"/>
                    </a:cubicBezTo>
                    <a:cubicBezTo>
                      <a:pt x="4267" y="12356"/>
                      <a:pt x="4266" y="12425"/>
                      <a:pt x="4237" y="12461"/>
                    </a:cubicBezTo>
                    <a:cubicBezTo>
                      <a:pt x="4090" y="12643"/>
                      <a:pt x="3925" y="12805"/>
                      <a:pt x="3676" y="12832"/>
                    </a:cubicBezTo>
                    <a:cubicBezTo>
                      <a:pt x="3656" y="12834"/>
                      <a:pt x="3635" y="12835"/>
                      <a:pt x="3615" y="12835"/>
                    </a:cubicBezTo>
                    <a:cubicBezTo>
                      <a:pt x="3492" y="12835"/>
                      <a:pt x="3379" y="12793"/>
                      <a:pt x="3274" y="12718"/>
                    </a:cubicBezTo>
                    <a:cubicBezTo>
                      <a:pt x="2615" y="12253"/>
                      <a:pt x="2092" y="11681"/>
                      <a:pt x="1793" y="10917"/>
                    </a:cubicBezTo>
                    <a:cubicBezTo>
                      <a:pt x="1610" y="10449"/>
                      <a:pt x="1406" y="9990"/>
                      <a:pt x="1212" y="9527"/>
                    </a:cubicBezTo>
                    <a:cubicBezTo>
                      <a:pt x="1185" y="9465"/>
                      <a:pt x="1157" y="9407"/>
                      <a:pt x="1109" y="9353"/>
                    </a:cubicBezTo>
                    <a:lnTo>
                      <a:pt x="1109" y="9353"/>
                    </a:lnTo>
                    <a:cubicBezTo>
                      <a:pt x="1062" y="9470"/>
                      <a:pt x="1127" y="9564"/>
                      <a:pt x="1164" y="9663"/>
                    </a:cubicBezTo>
                    <a:cubicBezTo>
                      <a:pt x="1202" y="9765"/>
                      <a:pt x="1241" y="9867"/>
                      <a:pt x="1278" y="9969"/>
                    </a:cubicBezTo>
                    <a:cubicBezTo>
                      <a:pt x="1318" y="10074"/>
                      <a:pt x="1355" y="10181"/>
                      <a:pt x="1394" y="10287"/>
                    </a:cubicBezTo>
                    <a:cubicBezTo>
                      <a:pt x="1382" y="10296"/>
                      <a:pt x="1369" y="10307"/>
                      <a:pt x="1357" y="10316"/>
                    </a:cubicBezTo>
                    <a:cubicBezTo>
                      <a:pt x="1250" y="10223"/>
                      <a:pt x="1143" y="10130"/>
                      <a:pt x="999" y="10002"/>
                    </a:cubicBezTo>
                    <a:lnTo>
                      <a:pt x="999" y="10002"/>
                    </a:lnTo>
                    <a:cubicBezTo>
                      <a:pt x="1019" y="10085"/>
                      <a:pt x="1017" y="10128"/>
                      <a:pt x="1038" y="10151"/>
                    </a:cubicBezTo>
                    <a:cubicBezTo>
                      <a:pt x="1157" y="10272"/>
                      <a:pt x="1271" y="10401"/>
                      <a:pt x="1405" y="10503"/>
                    </a:cubicBezTo>
                    <a:cubicBezTo>
                      <a:pt x="1508" y="10581"/>
                      <a:pt x="1580" y="10667"/>
                      <a:pt x="1627" y="10785"/>
                    </a:cubicBezTo>
                    <a:cubicBezTo>
                      <a:pt x="1774" y="11159"/>
                      <a:pt x="1930" y="11531"/>
                      <a:pt x="2194" y="11840"/>
                    </a:cubicBezTo>
                    <a:cubicBezTo>
                      <a:pt x="2392" y="12073"/>
                      <a:pt x="2608" y="12287"/>
                      <a:pt x="2819" y="12508"/>
                    </a:cubicBezTo>
                    <a:cubicBezTo>
                      <a:pt x="2908" y="12601"/>
                      <a:pt x="3007" y="12683"/>
                      <a:pt x="3096" y="12777"/>
                    </a:cubicBezTo>
                    <a:cubicBezTo>
                      <a:pt x="3202" y="12884"/>
                      <a:pt x="3420" y="12953"/>
                      <a:pt x="3617" y="12953"/>
                    </a:cubicBezTo>
                    <a:cubicBezTo>
                      <a:pt x="3716" y="12953"/>
                      <a:pt x="3809" y="12935"/>
                      <a:pt x="3880" y="12897"/>
                    </a:cubicBezTo>
                    <a:cubicBezTo>
                      <a:pt x="4005" y="12829"/>
                      <a:pt x="4116" y="12736"/>
                      <a:pt x="4230" y="12652"/>
                    </a:cubicBezTo>
                    <a:cubicBezTo>
                      <a:pt x="4378" y="12541"/>
                      <a:pt x="4411" y="12392"/>
                      <a:pt x="4377" y="12217"/>
                    </a:cubicBezTo>
                    <a:cubicBezTo>
                      <a:pt x="4318" y="11911"/>
                      <a:pt x="4266" y="11602"/>
                      <a:pt x="4210" y="11296"/>
                    </a:cubicBezTo>
                    <a:cubicBezTo>
                      <a:pt x="4206" y="11269"/>
                      <a:pt x="4204" y="11243"/>
                      <a:pt x="4201" y="11218"/>
                    </a:cubicBezTo>
                    <a:lnTo>
                      <a:pt x="4201" y="11218"/>
                    </a:lnTo>
                    <a:cubicBezTo>
                      <a:pt x="4510" y="11527"/>
                      <a:pt x="4859" y="11764"/>
                      <a:pt x="5286" y="11884"/>
                    </a:cubicBezTo>
                    <a:cubicBezTo>
                      <a:pt x="5204" y="12364"/>
                      <a:pt x="5132" y="12831"/>
                      <a:pt x="5294" y="13288"/>
                    </a:cubicBezTo>
                    <a:cubicBezTo>
                      <a:pt x="5309" y="13288"/>
                      <a:pt x="5325" y="13290"/>
                      <a:pt x="5342" y="13290"/>
                    </a:cubicBezTo>
                    <a:cubicBezTo>
                      <a:pt x="5345" y="13249"/>
                      <a:pt x="5361" y="13206"/>
                      <a:pt x="5352" y="13168"/>
                    </a:cubicBezTo>
                    <a:cubicBezTo>
                      <a:pt x="5247" y="12745"/>
                      <a:pt x="5315" y="12331"/>
                      <a:pt x="5417" y="11920"/>
                    </a:cubicBezTo>
                    <a:cubicBezTo>
                      <a:pt x="5468" y="11713"/>
                      <a:pt x="5571" y="11531"/>
                      <a:pt x="5738" y="11378"/>
                    </a:cubicBezTo>
                    <a:cubicBezTo>
                      <a:pt x="5889" y="11525"/>
                      <a:pt x="6035" y="11669"/>
                      <a:pt x="6182" y="11813"/>
                    </a:cubicBezTo>
                    <a:cubicBezTo>
                      <a:pt x="6194" y="11801"/>
                      <a:pt x="6207" y="11791"/>
                      <a:pt x="6219" y="11780"/>
                    </a:cubicBezTo>
                    <a:cubicBezTo>
                      <a:pt x="6132" y="11677"/>
                      <a:pt x="6045" y="11573"/>
                      <a:pt x="5958" y="11470"/>
                    </a:cubicBezTo>
                    <a:lnTo>
                      <a:pt x="5958" y="11470"/>
                    </a:lnTo>
                    <a:cubicBezTo>
                      <a:pt x="6188" y="11482"/>
                      <a:pt x="6329" y="11684"/>
                      <a:pt x="6559" y="11692"/>
                    </a:cubicBezTo>
                    <a:cubicBezTo>
                      <a:pt x="6535" y="11663"/>
                      <a:pt x="6514" y="11632"/>
                      <a:pt x="6484" y="11611"/>
                    </a:cubicBezTo>
                    <a:cubicBezTo>
                      <a:pt x="6384" y="11539"/>
                      <a:pt x="6284" y="11468"/>
                      <a:pt x="6182" y="11401"/>
                    </a:cubicBezTo>
                    <a:cubicBezTo>
                      <a:pt x="5588" y="11017"/>
                      <a:pt x="5126" y="10505"/>
                      <a:pt x="4779" y="9891"/>
                    </a:cubicBezTo>
                    <a:cubicBezTo>
                      <a:pt x="4585" y="9549"/>
                      <a:pt x="4413" y="9195"/>
                      <a:pt x="4224" y="8850"/>
                    </a:cubicBezTo>
                    <a:cubicBezTo>
                      <a:pt x="4045" y="8526"/>
                      <a:pt x="3996" y="8167"/>
                      <a:pt x="3949" y="7812"/>
                    </a:cubicBezTo>
                    <a:cubicBezTo>
                      <a:pt x="3903" y="7446"/>
                      <a:pt x="3939" y="7078"/>
                      <a:pt x="3988" y="6715"/>
                    </a:cubicBezTo>
                    <a:cubicBezTo>
                      <a:pt x="4019" y="6480"/>
                      <a:pt x="4108" y="6413"/>
                      <a:pt x="4337" y="6413"/>
                    </a:cubicBezTo>
                    <a:close/>
                    <a:moveTo>
                      <a:pt x="6744" y="1"/>
                    </a:moveTo>
                    <a:cubicBezTo>
                      <a:pt x="6651" y="1"/>
                      <a:pt x="6556" y="21"/>
                      <a:pt x="6456" y="59"/>
                    </a:cubicBezTo>
                    <a:cubicBezTo>
                      <a:pt x="6381" y="89"/>
                      <a:pt x="6303" y="125"/>
                      <a:pt x="6245" y="179"/>
                    </a:cubicBezTo>
                    <a:cubicBezTo>
                      <a:pt x="6143" y="271"/>
                      <a:pt x="6034" y="308"/>
                      <a:pt x="5905" y="308"/>
                    </a:cubicBezTo>
                    <a:cubicBezTo>
                      <a:pt x="5883" y="308"/>
                      <a:pt x="5859" y="307"/>
                      <a:pt x="5835" y="305"/>
                    </a:cubicBezTo>
                    <a:cubicBezTo>
                      <a:pt x="5817" y="303"/>
                      <a:pt x="5797" y="302"/>
                      <a:pt x="5777" y="302"/>
                    </a:cubicBezTo>
                    <a:cubicBezTo>
                      <a:pt x="5687" y="302"/>
                      <a:pt x="5587" y="320"/>
                      <a:pt x="5525" y="368"/>
                    </a:cubicBezTo>
                    <a:cubicBezTo>
                      <a:pt x="5294" y="547"/>
                      <a:pt x="5091" y="754"/>
                      <a:pt x="5024" y="1063"/>
                    </a:cubicBezTo>
                    <a:cubicBezTo>
                      <a:pt x="4886" y="1693"/>
                      <a:pt x="4958" y="2307"/>
                      <a:pt x="5162" y="2908"/>
                    </a:cubicBezTo>
                    <a:cubicBezTo>
                      <a:pt x="5207" y="3040"/>
                      <a:pt x="5234" y="3166"/>
                      <a:pt x="5219" y="3306"/>
                    </a:cubicBezTo>
                    <a:cubicBezTo>
                      <a:pt x="5114" y="4272"/>
                      <a:pt x="5013" y="5240"/>
                      <a:pt x="4908" y="6206"/>
                    </a:cubicBezTo>
                    <a:cubicBezTo>
                      <a:pt x="4899" y="6275"/>
                      <a:pt x="4869" y="6343"/>
                      <a:pt x="4850" y="6412"/>
                    </a:cubicBezTo>
                    <a:cubicBezTo>
                      <a:pt x="4735" y="6376"/>
                      <a:pt x="4647" y="6340"/>
                      <a:pt x="4555" y="6322"/>
                    </a:cubicBezTo>
                    <a:cubicBezTo>
                      <a:pt x="4484" y="6308"/>
                      <a:pt x="4411" y="6295"/>
                      <a:pt x="4339" y="6295"/>
                    </a:cubicBezTo>
                    <a:cubicBezTo>
                      <a:pt x="4316" y="6295"/>
                      <a:pt x="4294" y="6296"/>
                      <a:pt x="4272" y="6299"/>
                    </a:cubicBezTo>
                    <a:cubicBezTo>
                      <a:pt x="4247" y="6302"/>
                      <a:pt x="4224" y="6304"/>
                      <a:pt x="4201" y="6304"/>
                    </a:cubicBezTo>
                    <a:cubicBezTo>
                      <a:pt x="4076" y="6304"/>
                      <a:pt x="3981" y="6254"/>
                      <a:pt x="3880" y="6155"/>
                    </a:cubicBezTo>
                    <a:cubicBezTo>
                      <a:pt x="3690" y="5969"/>
                      <a:pt x="3484" y="5878"/>
                      <a:pt x="3269" y="5878"/>
                    </a:cubicBezTo>
                    <a:cubicBezTo>
                      <a:pt x="3095" y="5878"/>
                      <a:pt x="2914" y="5938"/>
                      <a:pt x="2729" y="6056"/>
                    </a:cubicBezTo>
                    <a:cubicBezTo>
                      <a:pt x="2638" y="6115"/>
                      <a:pt x="2552" y="6184"/>
                      <a:pt x="2459" y="6238"/>
                    </a:cubicBezTo>
                    <a:cubicBezTo>
                      <a:pt x="2300" y="6331"/>
                      <a:pt x="2207" y="6466"/>
                      <a:pt x="2171" y="6640"/>
                    </a:cubicBezTo>
                    <a:cubicBezTo>
                      <a:pt x="2147" y="6760"/>
                      <a:pt x="2128" y="6881"/>
                      <a:pt x="2123" y="7003"/>
                    </a:cubicBezTo>
                    <a:cubicBezTo>
                      <a:pt x="2119" y="7165"/>
                      <a:pt x="2132" y="7328"/>
                      <a:pt x="2135" y="7492"/>
                    </a:cubicBezTo>
                    <a:cubicBezTo>
                      <a:pt x="2137" y="7557"/>
                      <a:pt x="2129" y="7621"/>
                      <a:pt x="2128" y="7680"/>
                    </a:cubicBezTo>
                    <a:cubicBezTo>
                      <a:pt x="1925" y="7654"/>
                      <a:pt x="1747" y="7627"/>
                      <a:pt x="1567" y="7611"/>
                    </a:cubicBezTo>
                    <a:cubicBezTo>
                      <a:pt x="1534" y="7608"/>
                      <a:pt x="1500" y="7606"/>
                      <a:pt x="1467" y="7606"/>
                    </a:cubicBezTo>
                    <a:cubicBezTo>
                      <a:pt x="914" y="7606"/>
                      <a:pt x="333" y="8008"/>
                      <a:pt x="138" y="8526"/>
                    </a:cubicBezTo>
                    <a:cubicBezTo>
                      <a:pt x="0" y="8887"/>
                      <a:pt x="0" y="9255"/>
                      <a:pt x="39" y="9632"/>
                    </a:cubicBezTo>
                    <a:cubicBezTo>
                      <a:pt x="132" y="10523"/>
                      <a:pt x="222" y="11416"/>
                      <a:pt x="315" y="12308"/>
                    </a:cubicBezTo>
                    <a:cubicBezTo>
                      <a:pt x="353" y="12667"/>
                      <a:pt x="392" y="13027"/>
                      <a:pt x="534" y="13363"/>
                    </a:cubicBezTo>
                    <a:cubicBezTo>
                      <a:pt x="699" y="13750"/>
                      <a:pt x="858" y="14142"/>
                      <a:pt x="1037" y="14523"/>
                    </a:cubicBezTo>
                    <a:cubicBezTo>
                      <a:pt x="1164" y="14798"/>
                      <a:pt x="1260" y="15095"/>
                      <a:pt x="1495" y="15312"/>
                    </a:cubicBezTo>
                    <a:cubicBezTo>
                      <a:pt x="1531" y="15345"/>
                      <a:pt x="1535" y="15422"/>
                      <a:pt x="1538" y="15479"/>
                    </a:cubicBezTo>
                    <a:cubicBezTo>
                      <a:pt x="1550" y="15771"/>
                      <a:pt x="1552" y="16064"/>
                      <a:pt x="1567" y="16357"/>
                    </a:cubicBezTo>
                    <a:cubicBezTo>
                      <a:pt x="1607" y="17158"/>
                      <a:pt x="1652" y="17957"/>
                      <a:pt x="1696" y="18759"/>
                    </a:cubicBezTo>
                    <a:cubicBezTo>
                      <a:pt x="1736" y="19492"/>
                      <a:pt x="1777" y="20225"/>
                      <a:pt x="1814" y="20958"/>
                    </a:cubicBezTo>
                    <a:cubicBezTo>
                      <a:pt x="1819" y="21033"/>
                      <a:pt x="1841" y="21090"/>
                      <a:pt x="1904" y="21129"/>
                    </a:cubicBezTo>
                    <a:cubicBezTo>
                      <a:pt x="2191" y="21309"/>
                      <a:pt x="2473" y="21509"/>
                      <a:pt x="2818" y="21566"/>
                    </a:cubicBezTo>
                    <a:cubicBezTo>
                      <a:pt x="3118" y="21616"/>
                      <a:pt x="3420" y="21673"/>
                      <a:pt x="3724" y="21691"/>
                    </a:cubicBezTo>
                    <a:cubicBezTo>
                      <a:pt x="3952" y="21704"/>
                      <a:pt x="4179" y="21711"/>
                      <a:pt x="4406" y="21711"/>
                    </a:cubicBezTo>
                    <a:cubicBezTo>
                      <a:pt x="5069" y="21711"/>
                      <a:pt x="5727" y="21645"/>
                      <a:pt x="6372" y="21450"/>
                    </a:cubicBezTo>
                    <a:cubicBezTo>
                      <a:pt x="6761" y="21333"/>
                      <a:pt x="7156" y="21228"/>
                      <a:pt x="7495" y="20984"/>
                    </a:cubicBezTo>
                    <a:cubicBezTo>
                      <a:pt x="7663" y="20862"/>
                      <a:pt x="7781" y="20733"/>
                      <a:pt x="7745" y="20513"/>
                    </a:cubicBezTo>
                    <a:cubicBezTo>
                      <a:pt x="7738" y="20459"/>
                      <a:pt x="7738" y="20403"/>
                      <a:pt x="7735" y="20349"/>
                    </a:cubicBezTo>
                    <a:cubicBezTo>
                      <a:pt x="7712" y="19806"/>
                      <a:pt x="7679" y="19263"/>
                      <a:pt x="7667" y="18720"/>
                    </a:cubicBezTo>
                    <a:cubicBezTo>
                      <a:pt x="7645" y="17795"/>
                      <a:pt x="7633" y="16871"/>
                      <a:pt x="7618" y="15945"/>
                    </a:cubicBezTo>
                    <a:cubicBezTo>
                      <a:pt x="7616" y="15920"/>
                      <a:pt x="7627" y="15894"/>
                      <a:pt x="7633" y="15867"/>
                    </a:cubicBezTo>
                    <a:cubicBezTo>
                      <a:pt x="7850" y="15773"/>
                      <a:pt x="8057" y="15671"/>
                      <a:pt x="8137" y="15425"/>
                    </a:cubicBezTo>
                    <a:cubicBezTo>
                      <a:pt x="8143" y="15407"/>
                      <a:pt x="8162" y="15393"/>
                      <a:pt x="8171" y="15375"/>
                    </a:cubicBezTo>
                    <a:cubicBezTo>
                      <a:pt x="8410" y="14924"/>
                      <a:pt x="8692" y="14492"/>
                      <a:pt x="8871" y="14017"/>
                    </a:cubicBezTo>
                    <a:cubicBezTo>
                      <a:pt x="9082" y="13461"/>
                      <a:pt x="9207" y="12871"/>
                      <a:pt x="9357" y="12293"/>
                    </a:cubicBezTo>
                    <a:cubicBezTo>
                      <a:pt x="9408" y="12104"/>
                      <a:pt x="9376" y="11915"/>
                      <a:pt x="9271" y="11743"/>
                    </a:cubicBezTo>
                    <a:cubicBezTo>
                      <a:pt x="9205" y="11632"/>
                      <a:pt x="9132" y="11524"/>
                      <a:pt x="9081" y="11407"/>
                    </a:cubicBezTo>
                    <a:cubicBezTo>
                      <a:pt x="9022" y="11278"/>
                      <a:pt x="8962" y="11144"/>
                      <a:pt x="8941" y="11006"/>
                    </a:cubicBezTo>
                    <a:cubicBezTo>
                      <a:pt x="8905" y="10764"/>
                      <a:pt x="8887" y="10520"/>
                      <a:pt x="8877" y="10275"/>
                    </a:cubicBezTo>
                    <a:cubicBezTo>
                      <a:pt x="8847" y="9590"/>
                      <a:pt x="8830" y="8902"/>
                      <a:pt x="8799" y="8217"/>
                    </a:cubicBezTo>
                    <a:cubicBezTo>
                      <a:pt x="8769" y="7558"/>
                      <a:pt x="8731" y="6898"/>
                      <a:pt x="8683" y="6241"/>
                    </a:cubicBezTo>
                    <a:cubicBezTo>
                      <a:pt x="8670" y="6061"/>
                      <a:pt x="8617" y="5882"/>
                      <a:pt x="8565" y="5708"/>
                    </a:cubicBezTo>
                    <a:cubicBezTo>
                      <a:pt x="8463" y="5369"/>
                      <a:pt x="8343" y="5036"/>
                      <a:pt x="8239" y="4698"/>
                    </a:cubicBezTo>
                    <a:cubicBezTo>
                      <a:pt x="8138" y="4376"/>
                      <a:pt x="8054" y="4046"/>
                      <a:pt x="7954" y="3721"/>
                    </a:cubicBezTo>
                    <a:cubicBezTo>
                      <a:pt x="7868" y="3442"/>
                      <a:pt x="7765" y="3168"/>
                      <a:pt x="7678" y="2889"/>
                    </a:cubicBezTo>
                    <a:cubicBezTo>
                      <a:pt x="7648" y="2788"/>
                      <a:pt x="7624" y="2677"/>
                      <a:pt x="7628" y="2571"/>
                    </a:cubicBezTo>
                    <a:cubicBezTo>
                      <a:pt x="7643" y="2150"/>
                      <a:pt x="7679" y="1730"/>
                      <a:pt x="7691" y="1310"/>
                    </a:cubicBezTo>
                    <a:cubicBezTo>
                      <a:pt x="7705" y="869"/>
                      <a:pt x="7520" y="508"/>
                      <a:pt x="7208" y="204"/>
                    </a:cubicBezTo>
                    <a:cubicBezTo>
                      <a:pt x="7067" y="66"/>
                      <a:pt x="6911" y="1"/>
                      <a:pt x="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952200" y="1689175"/>
                <a:ext cx="111475" cy="23450"/>
              </a:xfrm>
              <a:custGeom>
                <a:avLst/>
                <a:gdLst/>
                <a:ahLst/>
                <a:cxnLst/>
                <a:rect l="l" t="t" r="r" b="b"/>
                <a:pathLst>
                  <a:path w="4459" h="938" extrusionOk="0">
                    <a:moveTo>
                      <a:pt x="2503" y="1"/>
                    </a:moveTo>
                    <a:cubicBezTo>
                      <a:pt x="2464" y="32"/>
                      <a:pt x="2421" y="59"/>
                      <a:pt x="2389" y="95"/>
                    </a:cubicBezTo>
                    <a:cubicBezTo>
                      <a:pt x="2295" y="202"/>
                      <a:pt x="2205" y="313"/>
                      <a:pt x="2111" y="421"/>
                    </a:cubicBezTo>
                    <a:cubicBezTo>
                      <a:pt x="2011" y="536"/>
                      <a:pt x="1886" y="611"/>
                      <a:pt x="1739" y="656"/>
                    </a:cubicBezTo>
                    <a:cubicBezTo>
                      <a:pt x="1441" y="748"/>
                      <a:pt x="1142" y="799"/>
                      <a:pt x="840" y="799"/>
                    </a:cubicBezTo>
                    <a:cubicBezTo>
                      <a:pt x="639" y="799"/>
                      <a:pt x="436" y="776"/>
                      <a:pt x="233" y="728"/>
                    </a:cubicBezTo>
                    <a:cubicBezTo>
                      <a:pt x="162" y="713"/>
                      <a:pt x="89" y="707"/>
                      <a:pt x="18" y="697"/>
                    </a:cubicBezTo>
                    <a:cubicBezTo>
                      <a:pt x="12" y="715"/>
                      <a:pt x="6" y="733"/>
                      <a:pt x="0" y="751"/>
                    </a:cubicBezTo>
                    <a:cubicBezTo>
                      <a:pt x="41" y="823"/>
                      <a:pt x="113" y="853"/>
                      <a:pt x="194" y="865"/>
                    </a:cubicBezTo>
                    <a:cubicBezTo>
                      <a:pt x="387" y="896"/>
                      <a:pt x="579" y="937"/>
                      <a:pt x="775" y="937"/>
                    </a:cubicBezTo>
                    <a:cubicBezTo>
                      <a:pt x="856" y="937"/>
                      <a:pt x="939" y="930"/>
                      <a:pt x="1022" y="912"/>
                    </a:cubicBezTo>
                    <a:cubicBezTo>
                      <a:pt x="1121" y="889"/>
                      <a:pt x="1223" y="882"/>
                      <a:pt x="1324" y="870"/>
                    </a:cubicBezTo>
                    <a:cubicBezTo>
                      <a:pt x="1658" y="827"/>
                      <a:pt x="1985" y="776"/>
                      <a:pt x="2218" y="493"/>
                    </a:cubicBezTo>
                    <a:cubicBezTo>
                      <a:pt x="2251" y="454"/>
                      <a:pt x="2287" y="439"/>
                      <a:pt x="2327" y="439"/>
                    </a:cubicBezTo>
                    <a:cubicBezTo>
                      <a:pt x="2356" y="439"/>
                      <a:pt x="2387" y="447"/>
                      <a:pt x="2421" y="460"/>
                    </a:cubicBezTo>
                    <a:cubicBezTo>
                      <a:pt x="2617" y="533"/>
                      <a:pt x="2818" y="596"/>
                      <a:pt x="3015" y="673"/>
                    </a:cubicBezTo>
                    <a:cubicBezTo>
                      <a:pt x="3204" y="746"/>
                      <a:pt x="3397" y="804"/>
                      <a:pt x="3599" y="804"/>
                    </a:cubicBezTo>
                    <a:cubicBezTo>
                      <a:pt x="3609" y="804"/>
                      <a:pt x="3619" y="804"/>
                      <a:pt x="3628" y="803"/>
                    </a:cubicBezTo>
                    <a:cubicBezTo>
                      <a:pt x="3872" y="796"/>
                      <a:pt x="4115" y="766"/>
                      <a:pt x="4358" y="740"/>
                    </a:cubicBezTo>
                    <a:cubicBezTo>
                      <a:pt x="4391" y="736"/>
                      <a:pt x="4421" y="706"/>
                      <a:pt x="4458" y="683"/>
                    </a:cubicBezTo>
                    <a:cubicBezTo>
                      <a:pt x="4390" y="631"/>
                      <a:pt x="4370" y="615"/>
                      <a:pt x="4333" y="615"/>
                    </a:cubicBezTo>
                    <a:cubicBezTo>
                      <a:pt x="4317" y="615"/>
                      <a:pt x="4298" y="618"/>
                      <a:pt x="4272" y="622"/>
                    </a:cubicBezTo>
                    <a:cubicBezTo>
                      <a:pt x="4099" y="648"/>
                      <a:pt x="3928" y="665"/>
                      <a:pt x="3758" y="665"/>
                    </a:cubicBezTo>
                    <a:cubicBezTo>
                      <a:pt x="3464" y="665"/>
                      <a:pt x="3176" y="614"/>
                      <a:pt x="2898" y="473"/>
                    </a:cubicBezTo>
                    <a:cubicBezTo>
                      <a:pt x="2833" y="440"/>
                      <a:pt x="2754" y="434"/>
                      <a:pt x="2683" y="412"/>
                    </a:cubicBezTo>
                    <a:cubicBezTo>
                      <a:pt x="2590" y="380"/>
                      <a:pt x="2499" y="344"/>
                      <a:pt x="2404" y="308"/>
                    </a:cubicBezTo>
                    <a:cubicBezTo>
                      <a:pt x="2458" y="200"/>
                      <a:pt x="2502" y="116"/>
                      <a:pt x="2544" y="32"/>
                    </a:cubicBezTo>
                    <a:cubicBezTo>
                      <a:pt x="2530" y="22"/>
                      <a:pt x="2517" y="11"/>
                      <a:pt x="2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3" name="Google Shape;533;p43"/>
          <p:cNvSpPr/>
          <p:nvPr/>
        </p:nvSpPr>
        <p:spPr>
          <a:xfrm>
            <a:off x="3977288" y="2857938"/>
            <a:ext cx="405900" cy="405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R</a:t>
            </a:r>
            <a:endParaRPr sz="1000" b="1">
              <a:solidFill>
                <a:schemeClr val="dk1"/>
              </a:solidFill>
              <a:latin typeface="Albert Sans"/>
              <a:ea typeface="Albert Sans"/>
              <a:cs typeface="Albert Sans"/>
              <a:sym typeface="Albert Sans"/>
            </a:endParaRPr>
          </a:p>
        </p:txBody>
      </p:sp>
      <p:sp>
        <p:nvSpPr>
          <p:cNvPr id="534" name="Google Shape;534;p43"/>
          <p:cNvSpPr/>
          <p:nvPr/>
        </p:nvSpPr>
        <p:spPr>
          <a:xfrm>
            <a:off x="5868769" y="3574238"/>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lbert Sans"/>
                <a:ea typeface="Albert Sans"/>
                <a:cs typeface="Albert Sans"/>
                <a:sym typeface="Albert Sans"/>
              </a:rPr>
              <a:t>T</a:t>
            </a:r>
            <a:endParaRPr sz="1000" b="1">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151105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715100" y="535000"/>
            <a:ext cx="77139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Singapore Sign Language References</a:t>
            </a:r>
            <a:endParaRPr dirty="0"/>
          </a:p>
        </p:txBody>
      </p:sp>
      <p:pic>
        <p:nvPicPr>
          <p:cNvPr id="4" name="Online Media 3" title="LEARN SgSL - SINGAPORE SIGN LANGUAGE 101: Greetings">
            <a:hlinkClick r:id="" action="ppaction://media"/>
            <a:extLst>
              <a:ext uri="{FF2B5EF4-FFF2-40B4-BE49-F238E27FC236}">
                <a16:creationId xmlns:a16="http://schemas.microsoft.com/office/drawing/2014/main" id="{9B353BCD-E906-D973-494F-D3762F3BCF7E}"/>
              </a:ext>
            </a:extLst>
          </p:cNvPr>
          <p:cNvPicPr>
            <a:picLocks noRot="1" noChangeAspect="1"/>
          </p:cNvPicPr>
          <p:nvPr>
            <a:videoFile r:link="rId1"/>
          </p:nvPr>
        </p:nvPicPr>
        <p:blipFill>
          <a:blip r:embed="rId5"/>
          <a:stretch>
            <a:fillRect/>
          </a:stretch>
        </p:blipFill>
        <p:spPr>
          <a:xfrm>
            <a:off x="623758" y="1664324"/>
            <a:ext cx="3828609" cy="2163164"/>
          </a:xfrm>
          <a:prstGeom prst="rect">
            <a:avLst/>
          </a:prstGeom>
        </p:spPr>
      </p:pic>
      <p:pic>
        <p:nvPicPr>
          <p:cNvPr id="5" name="Online Media 4" title="SINGAPORE SIGN LANGUAGE 101: #SgSL Transportation">
            <a:hlinkClick r:id="" action="ppaction://media"/>
            <a:extLst>
              <a:ext uri="{FF2B5EF4-FFF2-40B4-BE49-F238E27FC236}">
                <a16:creationId xmlns:a16="http://schemas.microsoft.com/office/drawing/2014/main" id="{C7A16CF6-8DDE-292C-E223-ACFBA2428E8E}"/>
              </a:ext>
            </a:extLst>
          </p:cNvPr>
          <p:cNvPicPr>
            <a:picLocks noRot="1" noChangeAspect="1"/>
          </p:cNvPicPr>
          <p:nvPr>
            <a:videoFile r:link="rId2"/>
          </p:nvPr>
        </p:nvPicPr>
        <p:blipFill>
          <a:blip r:embed="rId6"/>
          <a:stretch>
            <a:fillRect/>
          </a:stretch>
        </p:blipFill>
        <p:spPr>
          <a:xfrm>
            <a:off x="4572000" y="1664324"/>
            <a:ext cx="3828609" cy="2163164"/>
          </a:xfrm>
          <a:prstGeom prst="rect">
            <a:avLst/>
          </a:prstGeom>
        </p:spPr>
      </p:pic>
    </p:spTree>
    <p:extLst>
      <p:ext uri="{BB962C8B-B14F-4D97-AF65-F5344CB8AC3E}">
        <p14:creationId xmlns:p14="http://schemas.microsoft.com/office/powerpoint/2010/main" val="147806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715100" y="535000"/>
            <a:ext cx="77139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Problems Faced</a:t>
            </a:r>
            <a:endParaRPr dirty="0"/>
          </a:p>
        </p:txBody>
      </p:sp>
      <p:sp>
        <p:nvSpPr>
          <p:cNvPr id="500" name="Google Shape;500;p43"/>
          <p:cNvSpPr txBox="1">
            <a:spLocks noGrp="1"/>
          </p:cNvSpPr>
          <p:nvPr>
            <p:ph type="body" idx="1"/>
          </p:nvPr>
        </p:nvSpPr>
        <p:spPr>
          <a:xfrm>
            <a:off x="2258700" y="1306547"/>
            <a:ext cx="4831648" cy="1971302"/>
          </a:xfrm>
          <a:prstGeom prst="rect">
            <a:avLst/>
          </a:prstGeom>
        </p:spPr>
        <p:txBody>
          <a:bodyPr spcFirstLastPara="1" wrap="square" lIns="91425" tIns="91425" rIns="91425" bIns="91425" anchor="t" anchorCtr="0">
            <a:noAutofit/>
          </a:bodyPr>
          <a:lstStyle/>
          <a:p>
            <a:pPr marL="285750" indent="-285750" algn="l"/>
            <a:r>
              <a:rPr lang="en-US" dirty="0"/>
              <a:t>Sign Language often uses fingers to denote letters as well, which the IMU could not capture.</a:t>
            </a:r>
          </a:p>
          <a:p>
            <a:pPr marL="285750" indent="-285750" algn="l"/>
            <a:r>
              <a:rPr lang="en-US" dirty="0"/>
              <a:t>Multiple words correspond to the same type of gesture (e.g. Good and Thank you)</a:t>
            </a:r>
          </a:p>
          <a:p>
            <a:pPr marL="285750" indent="-285750" algn="l"/>
            <a:r>
              <a:rPr lang="en-US" dirty="0"/>
              <a:t>Simple Deep NN could not detect subtle gesture differences using IMU (Accelerometer and gyroscopes can only record changes in movement)</a:t>
            </a:r>
            <a:endParaRPr dirty="0"/>
          </a:p>
        </p:txBody>
      </p:sp>
    </p:spTree>
    <p:extLst>
      <p:ext uri="{BB962C8B-B14F-4D97-AF65-F5344CB8AC3E}">
        <p14:creationId xmlns:p14="http://schemas.microsoft.com/office/powerpoint/2010/main" val="423381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715100" y="535000"/>
            <a:ext cx="77139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a:t>
            </a:r>
            <a:endParaRPr dirty="0"/>
          </a:p>
        </p:txBody>
      </p:sp>
      <p:sp>
        <p:nvSpPr>
          <p:cNvPr id="500" name="Google Shape;500;p43"/>
          <p:cNvSpPr txBox="1">
            <a:spLocks noGrp="1"/>
          </p:cNvSpPr>
          <p:nvPr>
            <p:ph type="body" idx="1"/>
          </p:nvPr>
        </p:nvSpPr>
        <p:spPr>
          <a:xfrm>
            <a:off x="2258700" y="1306547"/>
            <a:ext cx="4831648" cy="1971302"/>
          </a:xfrm>
          <a:prstGeom prst="rect">
            <a:avLst/>
          </a:prstGeom>
        </p:spPr>
        <p:txBody>
          <a:bodyPr spcFirstLastPara="1" wrap="square" lIns="91425" tIns="91425" rIns="91425" bIns="91425" anchor="t" anchorCtr="0">
            <a:noAutofit/>
          </a:bodyPr>
          <a:lstStyle/>
          <a:p>
            <a:pPr marL="285750" indent="-285750" algn="l"/>
            <a:r>
              <a:rPr lang="en-US" dirty="0"/>
              <a:t>“how” 	</a:t>
            </a:r>
            <a:r>
              <a:rPr lang="en-US" dirty="0">
                <a:sym typeface="Wingdings" panose="05000000000000000000" pitchFamily="2" charset="2"/>
              </a:rPr>
              <a:t> 75 gesture data</a:t>
            </a:r>
          </a:p>
          <a:p>
            <a:pPr marL="285750" indent="-285750" algn="l"/>
            <a:r>
              <a:rPr lang="en-US" dirty="0">
                <a:sym typeface="Wingdings" panose="05000000000000000000" pitchFamily="2" charset="2"/>
              </a:rPr>
              <a:t>“me”  	 75 gesture data</a:t>
            </a:r>
          </a:p>
          <a:p>
            <a:pPr marL="285750" indent="-285750" algn="l"/>
            <a:r>
              <a:rPr lang="en-US" dirty="0">
                <a:sym typeface="Wingdings" panose="05000000000000000000" pitchFamily="2" charset="2"/>
              </a:rPr>
              <a:t>“bus” 	 75 gesture data</a:t>
            </a:r>
          </a:p>
          <a:p>
            <a:pPr marL="285750" indent="-285750" algn="l"/>
            <a:r>
              <a:rPr lang="en-US" dirty="0">
                <a:sym typeface="Wingdings" panose="05000000000000000000" pitchFamily="2" charset="2"/>
              </a:rPr>
              <a:t>“you” 	 75 gesture data</a:t>
            </a:r>
          </a:p>
        </p:txBody>
      </p:sp>
    </p:spTree>
    <p:extLst>
      <p:ext uri="{BB962C8B-B14F-4D97-AF65-F5344CB8AC3E}">
        <p14:creationId xmlns:p14="http://schemas.microsoft.com/office/powerpoint/2010/main" val="239236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2736-FC3B-D725-E4CF-8ED446C89756}"/>
              </a:ext>
            </a:extLst>
          </p:cNvPr>
          <p:cNvSpPr>
            <a:spLocks noGrp="1"/>
          </p:cNvSpPr>
          <p:nvPr>
            <p:ph type="title"/>
          </p:nvPr>
        </p:nvSpPr>
        <p:spPr/>
        <p:txBody>
          <a:bodyPr/>
          <a:lstStyle/>
          <a:p>
            <a:r>
              <a:rPr lang="en-US" dirty="0"/>
              <a:t>Model</a:t>
            </a:r>
            <a:endParaRPr lang="en-SG" dirty="0"/>
          </a:p>
        </p:txBody>
      </p:sp>
      <p:sp>
        <p:nvSpPr>
          <p:cNvPr id="6" name="Google Shape;500;p43">
            <a:extLst>
              <a:ext uri="{FF2B5EF4-FFF2-40B4-BE49-F238E27FC236}">
                <a16:creationId xmlns:a16="http://schemas.microsoft.com/office/drawing/2014/main" id="{0CF36B99-839C-45FE-AE2C-A3609B63E3FC}"/>
              </a:ext>
            </a:extLst>
          </p:cNvPr>
          <p:cNvSpPr txBox="1">
            <a:spLocks noGrp="1"/>
          </p:cNvSpPr>
          <p:nvPr>
            <p:ph type="body" idx="1"/>
          </p:nvPr>
        </p:nvSpPr>
        <p:spPr>
          <a:xfrm>
            <a:off x="2258700" y="1306547"/>
            <a:ext cx="4831648" cy="1971302"/>
          </a:xfrm>
          <a:prstGeom prst="rect">
            <a:avLst/>
          </a:prstGeom>
        </p:spPr>
        <p:txBody>
          <a:bodyPr spcFirstLastPara="1" wrap="square" lIns="91425" tIns="91425" rIns="91425" bIns="91425" anchor="t" anchorCtr="0">
            <a:noAutofit/>
          </a:bodyPr>
          <a:lstStyle/>
          <a:p>
            <a:pPr marL="285750" indent="-285750" algn="l"/>
            <a:r>
              <a:rPr lang="en-US" dirty="0">
                <a:sym typeface="Wingdings" panose="05000000000000000000" pitchFamily="2" charset="2"/>
              </a:rPr>
              <a:t>Dense Layer  64 Neurons</a:t>
            </a:r>
          </a:p>
          <a:p>
            <a:pPr marL="285750" indent="-285750" algn="l"/>
            <a:r>
              <a:rPr lang="en-US" dirty="0">
                <a:sym typeface="Wingdings" panose="05000000000000000000" pitchFamily="2" charset="2"/>
              </a:rPr>
              <a:t>Dense Layer  64 Neurons</a:t>
            </a:r>
          </a:p>
          <a:p>
            <a:pPr marL="285750" indent="-285750" algn="l"/>
            <a:r>
              <a:rPr lang="en-US" dirty="0">
                <a:sym typeface="Wingdings" panose="05000000000000000000" pitchFamily="2" charset="2"/>
              </a:rPr>
              <a:t>Dense Layer  32 Neurons</a:t>
            </a:r>
          </a:p>
          <a:p>
            <a:pPr marL="285750" indent="-285750" algn="l"/>
            <a:r>
              <a:rPr lang="en-US" dirty="0">
                <a:sym typeface="Wingdings" panose="05000000000000000000" pitchFamily="2" charset="2"/>
              </a:rPr>
              <a:t>Dense Layer  32 Neurons</a:t>
            </a:r>
          </a:p>
          <a:p>
            <a:pPr marL="285750" indent="-285750" algn="l"/>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B08C4884-438F-EE7F-6B59-5ADA3C2A7E1B}"/>
              </a:ext>
            </a:extLst>
          </p:cNvPr>
          <p:cNvPicPr>
            <a:picLocks noChangeAspect="1"/>
          </p:cNvPicPr>
          <p:nvPr/>
        </p:nvPicPr>
        <p:blipFill rotWithShape="1">
          <a:blip r:embed="rId2"/>
          <a:srcRect l="18296" t="-3905" r="12577" b="-1731"/>
          <a:stretch/>
        </p:blipFill>
        <p:spPr>
          <a:xfrm>
            <a:off x="271057" y="2636633"/>
            <a:ext cx="8601886" cy="839449"/>
          </a:xfrm>
          <a:prstGeom prst="rect">
            <a:avLst/>
          </a:prstGeom>
        </p:spPr>
      </p:pic>
    </p:spTree>
    <p:extLst>
      <p:ext uri="{BB962C8B-B14F-4D97-AF65-F5344CB8AC3E}">
        <p14:creationId xmlns:p14="http://schemas.microsoft.com/office/powerpoint/2010/main" val="222833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2736-FC3B-D725-E4CF-8ED446C89756}"/>
              </a:ext>
            </a:extLst>
          </p:cNvPr>
          <p:cNvSpPr>
            <a:spLocks noGrp="1"/>
          </p:cNvSpPr>
          <p:nvPr>
            <p:ph type="title"/>
          </p:nvPr>
        </p:nvSpPr>
        <p:spPr/>
        <p:txBody>
          <a:bodyPr/>
          <a:lstStyle/>
          <a:p>
            <a:r>
              <a:rPr lang="en-US" dirty="0" err="1"/>
              <a:t>Optimisation</a:t>
            </a:r>
            <a:endParaRPr lang="en-SG" dirty="0"/>
          </a:p>
        </p:txBody>
      </p:sp>
      <p:sp>
        <p:nvSpPr>
          <p:cNvPr id="6" name="Google Shape;500;p43">
            <a:extLst>
              <a:ext uri="{FF2B5EF4-FFF2-40B4-BE49-F238E27FC236}">
                <a16:creationId xmlns:a16="http://schemas.microsoft.com/office/drawing/2014/main" id="{0CF36B99-839C-45FE-AE2C-A3609B63E3FC}"/>
              </a:ext>
            </a:extLst>
          </p:cNvPr>
          <p:cNvSpPr txBox="1">
            <a:spLocks noGrp="1"/>
          </p:cNvSpPr>
          <p:nvPr>
            <p:ph type="body" idx="1"/>
          </p:nvPr>
        </p:nvSpPr>
        <p:spPr>
          <a:xfrm>
            <a:off x="2258700" y="1306547"/>
            <a:ext cx="4831648" cy="1971302"/>
          </a:xfrm>
          <a:prstGeom prst="rect">
            <a:avLst/>
          </a:prstGeom>
        </p:spPr>
        <p:txBody>
          <a:bodyPr spcFirstLastPara="1" wrap="square" lIns="91425" tIns="91425" rIns="91425" bIns="91425" anchor="t" anchorCtr="0">
            <a:noAutofit/>
          </a:bodyPr>
          <a:lstStyle/>
          <a:p>
            <a:pPr marL="285750" indent="-285750" algn="l"/>
            <a:r>
              <a:rPr lang="en-US" dirty="0">
                <a:sym typeface="Wingdings" panose="05000000000000000000" pitchFamily="2" charset="2"/>
              </a:rPr>
              <a:t>Early Stopping to stop training if validation loss increases instead of decreasing.</a:t>
            </a:r>
          </a:p>
          <a:p>
            <a:pPr marL="285750" indent="-285750" algn="l"/>
            <a:r>
              <a:rPr lang="en-US" dirty="0">
                <a:sym typeface="Wingdings" panose="05000000000000000000" pitchFamily="2" charset="2"/>
              </a:rPr>
              <a:t>Quantization of all weights, biases and activation</a:t>
            </a:r>
          </a:p>
          <a:p>
            <a:pPr marL="742950" lvl="1" indent="-285750"/>
            <a:r>
              <a:rPr lang="en-US" dirty="0">
                <a:highlight>
                  <a:schemeClr val="dk1"/>
                </a:highlight>
                <a:sym typeface="Wingdings" panose="05000000000000000000" pitchFamily="2" charset="2"/>
              </a:rPr>
              <a:t>Reduced size from 215756 bytes to 57728 bytes </a:t>
            </a:r>
            <a:r>
              <a:rPr lang="en-US">
                <a:highlight>
                  <a:schemeClr val="dk1"/>
                </a:highlight>
                <a:sym typeface="Wingdings" panose="05000000000000000000" pitchFamily="2" charset="2"/>
              </a:rPr>
              <a:t>(reduction of 73.24%).</a:t>
            </a:r>
            <a:endParaRPr lang="en-US" dirty="0">
              <a:highlight>
                <a:schemeClr val="dk1"/>
              </a:highlight>
              <a:sym typeface="Wingdings" panose="05000000000000000000" pitchFamily="2" charset="2"/>
            </a:endParaRPr>
          </a:p>
        </p:txBody>
      </p:sp>
    </p:spTree>
    <p:extLst>
      <p:ext uri="{BB962C8B-B14F-4D97-AF65-F5344CB8AC3E}">
        <p14:creationId xmlns:p14="http://schemas.microsoft.com/office/powerpoint/2010/main" val="270071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2736-FC3B-D725-E4CF-8ED446C89756}"/>
              </a:ext>
            </a:extLst>
          </p:cNvPr>
          <p:cNvSpPr>
            <a:spLocks noGrp="1"/>
          </p:cNvSpPr>
          <p:nvPr>
            <p:ph type="title"/>
          </p:nvPr>
        </p:nvSpPr>
        <p:spPr/>
        <p:txBody>
          <a:bodyPr/>
          <a:lstStyle/>
          <a:p>
            <a:r>
              <a:rPr lang="en-US" dirty="0"/>
              <a:t>Results</a:t>
            </a:r>
            <a:endParaRPr lang="en-SG" dirty="0"/>
          </a:p>
        </p:txBody>
      </p:sp>
      <p:pic>
        <p:nvPicPr>
          <p:cNvPr id="8" name="Picture 7">
            <a:extLst>
              <a:ext uri="{FF2B5EF4-FFF2-40B4-BE49-F238E27FC236}">
                <a16:creationId xmlns:a16="http://schemas.microsoft.com/office/drawing/2014/main" id="{7CD44C23-9421-99A4-F6B6-C397AC735E2E}"/>
              </a:ext>
            </a:extLst>
          </p:cNvPr>
          <p:cNvPicPr>
            <a:picLocks noChangeAspect="1"/>
          </p:cNvPicPr>
          <p:nvPr/>
        </p:nvPicPr>
        <p:blipFill>
          <a:blip r:embed="rId2"/>
          <a:stretch>
            <a:fillRect/>
          </a:stretch>
        </p:blipFill>
        <p:spPr>
          <a:xfrm>
            <a:off x="4761876" y="1447779"/>
            <a:ext cx="3847475" cy="2018154"/>
          </a:xfrm>
          <a:prstGeom prst="rect">
            <a:avLst/>
          </a:prstGeom>
        </p:spPr>
      </p:pic>
      <p:pic>
        <p:nvPicPr>
          <p:cNvPr id="10" name="Picture 9">
            <a:extLst>
              <a:ext uri="{FF2B5EF4-FFF2-40B4-BE49-F238E27FC236}">
                <a16:creationId xmlns:a16="http://schemas.microsoft.com/office/drawing/2014/main" id="{B83D5FF0-5D03-D2B1-058B-D44AD6DD3AD3}"/>
              </a:ext>
            </a:extLst>
          </p:cNvPr>
          <p:cNvPicPr>
            <a:picLocks noChangeAspect="1"/>
          </p:cNvPicPr>
          <p:nvPr/>
        </p:nvPicPr>
        <p:blipFill>
          <a:blip r:embed="rId3"/>
          <a:stretch>
            <a:fillRect/>
          </a:stretch>
        </p:blipFill>
        <p:spPr>
          <a:xfrm>
            <a:off x="705641" y="1447779"/>
            <a:ext cx="3866359" cy="2018154"/>
          </a:xfrm>
          <a:prstGeom prst="rect">
            <a:avLst/>
          </a:prstGeom>
        </p:spPr>
      </p:pic>
      <p:sp>
        <p:nvSpPr>
          <p:cNvPr id="11" name="TextBox 10">
            <a:extLst>
              <a:ext uri="{FF2B5EF4-FFF2-40B4-BE49-F238E27FC236}">
                <a16:creationId xmlns:a16="http://schemas.microsoft.com/office/drawing/2014/main" id="{958F839D-6BA7-0A2F-AC67-479DCB5D2420}"/>
              </a:ext>
            </a:extLst>
          </p:cNvPr>
          <p:cNvSpPr txBox="1"/>
          <p:nvPr/>
        </p:nvSpPr>
        <p:spPr>
          <a:xfrm>
            <a:off x="3979889" y="3972394"/>
            <a:ext cx="1563973" cy="307777"/>
          </a:xfrm>
          <a:prstGeom prst="rect">
            <a:avLst/>
          </a:prstGeom>
          <a:noFill/>
        </p:spPr>
        <p:txBody>
          <a:bodyPr wrap="square" rtlCol="0">
            <a:spAutoFit/>
          </a:bodyPr>
          <a:lstStyle/>
          <a:p>
            <a:r>
              <a:rPr lang="en-US" dirty="0"/>
              <a:t>Accuracy: 100%</a:t>
            </a:r>
            <a:endParaRPr lang="en-SG" dirty="0"/>
          </a:p>
        </p:txBody>
      </p:sp>
    </p:spTree>
    <p:extLst>
      <p:ext uri="{BB962C8B-B14F-4D97-AF65-F5344CB8AC3E}">
        <p14:creationId xmlns:p14="http://schemas.microsoft.com/office/powerpoint/2010/main" val="3621737977"/>
      </p:ext>
    </p:extLst>
  </p:cSld>
  <p:clrMapOvr>
    <a:masterClrMapping/>
  </p:clrMapOvr>
</p:sld>
</file>

<file path=ppt/theme/theme1.xml><?xml version="1.0" encoding="utf-8"?>
<a:theme xmlns:a="http://schemas.openxmlformats.org/drawingml/2006/main" name="ASL Workshop to Celebrate International Day of Sign Languages by Slidesgo">
  <a:themeElements>
    <a:clrScheme name="Simple Light">
      <a:dk1>
        <a:srgbClr val="FFFFFF"/>
      </a:dk1>
      <a:lt1>
        <a:srgbClr val="D12E2E"/>
      </a:lt1>
      <a:dk2>
        <a:srgbClr val="FFC038"/>
      </a:dk2>
      <a:lt2>
        <a:srgbClr val="9FDBD1"/>
      </a:lt2>
      <a:accent1>
        <a:srgbClr val="121259"/>
      </a:accent1>
      <a:accent2>
        <a:srgbClr val="000000"/>
      </a:accent2>
      <a:accent3>
        <a:srgbClr val="FFFFFF"/>
      </a:accent3>
      <a:accent4>
        <a:srgbClr val="FFFFFF"/>
      </a:accent4>
      <a:accent5>
        <a:srgbClr val="FFFFFF"/>
      </a:accent5>
      <a:accent6>
        <a:srgbClr val="FFFFFF"/>
      </a:accent6>
      <a:hlink>
        <a:srgbClr val="1212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311</Words>
  <Application>Microsoft Office PowerPoint</Application>
  <PresentationFormat>On-screen Show (16:9)</PresentationFormat>
  <Paragraphs>47</Paragraphs>
  <Slides>11</Slides>
  <Notes>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Albert Sans</vt:lpstr>
      <vt:lpstr>Albert Sans Medium</vt:lpstr>
      <vt:lpstr>Albert Sans SemiBold</vt:lpstr>
      <vt:lpstr>Arial</vt:lpstr>
      <vt:lpstr>Bebas Neue</vt:lpstr>
      <vt:lpstr>Times New Roman</vt:lpstr>
      <vt:lpstr>ASL Workshop to Celebrate International Day of Sign Languages by Slidesgo</vt:lpstr>
      <vt:lpstr>Sign Language Interpretation</vt:lpstr>
      <vt:lpstr>01.</vt:lpstr>
      <vt:lpstr>Project Background</vt:lpstr>
      <vt:lpstr>Singapore Sign Language References</vt:lpstr>
      <vt:lpstr>Problems Faced</vt:lpstr>
      <vt:lpstr>Data Collection</vt:lpstr>
      <vt:lpstr>Model</vt:lpstr>
      <vt:lpstr>Optimisation</vt:lpstr>
      <vt:lpstr>Results</vt:lpstr>
      <vt:lpstr>Demo</vt:lpstr>
      <vt:lpstr>Areas of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Interpretation</dc:title>
  <cp:lastModifiedBy>#TAN KAH HENG DARRYL#</cp:lastModifiedBy>
  <cp:revision>5</cp:revision>
  <dcterms:modified xsi:type="dcterms:W3CDTF">2023-04-12T08:22:14Z</dcterms:modified>
</cp:coreProperties>
</file>