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1ECE-F1C7-4DBC-B021-A8426941B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C8C08-122F-47DC-B8A8-8309CFE2D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B9E55-A6B6-453F-BD8D-D3E1155F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8B56-7C65-475C-A28F-40898CB2945E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51109-4B32-4E44-810A-208D516A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E93BD-1EAC-471C-B927-A1C66CE6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6F92-753C-48F8-8A25-61ADFA240C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3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8872-FEBC-4158-8D9B-254501C5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6F2EE-C560-4912-AA26-1E7FBFB0A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D591D-95C4-4869-9BC2-AC17B971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8B56-7C65-475C-A28F-40898CB2945E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6013D-3962-4003-B7EF-5C2807DB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FF35-D287-4CF2-BB8D-62A41BA8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6F92-753C-48F8-8A25-61ADFA240C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48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10DDF4-970C-4DEF-8A5C-18BD19865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D2FB6-C20E-4418-8930-D24B1BFD3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CCF6F-F6E5-49E6-A200-7D97CB67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8B56-7C65-475C-A28F-40898CB2945E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B0F1B-908E-4F96-951B-34F2DAA3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5E62A-5261-400D-A077-E86F976B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6F92-753C-48F8-8A25-61ADFA240C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32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5F19-1E03-435D-9D8B-8A711200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891BC-2F43-434A-8BDC-881C11A13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7EB6A-91F4-4292-8EBE-396B886D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8B56-7C65-475C-A28F-40898CB2945E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A03FD-C0EC-47FD-816C-91F34D09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C3ED3-92D1-4A73-8085-D1A63886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6F92-753C-48F8-8A25-61ADFA240C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67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DC14-8E20-4959-8554-5B2625B2C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C8EF0-A66D-4EDB-B09D-9D68FD676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64119-4B3F-4E80-82D9-09EE868A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8B56-7C65-475C-A28F-40898CB2945E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27B86-8C5E-4889-87C7-8FDB77C6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999F5-95AD-4D3C-99D4-2984C12D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6F92-753C-48F8-8A25-61ADFA240C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03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6EA5-448B-4549-BE5C-067D4EA0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ACDDB-3E77-46AE-A16F-BE7D44CAA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CCCD9-D89C-400F-9810-2462127E8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40110-A324-48E4-BEDD-EEB6C64C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8B56-7C65-475C-A28F-40898CB2945E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B4C19-FACE-4FC4-9795-1F8451EF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F27BA-0AD6-48BA-A503-DE882981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6F92-753C-48F8-8A25-61ADFA240C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83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90A7-DC35-4B69-B3C2-66735FD0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0132B-F37D-4C7B-BE2D-8123E0580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867D4-3ECB-444D-A203-C9DCB4C03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DA5DB-3C71-42E5-A2DF-CE62E5B8E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D8A8B-B87A-487A-A053-DB4D96CF6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9D0CB0-F92D-4D5A-A8A2-3CD095C1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8B56-7C65-475C-A28F-40898CB2945E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E1A85-8E14-4F7B-B246-D6CB0580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041F8-D14E-473C-A3BE-A86CC93A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6F92-753C-48F8-8A25-61ADFA240C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69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288A-CEEA-45BD-8A5E-11A2B1CB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2B1A8-44F3-4589-8CC7-4C40A448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8B56-7C65-475C-A28F-40898CB2945E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F6282-DA6E-41EA-BDC3-C612975B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375DC-020E-433F-BF8E-5CA9B637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6F92-753C-48F8-8A25-61ADFA240C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26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B8E39-A621-4466-8A5F-691F0D40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8B56-7C65-475C-A28F-40898CB2945E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574E9-A408-4963-A1C7-45016E97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79F3F-923F-4555-A3E5-E5FDC0EF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6F92-753C-48F8-8A25-61ADFA240C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34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B248-618D-4512-8755-EDCAF37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89C7-1A62-4728-BCA0-23012945C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55E67-E4D0-4384-80BC-5C24E9024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7A75B-BF11-430B-82FE-627DFFDF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8B56-7C65-475C-A28F-40898CB2945E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F762E-9AF2-4072-AB52-77F4FF5E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600C3-E8DB-44FA-84F2-CE49FAF5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6F92-753C-48F8-8A25-61ADFA240C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8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36D2-5481-4184-8F6A-C3BF3D22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7AB55A-B5DD-4704-8479-B1C7F7B67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B7B9-D38C-4D5B-82EA-CD327A44E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91B47-DB8A-47ED-B987-E72DDE6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8B56-7C65-475C-A28F-40898CB2945E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5D22-1BF9-45BF-B8D4-EAB5038A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9BC73-2365-4164-A398-A4BAE807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6F92-753C-48F8-8A25-61ADFA240C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48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6E9D9-D953-4763-83E0-E5341FB4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A9AE4-D57C-48CC-8E6C-DA1909801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16C63-91CE-4855-BC22-183D5633C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68B56-7C65-475C-A28F-40898CB2945E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D6D90-9656-49C9-801B-2DFD45A98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4F982-7A19-4866-9EF1-A345FB732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6F92-753C-48F8-8A25-61ADFA240C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65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gcp">
            <a:extLst>
              <a:ext uri="{FF2B5EF4-FFF2-40B4-BE49-F238E27FC236}">
                <a16:creationId xmlns:a16="http://schemas.microsoft.com/office/drawing/2014/main" id="{5575571F-5A78-4258-86EC-6F876DA2D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dialogflow">
            <a:extLst>
              <a:ext uri="{FF2B5EF4-FFF2-40B4-BE49-F238E27FC236}">
                <a16:creationId xmlns:a16="http://schemas.microsoft.com/office/drawing/2014/main" id="{D75F659B-274C-40CD-882C-CDB749002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410" y="1708728"/>
            <a:ext cx="6976589" cy="184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firebase">
            <a:extLst>
              <a:ext uri="{FF2B5EF4-FFF2-40B4-BE49-F238E27FC236}">
                <a16:creationId xmlns:a16="http://schemas.microsoft.com/office/drawing/2014/main" id="{95F00FA7-F2A2-4CA4-B444-CB023F946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382" y="456622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firebase functions">
            <a:extLst>
              <a:ext uri="{FF2B5EF4-FFF2-40B4-BE49-F238E27FC236}">
                <a16:creationId xmlns:a16="http://schemas.microsoft.com/office/drawing/2014/main" id="{CB1F8234-8014-4572-A41E-049987571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36" y="3184813"/>
            <a:ext cx="2625437" cy="262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ndroid logo">
            <a:extLst>
              <a:ext uri="{FF2B5EF4-FFF2-40B4-BE49-F238E27FC236}">
                <a16:creationId xmlns:a16="http://schemas.microsoft.com/office/drawing/2014/main" id="{F3585BF7-78FF-4955-B124-63E673773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76" y="2952030"/>
            <a:ext cx="2250612" cy="264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dialogflow agent">
            <a:extLst>
              <a:ext uri="{FF2B5EF4-FFF2-40B4-BE49-F238E27FC236}">
                <a16:creationId xmlns:a16="http://schemas.microsoft.com/office/drawing/2014/main" id="{EBEE0894-FD6D-4681-A5E4-6079C45B94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3" r="27330" b="83030"/>
          <a:stretch/>
        </p:blipFill>
        <p:spPr bwMode="auto">
          <a:xfrm>
            <a:off x="3805382" y="386772"/>
            <a:ext cx="1948874" cy="116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dialogflow agent">
            <a:extLst>
              <a:ext uri="{FF2B5EF4-FFF2-40B4-BE49-F238E27FC236}">
                <a16:creationId xmlns:a16="http://schemas.microsoft.com/office/drawing/2014/main" id="{4B8C2E9A-BE30-41CE-92A5-26D3B02DCA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4" t="27879" r="26599" b="52323"/>
          <a:stretch/>
        </p:blipFill>
        <p:spPr bwMode="auto">
          <a:xfrm>
            <a:off x="876400" y="328757"/>
            <a:ext cx="1948874" cy="135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19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 descr="Image result for android logo">
            <a:extLst>
              <a:ext uri="{FF2B5EF4-FFF2-40B4-BE49-F238E27FC236}">
                <a16:creationId xmlns:a16="http://schemas.microsoft.com/office/drawing/2014/main" id="{25A39C8D-CEFA-4728-8C06-BDA17BA84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58" y="4718901"/>
            <a:ext cx="1626378" cy="190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9FF31F50-B25C-4758-A6C0-2E9FE20C8A3D}"/>
              </a:ext>
            </a:extLst>
          </p:cNvPr>
          <p:cNvSpPr/>
          <p:nvPr/>
        </p:nvSpPr>
        <p:spPr>
          <a:xfrm>
            <a:off x="2004291" y="3103418"/>
            <a:ext cx="193964" cy="12930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562E744-F756-4C90-9D0C-423202E56C91}"/>
              </a:ext>
            </a:extLst>
          </p:cNvPr>
          <p:cNvSpPr/>
          <p:nvPr/>
        </p:nvSpPr>
        <p:spPr>
          <a:xfrm rot="10800000">
            <a:off x="1500909" y="3103419"/>
            <a:ext cx="193964" cy="12930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12" descr="Image result for firebase functions">
            <a:extLst>
              <a:ext uri="{FF2B5EF4-FFF2-40B4-BE49-F238E27FC236}">
                <a16:creationId xmlns:a16="http://schemas.microsoft.com/office/drawing/2014/main" id="{4F564D47-DC60-48AF-BBD1-2C6A03C1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574" y="1773959"/>
            <a:ext cx="1256146" cy="125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firebase">
            <a:extLst>
              <a:ext uri="{FF2B5EF4-FFF2-40B4-BE49-F238E27FC236}">
                <a16:creationId xmlns:a16="http://schemas.microsoft.com/office/drawing/2014/main" id="{F98FA60D-2AF0-4FAA-B0EC-6AB92BA018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23" b="27912"/>
          <a:stretch/>
        </p:blipFill>
        <p:spPr bwMode="auto">
          <a:xfrm>
            <a:off x="468746" y="388807"/>
            <a:ext cx="4685420" cy="106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dialogflow">
            <a:extLst>
              <a:ext uri="{FF2B5EF4-FFF2-40B4-BE49-F238E27FC236}">
                <a16:creationId xmlns:a16="http://schemas.microsoft.com/office/drawing/2014/main" id="{3D385C62-5B2D-4C7B-8737-EF3DBD99A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902" y="479469"/>
            <a:ext cx="3691222" cy="97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93972FEE-72B8-4BE3-B151-F75A0AD7F55E}"/>
              </a:ext>
            </a:extLst>
          </p:cNvPr>
          <p:cNvSpPr/>
          <p:nvPr/>
        </p:nvSpPr>
        <p:spPr>
          <a:xfrm rot="16200000">
            <a:off x="3922265" y="791137"/>
            <a:ext cx="193963" cy="274957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4" descr="Image result for dialogflow agent">
            <a:extLst>
              <a:ext uri="{FF2B5EF4-FFF2-40B4-BE49-F238E27FC236}">
                <a16:creationId xmlns:a16="http://schemas.microsoft.com/office/drawing/2014/main" id="{37E103FC-F0CD-4E9D-880D-6D6EEC26D7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4" t="27879" r="26599" b="52323"/>
          <a:stretch/>
        </p:blipFill>
        <p:spPr bwMode="auto">
          <a:xfrm>
            <a:off x="5898902" y="1584765"/>
            <a:ext cx="1948874" cy="135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dialogflow agent">
            <a:extLst>
              <a:ext uri="{FF2B5EF4-FFF2-40B4-BE49-F238E27FC236}">
                <a16:creationId xmlns:a16="http://schemas.microsoft.com/office/drawing/2014/main" id="{508C0120-71FC-4F3F-B9D2-9E71702D9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3" r="27330" b="83030"/>
          <a:stretch/>
        </p:blipFill>
        <p:spPr bwMode="auto">
          <a:xfrm>
            <a:off x="8811491" y="1773959"/>
            <a:ext cx="1948874" cy="116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FFE9E583-A9F8-49E7-9149-AB7A52000FBF}"/>
              </a:ext>
            </a:extLst>
          </p:cNvPr>
          <p:cNvSpPr/>
          <p:nvPr/>
        </p:nvSpPr>
        <p:spPr>
          <a:xfrm rot="5400000">
            <a:off x="3922264" y="1207792"/>
            <a:ext cx="193963" cy="274957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EB0321B-FB28-4146-A297-49218577D35E}"/>
              </a:ext>
            </a:extLst>
          </p:cNvPr>
          <p:cNvSpPr/>
          <p:nvPr/>
        </p:nvSpPr>
        <p:spPr>
          <a:xfrm rot="16200000">
            <a:off x="8233843" y="1669531"/>
            <a:ext cx="207310" cy="97944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6B6EC40-8A7E-4855-B230-D497C3EE1387}"/>
              </a:ext>
            </a:extLst>
          </p:cNvPr>
          <p:cNvSpPr/>
          <p:nvPr/>
        </p:nvSpPr>
        <p:spPr>
          <a:xfrm rot="5400000">
            <a:off x="8218114" y="2015966"/>
            <a:ext cx="207310" cy="97944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6" descr="Image result for gcp">
            <a:extLst>
              <a:ext uri="{FF2B5EF4-FFF2-40B4-BE49-F238E27FC236}">
                <a16:creationId xmlns:a16="http://schemas.microsoft.com/office/drawing/2014/main" id="{A0E13657-0A91-4B4D-8B3C-2249EE713F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1" t="19625" r="14897" b="19102"/>
          <a:stretch/>
        </p:blipFill>
        <p:spPr bwMode="auto">
          <a:xfrm>
            <a:off x="3739435" y="314902"/>
            <a:ext cx="3334328" cy="291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AE7862-5094-4912-AC1E-D148483BB805}"/>
              </a:ext>
            </a:extLst>
          </p:cNvPr>
          <p:cNvSpPr txBox="1"/>
          <p:nvPr/>
        </p:nvSpPr>
        <p:spPr>
          <a:xfrm>
            <a:off x="2879863" y="2193964"/>
            <a:ext cx="232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DialogFlow</a:t>
            </a:r>
            <a:r>
              <a:rPr lang="en-GB" dirty="0"/>
              <a:t> NodeJS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4B901F-9795-435B-98EE-6F4EB5A6E56F}"/>
              </a:ext>
            </a:extLst>
          </p:cNvPr>
          <p:cNvSpPr txBox="1"/>
          <p:nvPr/>
        </p:nvSpPr>
        <p:spPr>
          <a:xfrm>
            <a:off x="2198255" y="3255107"/>
            <a:ext cx="2197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Firebase Android SDK</a:t>
            </a:r>
          </a:p>
          <a:p>
            <a:r>
              <a:rPr lang="en-GB" dirty="0"/>
              <a:t>Or</a:t>
            </a:r>
          </a:p>
          <a:p>
            <a:r>
              <a:rPr lang="en-GB" dirty="0"/>
              <a:t>HTTPS Call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FD7559-D954-4DB6-994A-2992877A33F3}"/>
              </a:ext>
            </a:extLst>
          </p:cNvPr>
          <p:cNvSpPr txBox="1"/>
          <p:nvPr/>
        </p:nvSpPr>
        <p:spPr>
          <a:xfrm>
            <a:off x="6995627" y="2918752"/>
            <a:ext cx="289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DialogFlow</a:t>
            </a:r>
            <a:r>
              <a:rPr lang="en-GB" dirty="0"/>
              <a:t> Intent </a:t>
            </a:r>
            <a:r>
              <a:rPr lang="en-GB" dirty="0" err="1"/>
              <a:t>Fulfillment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50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 descr="Image result for android logo">
            <a:extLst>
              <a:ext uri="{FF2B5EF4-FFF2-40B4-BE49-F238E27FC236}">
                <a16:creationId xmlns:a16="http://schemas.microsoft.com/office/drawing/2014/main" id="{25A39C8D-CEFA-4728-8C06-BDA17BA84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64" y="1642504"/>
            <a:ext cx="1357501" cy="159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9FF31F50-B25C-4758-A6C0-2E9FE20C8A3D}"/>
              </a:ext>
            </a:extLst>
          </p:cNvPr>
          <p:cNvSpPr/>
          <p:nvPr/>
        </p:nvSpPr>
        <p:spPr>
          <a:xfrm rot="5400000">
            <a:off x="3281691" y="1889303"/>
            <a:ext cx="193964" cy="12930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562E744-F756-4C90-9D0C-423202E56C91}"/>
              </a:ext>
            </a:extLst>
          </p:cNvPr>
          <p:cNvSpPr/>
          <p:nvPr/>
        </p:nvSpPr>
        <p:spPr>
          <a:xfrm rot="16200000">
            <a:off x="3317221" y="1506035"/>
            <a:ext cx="193964" cy="12930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12" descr="Image result for firebase functions">
            <a:extLst>
              <a:ext uri="{FF2B5EF4-FFF2-40B4-BE49-F238E27FC236}">
                <a16:creationId xmlns:a16="http://schemas.microsoft.com/office/drawing/2014/main" id="{4F564D47-DC60-48AF-BBD1-2C6A03C1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279" y="1644422"/>
            <a:ext cx="1256146" cy="125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firebase">
            <a:extLst>
              <a:ext uri="{FF2B5EF4-FFF2-40B4-BE49-F238E27FC236}">
                <a16:creationId xmlns:a16="http://schemas.microsoft.com/office/drawing/2014/main" id="{F98FA60D-2AF0-4FAA-B0EC-6AB92BA018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23" b="27912"/>
          <a:stretch/>
        </p:blipFill>
        <p:spPr bwMode="auto">
          <a:xfrm>
            <a:off x="3833091" y="406619"/>
            <a:ext cx="3807347" cy="86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dialogflow">
            <a:extLst>
              <a:ext uri="{FF2B5EF4-FFF2-40B4-BE49-F238E27FC236}">
                <a16:creationId xmlns:a16="http://schemas.microsoft.com/office/drawing/2014/main" id="{3D385C62-5B2D-4C7B-8737-EF3DBD99A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382" y="476340"/>
            <a:ext cx="3691222" cy="97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93972FEE-72B8-4BE3-B151-F75A0AD7F55E}"/>
              </a:ext>
            </a:extLst>
          </p:cNvPr>
          <p:cNvSpPr/>
          <p:nvPr/>
        </p:nvSpPr>
        <p:spPr>
          <a:xfrm rot="16200000">
            <a:off x="6158638" y="1308803"/>
            <a:ext cx="193963" cy="166775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4" descr="Image result for dialogflow agent">
            <a:extLst>
              <a:ext uri="{FF2B5EF4-FFF2-40B4-BE49-F238E27FC236}">
                <a16:creationId xmlns:a16="http://schemas.microsoft.com/office/drawing/2014/main" id="{37E103FC-F0CD-4E9D-880D-6D6EEC26D7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4" t="27879" r="26599" b="52323"/>
          <a:stretch/>
        </p:blipFill>
        <p:spPr bwMode="auto">
          <a:xfrm>
            <a:off x="7228126" y="1584765"/>
            <a:ext cx="1948874" cy="135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dialogflow agent">
            <a:extLst>
              <a:ext uri="{FF2B5EF4-FFF2-40B4-BE49-F238E27FC236}">
                <a16:creationId xmlns:a16="http://schemas.microsoft.com/office/drawing/2014/main" id="{508C0120-71FC-4F3F-B9D2-9E71702D9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3" r="27330" b="83030"/>
          <a:stretch/>
        </p:blipFill>
        <p:spPr bwMode="auto">
          <a:xfrm>
            <a:off x="10140715" y="1773959"/>
            <a:ext cx="1948874" cy="116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FFE9E583-A9F8-49E7-9149-AB7A52000FBF}"/>
              </a:ext>
            </a:extLst>
          </p:cNvPr>
          <p:cNvSpPr/>
          <p:nvPr/>
        </p:nvSpPr>
        <p:spPr>
          <a:xfrm rot="5400000">
            <a:off x="6182122" y="1701972"/>
            <a:ext cx="146990" cy="166775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EB0321B-FB28-4146-A297-49218577D35E}"/>
              </a:ext>
            </a:extLst>
          </p:cNvPr>
          <p:cNvSpPr/>
          <p:nvPr/>
        </p:nvSpPr>
        <p:spPr>
          <a:xfrm rot="16200000">
            <a:off x="9563067" y="1669531"/>
            <a:ext cx="207310" cy="97944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6B6EC40-8A7E-4855-B230-D497C3EE1387}"/>
              </a:ext>
            </a:extLst>
          </p:cNvPr>
          <p:cNvSpPr/>
          <p:nvPr/>
        </p:nvSpPr>
        <p:spPr>
          <a:xfrm rot="5400000">
            <a:off x="9547338" y="2015966"/>
            <a:ext cx="207310" cy="97944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6" descr="Image result for gcp">
            <a:extLst>
              <a:ext uri="{FF2B5EF4-FFF2-40B4-BE49-F238E27FC236}">
                <a16:creationId xmlns:a16="http://schemas.microsoft.com/office/drawing/2014/main" id="{A0E13657-0A91-4B4D-8B3C-2249EE713F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1" t="19625" r="14897" b="19102"/>
          <a:stretch/>
        </p:blipFill>
        <p:spPr bwMode="auto">
          <a:xfrm>
            <a:off x="5553584" y="317113"/>
            <a:ext cx="3334328" cy="291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AE7862-5094-4912-AC1E-D148483BB805}"/>
              </a:ext>
            </a:extLst>
          </p:cNvPr>
          <p:cNvSpPr txBox="1"/>
          <p:nvPr/>
        </p:nvSpPr>
        <p:spPr>
          <a:xfrm>
            <a:off x="5057710" y="2900568"/>
            <a:ext cx="232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DialogFlow</a:t>
            </a:r>
            <a:r>
              <a:rPr lang="en-GB" dirty="0"/>
              <a:t> NodeJS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4B901F-9795-435B-98EE-6F4EB5A6E56F}"/>
              </a:ext>
            </a:extLst>
          </p:cNvPr>
          <p:cNvSpPr txBox="1"/>
          <p:nvPr/>
        </p:nvSpPr>
        <p:spPr>
          <a:xfrm>
            <a:off x="2410899" y="2810554"/>
            <a:ext cx="219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Firebase Android SDK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FD7559-D954-4DB6-994A-2992877A33F3}"/>
              </a:ext>
            </a:extLst>
          </p:cNvPr>
          <p:cNvSpPr txBox="1"/>
          <p:nvPr/>
        </p:nvSpPr>
        <p:spPr>
          <a:xfrm>
            <a:off x="8324851" y="2918752"/>
            <a:ext cx="289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DialogFlow</a:t>
            </a:r>
            <a:r>
              <a:rPr lang="en-GB" dirty="0"/>
              <a:t> Intent </a:t>
            </a:r>
            <a:r>
              <a:rPr lang="en-GB" dirty="0" err="1"/>
              <a:t>Fulfillment</a:t>
            </a:r>
            <a:endParaRPr lang="en-GB" dirty="0"/>
          </a:p>
        </p:txBody>
      </p:sp>
      <p:pic>
        <p:nvPicPr>
          <p:cNvPr id="1026" name="Picture 2" descr="Image result for android speech api">
            <a:extLst>
              <a:ext uri="{FF2B5EF4-FFF2-40B4-BE49-F238E27FC236}">
                <a16:creationId xmlns:a16="http://schemas.microsoft.com/office/drawing/2014/main" id="{D376344B-9E09-422B-99C4-F8B3E23F3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4" t="12916" r="30041" b="32408"/>
          <a:stretch/>
        </p:blipFill>
        <p:spPr bwMode="auto">
          <a:xfrm>
            <a:off x="1330977" y="510524"/>
            <a:ext cx="755983" cy="65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5BE1B27-8046-4B24-896B-C7B980EF20A4}"/>
              </a:ext>
            </a:extLst>
          </p:cNvPr>
          <p:cNvSpPr txBox="1"/>
          <p:nvPr/>
        </p:nvSpPr>
        <p:spPr>
          <a:xfrm>
            <a:off x="650282" y="3210631"/>
            <a:ext cx="211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Android Speech APIs</a:t>
            </a:r>
          </a:p>
        </p:txBody>
      </p:sp>
    </p:spTree>
    <p:extLst>
      <p:ext uri="{BB962C8B-B14F-4D97-AF65-F5344CB8AC3E}">
        <p14:creationId xmlns:p14="http://schemas.microsoft.com/office/powerpoint/2010/main" val="53490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Darryn Campbell</dc:creator>
  <cp:lastModifiedBy>Darryn Campbell</cp:lastModifiedBy>
  <cp:revision>8</cp:revision>
  <dcterms:created xsi:type="dcterms:W3CDTF">2020-01-21T14:38:22Z</dcterms:created>
  <dcterms:modified xsi:type="dcterms:W3CDTF">2020-01-22T08:16:39Z</dcterms:modified>
</cp:coreProperties>
</file>