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FB74-B95F-4AAD-9F4D-36334460ACC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0DA3-B2B7-481B-A053-67F879C7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5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811104" y="525848"/>
            <a:ext cx="4927772" cy="5750373"/>
            <a:chOff x="811104" y="525848"/>
            <a:chExt cx="4927772" cy="5750373"/>
          </a:xfrm>
        </p:grpSpPr>
        <p:grpSp>
          <p:nvGrpSpPr>
            <p:cNvPr id="12" name="Group 11"/>
            <p:cNvGrpSpPr/>
            <p:nvPr/>
          </p:nvGrpSpPr>
          <p:grpSpPr>
            <a:xfrm>
              <a:off x="1043608" y="525848"/>
              <a:ext cx="1800000" cy="2327088"/>
              <a:chOff x="1043608" y="525648"/>
              <a:chExt cx="1800000" cy="23270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43608" y="1052736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43608" y="2435060"/>
                <a:ext cx="792088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35696" y="2321608"/>
                <a:ext cx="805104" cy="5123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11371" y="525648"/>
                <a:ext cx="720080" cy="5123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63888" y="620688"/>
              <a:ext cx="1800000" cy="2232248"/>
              <a:chOff x="3563888" y="620688"/>
              <a:chExt cx="1800000" cy="223224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63888" y="1052936"/>
                <a:ext cx="1800000" cy="1800000"/>
                <a:chOff x="1043608" y="1052736"/>
                <a:chExt cx="1800000" cy="1800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043608" y="1052736"/>
                  <a:ext cx="1800000" cy="18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43608" y="2437084"/>
                  <a:ext cx="792088" cy="396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835696" y="2321608"/>
                  <a:ext cx="805104" cy="5123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111371" y="1794320"/>
                  <a:ext cx="720080" cy="5123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4788024" y="620688"/>
                <a:ext cx="0" cy="93610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004048" y="620688"/>
                <a:ext cx="0" cy="93610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220072" y="620688"/>
                <a:ext cx="0" cy="93610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043608" y="3645224"/>
              <a:ext cx="1800200" cy="1800000"/>
              <a:chOff x="5796136" y="1052936"/>
              <a:chExt cx="1800200" cy="18000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96136" y="1052936"/>
                <a:ext cx="1800200" cy="1800000"/>
                <a:chOff x="3563688" y="1052936"/>
                <a:chExt cx="1800200" cy="18000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3563688" y="1052936"/>
                  <a:ext cx="1800200" cy="1800000"/>
                  <a:chOff x="1043408" y="1052736"/>
                  <a:chExt cx="1800200" cy="1800000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1043608" y="1052736"/>
                    <a:ext cx="1800000" cy="180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43608" y="2444212"/>
                    <a:ext cx="792088" cy="396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835696" y="2329228"/>
                    <a:ext cx="805104" cy="51234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043408" y="1801940"/>
                    <a:ext cx="720080" cy="51234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4499792" y="1844824"/>
                  <a:ext cx="79200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Arrow Connector 35"/>
              <p:cNvCxnSpPr/>
              <p:nvPr/>
            </p:nvCxnSpPr>
            <p:spPr>
              <a:xfrm flipH="1">
                <a:off x="6732240" y="1997224"/>
                <a:ext cx="79200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6732240" y="2149624"/>
                <a:ext cx="79200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3563688" y="3645224"/>
              <a:ext cx="1800200" cy="1800000"/>
              <a:chOff x="3551531" y="3429000"/>
              <a:chExt cx="1800200" cy="18000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551531" y="3429000"/>
                <a:ext cx="1800200" cy="1800000"/>
                <a:chOff x="1043408" y="1052736"/>
                <a:chExt cx="1800200" cy="1800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043608" y="1052736"/>
                  <a:ext cx="1800000" cy="18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043608" y="2444212"/>
                  <a:ext cx="792088" cy="396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835696" y="2329228"/>
                  <a:ext cx="805104" cy="5123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043408" y="1924280"/>
                  <a:ext cx="720080" cy="5123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3650644" y="3501080"/>
                <a:ext cx="0" cy="57600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3866668" y="3501080"/>
                <a:ext cx="0" cy="57600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082692" y="3501080"/>
                <a:ext cx="0" cy="57600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70095" y="2852936"/>
              <a:ext cx="2160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 smtClean="0">
                  <a:latin typeface="Cambria" pitchFamily="18" charset="0"/>
                </a:rPr>
                <a:t>Paso 1. Pieza ubicada en esquina superior derecha del contenedor.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77360" y="2852936"/>
              <a:ext cx="2174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 smtClean="0">
                  <a:latin typeface="Cambria" pitchFamily="18" charset="0"/>
                </a:rPr>
                <a:t>Paso 2. Deslizar pieza hacia abajo tanto como sea posible.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18596" y="5445224"/>
              <a:ext cx="25202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 smtClean="0">
                  <a:latin typeface="Cambria" pitchFamily="18" charset="0"/>
                </a:rPr>
                <a:t>Paso 4. Deslizar pieza hacia abajo tanto como sea posible. Esta es la posición final porque no es posible moverla más.</a:t>
              </a:r>
              <a:endParaRPr lang="en-US" sz="1200" dirty="0">
                <a:latin typeface="Cambria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1104" y="5445224"/>
              <a:ext cx="2319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 smtClean="0">
                  <a:latin typeface="Cambria" pitchFamily="18" charset="0"/>
                </a:rPr>
                <a:t>Paso 3. Deslizar pieza hacia la izquierda tanto como sea posible.</a:t>
              </a:r>
              <a:endParaRPr lang="en-US" sz="1200" dirty="0"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58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Priscila Angulo</dc:creator>
  <cp:lastModifiedBy>Priscila Angulo</cp:lastModifiedBy>
  <cp:revision>4</cp:revision>
  <dcterms:created xsi:type="dcterms:W3CDTF">2013-05-09T16:20:36Z</dcterms:created>
  <dcterms:modified xsi:type="dcterms:W3CDTF">2013-05-09T16:37:47Z</dcterms:modified>
</cp:coreProperties>
</file>