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90E1-60BB-A3D2-A5F5-CD2C9C425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21" y="955538"/>
            <a:ext cx="10972800" cy="14604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Employee Management System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4A071-5CC0-C986-A21A-326D46A87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2406317"/>
            <a:ext cx="9873272" cy="35057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1" dirty="0"/>
              <a:t>Group 24</a:t>
            </a:r>
          </a:p>
          <a:p>
            <a:pPr algn="ctr"/>
            <a:r>
              <a:rPr lang="en-US" dirty="0"/>
              <a:t>Group Members:</a:t>
            </a:r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Bhavsar Darshan Vijaykumar(19BECE30028)</a:t>
            </a:r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Prachi Jethava(19BECE30140)</a:t>
            </a:r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Jain Shreyas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Sunilkumar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(19BECE30183)</a:t>
            </a:r>
          </a:p>
          <a:p>
            <a:pPr algn="ctr"/>
            <a:r>
              <a:rPr lang="en-IN" sz="2000" b="1" dirty="0"/>
              <a:t>Project Guide: </a:t>
            </a:r>
            <a:r>
              <a:rPr lang="en-IN" sz="2000" b="1" dirty="0" err="1"/>
              <a:t>Barkha</a:t>
            </a:r>
            <a:r>
              <a:rPr lang="en-IN" sz="2000" b="1" dirty="0"/>
              <a:t> Bhavsar</a:t>
            </a:r>
          </a:p>
        </p:txBody>
      </p:sp>
    </p:spTree>
    <p:extLst>
      <p:ext uri="{BB962C8B-B14F-4D97-AF65-F5344CB8AC3E}">
        <p14:creationId xmlns:p14="http://schemas.microsoft.com/office/powerpoint/2010/main" val="4793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97D3-146A-8625-EF4E-3D7B1F0B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86703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Problems Faced in Real World 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3B59-4E72-EB15-2D53-64317528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Resumes are always time taking to skim for recruiters.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lot of time is invested to select employees and maintain and fetch structured data.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the current scenario, this work is done manually which is a tedious job for HR.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192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1124-29EF-C921-B130-0FB2236F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Problem Statement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4258-9DBA-5839-4744-C1D9DD16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Most of the time the CV is reviewed manually by the HR department which consumes a lot of time. Thus, the idea is to build a place where data is being fetched in a structured way for recruiters as well</a:t>
            </a:r>
          </a:p>
          <a:p>
            <a:r>
              <a:rPr lang="en-US" sz="2400" dirty="0"/>
              <a:t>Along with that job recommendations are also provided to the job seekers according to their skills.</a:t>
            </a:r>
          </a:p>
          <a:p>
            <a:r>
              <a:rPr lang="en-US" sz="2400" dirty="0"/>
              <a:t>Portal is also maintaining details of every employee of the company.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59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8352-5D05-5005-BC64-2F70E3E9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Approach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CDBA-1045-F60A-B239-465FFCA3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NLP concepts the resume is parsed and details of the candidate are extracted using NER and python libraries.</a:t>
            </a:r>
          </a:p>
          <a:p>
            <a:r>
              <a:rPr lang="en-IN" sz="2800" dirty="0"/>
              <a:t>For the job role recommendation, an ML model is used that is trained on data that is web scraped. </a:t>
            </a:r>
          </a:p>
          <a:p>
            <a:r>
              <a:rPr lang="en-IN" sz="2800" dirty="0"/>
              <a:t>A web application will be built which is integrated with the model.</a:t>
            </a:r>
          </a:p>
        </p:txBody>
      </p:sp>
    </p:spTree>
    <p:extLst>
      <p:ext uri="{BB962C8B-B14F-4D97-AF65-F5344CB8AC3E}">
        <p14:creationId xmlns:p14="http://schemas.microsoft.com/office/powerpoint/2010/main" val="151419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33F1DB-C760-6E16-40F9-1BD6DF4B6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" y="564528"/>
            <a:ext cx="3222624" cy="4954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43A71-970B-4BED-9586-E72932FCA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84" y="4816067"/>
            <a:ext cx="1190598" cy="1128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85BD7-CFA7-42F9-6BCB-C63B85EFA466}"/>
              </a:ext>
            </a:extLst>
          </p:cNvPr>
          <p:cNvSpPr txBox="1"/>
          <p:nvPr/>
        </p:nvSpPr>
        <p:spPr>
          <a:xfrm>
            <a:off x="2685447" y="356135"/>
            <a:ext cx="709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Workflow</a:t>
            </a:r>
            <a:endParaRPr lang="en-IN" sz="4000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56CBFA-82C3-8AEA-E760-3B0538158004}"/>
              </a:ext>
            </a:extLst>
          </p:cNvPr>
          <p:cNvSpPr/>
          <p:nvPr/>
        </p:nvSpPr>
        <p:spPr>
          <a:xfrm>
            <a:off x="3127281" y="4787504"/>
            <a:ext cx="789271" cy="41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8EFD4AE-9B6D-C7E7-D6CA-94EBB6C54069}"/>
              </a:ext>
            </a:extLst>
          </p:cNvPr>
          <p:cNvSpPr/>
          <p:nvPr/>
        </p:nvSpPr>
        <p:spPr>
          <a:xfrm>
            <a:off x="5133908" y="2600028"/>
            <a:ext cx="1645938" cy="41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F57DF8-792A-CBA2-8DEC-058A29DA927D}"/>
              </a:ext>
            </a:extLst>
          </p:cNvPr>
          <p:cNvSpPr/>
          <p:nvPr/>
        </p:nvSpPr>
        <p:spPr>
          <a:xfrm rot="2270195">
            <a:off x="8427340" y="3452959"/>
            <a:ext cx="1577909" cy="42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18EDE09-CBC5-926A-2ED1-A044335C2B8F}"/>
              </a:ext>
            </a:extLst>
          </p:cNvPr>
          <p:cNvSpPr/>
          <p:nvPr/>
        </p:nvSpPr>
        <p:spPr>
          <a:xfrm rot="19258366">
            <a:off x="8370947" y="1343732"/>
            <a:ext cx="1201845" cy="444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240CBE-77C5-4C6A-CFCD-7120D8FD1DB6}"/>
              </a:ext>
            </a:extLst>
          </p:cNvPr>
          <p:cNvSpPr/>
          <p:nvPr/>
        </p:nvSpPr>
        <p:spPr>
          <a:xfrm rot="16200000">
            <a:off x="4144911" y="3875585"/>
            <a:ext cx="789271" cy="41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21D80B-F6A2-745D-42F4-C1B87B05D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185" y="4573887"/>
            <a:ext cx="1188723" cy="1147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19ACBD-1283-D5CC-F537-1829182F3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582" y="1774403"/>
            <a:ext cx="1200212" cy="1244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3462F7-53E1-2485-9507-D88213D6A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040" y="557754"/>
            <a:ext cx="2648863" cy="21516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FA0013-5263-9418-59B5-F2E865E08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604" y="3292028"/>
            <a:ext cx="1701887" cy="18479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B89F81-24E3-7A79-EDB6-1C261BA93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5224" y="1671798"/>
            <a:ext cx="1561353" cy="2009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522218-583D-601E-3535-41F20E228D39}"/>
              </a:ext>
            </a:extLst>
          </p:cNvPr>
          <p:cNvSpPr txBox="1"/>
          <p:nvPr/>
        </p:nvSpPr>
        <p:spPr>
          <a:xfrm>
            <a:off x="1179752" y="5559686"/>
            <a:ext cx="11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F9FF7-098E-5320-42F8-5DA306FF1F7A}"/>
              </a:ext>
            </a:extLst>
          </p:cNvPr>
          <p:cNvSpPr txBox="1"/>
          <p:nvPr/>
        </p:nvSpPr>
        <p:spPr>
          <a:xfrm>
            <a:off x="3893480" y="5713405"/>
            <a:ext cx="153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Resume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BF3A7-4D15-070E-F4E5-36BCABE0A655}"/>
              </a:ext>
            </a:extLst>
          </p:cNvPr>
          <p:cNvSpPr txBox="1"/>
          <p:nvPr/>
        </p:nvSpPr>
        <p:spPr>
          <a:xfrm>
            <a:off x="6816820" y="3419001"/>
            <a:ext cx="164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BAFDF-C47A-10A5-C93A-143FD7C5F00F}"/>
              </a:ext>
            </a:extLst>
          </p:cNvPr>
          <p:cNvSpPr txBox="1"/>
          <p:nvPr/>
        </p:nvSpPr>
        <p:spPr>
          <a:xfrm>
            <a:off x="3916552" y="3301847"/>
            <a:ext cx="156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Storage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CAB71-9F32-35A9-9ED5-A27748887A78}"/>
              </a:ext>
            </a:extLst>
          </p:cNvPr>
          <p:cNvSpPr txBox="1"/>
          <p:nvPr/>
        </p:nvSpPr>
        <p:spPr>
          <a:xfrm>
            <a:off x="10310524" y="5671194"/>
            <a:ext cx="17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E61A93-491F-B5C4-F123-BB11BCF64D57}"/>
              </a:ext>
            </a:extLst>
          </p:cNvPr>
          <p:cNvSpPr txBox="1"/>
          <p:nvPr/>
        </p:nvSpPr>
        <p:spPr>
          <a:xfrm>
            <a:off x="9977540" y="2726309"/>
            <a:ext cx="24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Extracted Data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39146-18B4-210D-977C-3F867D23D69B}"/>
              </a:ext>
            </a:extLst>
          </p:cNvPr>
          <p:cNvSpPr txBox="1"/>
          <p:nvPr/>
        </p:nvSpPr>
        <p:spPr>
          <a:xfrm>
            <a:off x="9211377" y="5201390"/>
            <a:ext cx="3003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Job Role Recommendation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70624E-9114-A261-7578-3664797E100F}"/>
              </a:ext>
            </a:extLst>
          </p:cNvPr>
          <p:cNvSpPr txBox="1"/>
          <p:nvPr/>
        </p:nvSpPr>
        <p:spPr>
          <a:xfrm rot="19228746">
            <a:off x="8182376" y="673526"/>
            <a:ext cx="279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Entities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FDC2F527-08BD-5D52-95DF-4A01F3E224D0}"/>
              </a:ext>
            </a:extLst>
          </p:cNvPr>
          <p:cNvSpPr/>
          <p:nvPr/>
        </p:nvSpPr>
        <p:spPr>
          <a:xfrm>
            <a:off x="8641910" y="4596255"/>
            <a:ext cx="1612260" cy="268546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ML Model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39708E24-0D41-4D8C-82DE-56BD564951DB}"/>
              </a:ext>
            </a:extLst>
          </p:cNvPr>
          <p:cNvSpPr/>
          <p:nvPr/>
        </p:nvSpPr>
        <p:spPr>
          <a:xfrm>
            <a:off x="8245460" y="4944811"/>
            <a:ext cx="2008710" cy="25657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Trained Data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F6E7A5EF-4EE2-910B-FAA7-AB689633BC17}"/>
              </a:ext>
            </a:extLst>
          </p:cNvPr>
          <p:cNvSpPr/>
          <p:nvPr/>
        </p:nvSpPr>
        <p:spPr>
          <a:xfrm>
            <a:off x="8649409" y="2438667"/>
            <a:ext cx="1319566" cy="247222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2">
                    <a:lumMod val="10000"/>
                  </a:schemeClr>
                </a:solidFill>
              </a:rPr>
              <a:t>Structured Data</a:t>
            </a: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37B24E6A-600A-755F-FE50-BCD9264F058E}"/>
              </a:ext>
            </a:extLst>
          </p:cNvPr>
          <p:cNvSpPr/>
          <p:nvPr/>
        </p:nvSpPr>
        <p:spPr>
          <a:xfrm>
            <a:off x="6749405" y="2531798"/>
            <a:ext cx="1188723" cy="835975"/>
          </a:xfrm>
          <a:prstGeom prst="pi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79489B-D6A7-124A-82A4-BF46A7DF6BE8}"/>
              </a:ext>
            </a:extLst>
          </p:cNvPr>
          <p:cNvSpPr txBox="1"/>
          <p:nvPr/>
        </p:nvSpPr>
        <p:spPr>
          <a:xfrm>
            <a:off x="6713449" y="2882089"/>
            <a:ext cx="8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2">
                    <a:lumMod val="10000"/>
                  </a:schemeClr>
                </a:solidFill>
              </a:rPr>
              <a:t>Libraries </a:t>
            </a:r>
          </a:p>
          <a:p>
            <a:r>
              <a:rPr lang="en-IN" sz="1000" dirty="0">
                <a:solidFill>
                  <a:schemeClr val="bg2">
                    <a:lumMod val="10000"/>
                  </a:schemeClr>
                </a:solidFill>
              </a:rPr>
              <a:t>   and 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095F6-C0E3-1F09-10EC-04448E6A4556}"/>
              </a:ext>
            </a:extLst>
          </p:cNvPr>
          <p:cNvSpPr txBox="1"/>
          <p:nvPr/>
        </p:nvSpPr>
        <p:spPr>
          <a:xfrm rot="2387318">
            <a:off x="8696432" y="4010145"/>
            <a:ext cx="279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Skills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597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2" grpId="0"/>
      <p:bldP spid="4" grpId="0"/>
      <p:bldP spid="14" grpId="0"/>
      <p:bldP spid="16" grpId="0"/>
      <p:bldP spid="18" grpId="0"/>
      <p:bldP spid="20" grpId="0"/>
      <p:bldP spid="22" grpId="0"/>
      <p:bldP spid="24" grpId="0"/>
      <p:bldP spid="26" grpId="0" animBg="1"/>
      <p:bldP spid="28" grpId="0" animBg="1"/>
      <p:bldP spid="29" grpId="0" animBg="1"/>
      <p:bldP spid="30" grpId="0" animBg="1"/>
      <p:bldP spid="31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0FA1-6085-0F92-0A38-060C4E2A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86D0-0C7A-BF66-4C1F-BECFEE98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Can give better analysis with accuracy.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Proves beneficial to reduce human efforts.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Saves a lot of time for the recruiters.</a:t>
            </a:r>
          </a:p>
        </p:txBody>
      </p:sp>
    </p:spTree>
    <p:extLst>
      <p:ext uri="{BB962C8B-B14F-4D97-AF65-F5344CB8AC3E}">
        <p14:creationId xmlns:p14="http://schemas.microsoft.com/office/powerpoint/2010/main" val="356117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859-FD07-D4A4-A5DC-61C462E2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Tech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A660-3B6E-DAE3-B837-04D52D64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NLP- Python libraries like </a:t>
            </a:r>
            <a:r>
              <a:rPr lang="en-IN" sz="2400" dirty="0" err="1"/>
              <a:t>pyresparser</a:t>
            </a:r>
            <a:r>
              <a:rPr lang="en-IN" sz="2400" dirty="0"/>
              <a:t>, spacy and RE is used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ML Model- Sci-kit learn and </a:t>
            </a:r>
            <a:r>
              <a:rPr lang="en-IN" sz="2400" dirty="0" err="1"/>
              <a:t>jupyter</a:t>
            </a:r>
            <a:r>
              <a:rPr lang="en-IN" sz="2400" dirty="0"/>
              <a:t> notebook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Backend- Django framework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Frontend- 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11896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D0FF-347A-AE69-4F7C-1DEB2C25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E538-0CF5-9163-94A0-DE4A7512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Job recommender can be used as an extension.</a:t>
            </a:r>
          </a:p>
          <a:p>
            <a:r>
              <a:rPr lang="en-IN" sz="2400" dirty="0"/>
              <a:t> Candidates can also be provided with the skills to include in their resume for better job suggestions.</a:t>
            </a:r>
          </a:p>
          <a:p>
            <a:r>
              <a:rPr lang="en-IN" sz="2400" dirty="0"/>
              <a:t> Detail fetching can be made possible to build dynamic according to the recruiter’s choice.</a:t>
            </a:r>
          </a:p>
        </p:txBody>
      </p:sp>
    </p:spTree>
    <p:extLst>
      <p:ext uri="{BB962C8B-B14F-4D97-AF65-F5344CB8AC3E}">
        <p14:creationId xmlns:p14="http://schemas.microsoft.com/office/powerpoint/2010/main" val="271159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2AA4-6D8A-E7F4-5FFE-DFF84AB8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2435192"/>
            <a:ext cx="9765528" cy="1857675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519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1098</TotalTime>
  <Words>334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Gallery</vt:lpstr>
      <vt:lpstr>Employee Management System</vt:lpstr>
      <vt:lpstr>Problems Faced in Real World </vt:lpstr>
      <vt:lpstr>Problem Statement</vt:lpstr>
      <vt:lpstr>Approach</vt:lpstr>
      <vt:lpstr>PowerPoint Presentation</vt:lpstr>
      <vt:lpstr>Impact</vt:lpstr>
      <vt:lpstr>Tech and Tools</vt:lpstr>
      <vt:lpstr>Future Prospects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prachi jethava</dc:creator>
  <cp:lastModifiedBy>prachi jethava</cp:lastModifiedBy>
  <cp:revision>5</cp:revision>
  <dcterms:created xsi:type="dcterms:W3CDTF">2023-02-10T14:04:03Z</dcterms:created>
  <dcterms:modified xsi:type="dcterms:W3CDTF">2023-03-11T06:51:01Z</dcterms:modified>
</cp:coreProperties>
</file>