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77D8D-3B43-41E9-B6B7-2DC53FD0C33F}" v="380" dt="2022-04-02T16:15:57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66" d="100"/>
          <a:sy n="66" d="100"/>
        </p:scale>
        <p:origin x="1099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B9DF0-B376-4684-9383-2B7FF439BBA9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AACD36-47A1-48BD-B898-CB2D62F7C092}">
      <dgm:prSet/>
      <dgm:spPr/>
      <dgm:t>
        <a:bodyPr/>
        <a:lstStyle/>
        <a:p>
          <a:r>
            <a:rPr lang="en-US" dirty="0"/>
            <a:t>Login and Registration</a:t>
          </a:r>
        </a:p>
      </dgm:t>
    </dgm:pt>
    <dgm:pt modelId="{9F6D5361-7EF3-476F-9E83-6DAA15B016BF}" type="parTrans" cxnId="{9C2CA209-9A8F-4849-9065-42DC3B5CB57A}">
      <dgm:prSet/>
      <dgm:spPr/>
      <dgm:t>
        <a:bodyPr/>
        <a:lstStyle/>
        <a:p>
          <a:endParaRPr lang="en-US"/>
        </a:p>
      </dgm:t>
    </dgm:pt>
    <dgm:pt modelId="{AFEBF3DC-FAFC-4048-BD63-40C23FAEB930}" type="sibTrans" cxnId="{9C2CA209-9A8F-4849-9065-42DC3B5CB57A}">
      <dgm:prSet/>
      <dgm:spPr/>
      <dgm:t>
        <a:bodyPr/>
        <a:lstStyle/>
        <a:p>
          <a:endParaRPr lang="en-US"/>
        </a:p>
      </dgm:t>
    </dgm:pt>
    <dgm:pt modelId="{6F6DBB5A-A30C-4E81-B6E1-33D1B9CC1F82}">
      <dgm:prSet/>
      <dgm:spPr/>
      <dgm:t>
        <a:bodyPr/>
        <a:lstStyle/>
        <a:p>
          <a:r>
            <a:rPr lang="en-US" dirty="0"/>
            <a:t>Direct Booking</a:t>
          </a:r>
        </a:p>
      </dgm:t>
    </dgm:pt>
    <dgm:pt modelId="{00389C7E-EDC3-4DA3-A226-65A9AE650053}" type="parTrans" cxnId="{193367F2-C7DE-497D-A587-89ACBFDB4471}">
      <dgm:prSet/>
      <dgm:spPr/>
      <dgm:t>
        <a:bodyPr/>
        <a:lstStyle/>
        <a:p>
          <a:endParaRPr lang="en-US"/>
        </a:p>
      </dgm:t>
    </dgm:pt>
    <dgm:pt modelId="{9DDDB56C-EFCD-4A58-8A4C-EC5F1B065778}" type="sibTrans" cxnId="{193367F2-C7DE-497D-A587-89ACBFDB4471}">
      <dgm:prSet/>
      <dgm:spPr/>
      <dgm:t>
        <a:bodyPr/>
        <a:lstStyle/>
        <a:p>
          <a:endParaRPr lang="en-US"/>
        </a:p>
      </dgm:t>
    </dgm:pt>
    <dgm:pt modelId="{8413FB75-A3CC-4B00-8AD6-FFA22AA65430}">
      <dgm:prSet/>
      <dgm:spPr/>
      <dgm:t>
        <a:bodyPr/>
        <a:lstStyle/>
        <a:p>
          <a:r>
            <a:rPr lang="en-US" dirty="0"/>
            <a:t>Feedback And Complaint</a:t>
          </a:r>
        </a:p>
      </dgm:t>
    </dgm:pt>
    <dgm:pt modelId="{0ABE393F-BF33-4EE9-9CC2-8E2D819D1693}" type="parTrans" cxnId="{B2F76366-3ADA-49A8-8146-00C523240601}">
      <dgm:prSet/>
      <dgm:spPr/>
      <dgm:t>
        <a:bodyPr/>
        <a:lstStyle/>
        <a:p>
          <a:endParaRPr lang="en-US"/>
        </a:p>
      </dgm:t>
    </dgm:pt>
    <dgm:pt modelId="{F3AB8A6A-9094-4EFE-9804-76B07400C57C}" type="sibTrans" cxnId="{B2F76366-3ADA-49A8-8146-00C523240601}">
      <dgm:prSet/>
      <dgm:spPr/>
      <dgm:t>
        <a:bodyPr/>
        <a:lstStyle/>
        <a:p>
          <a:endParaRPr lang="en-US"/>
        </a:p>
      </dgm:t>
    </dgm:pt>
    <dgm:pt modelId="{EF0A459A-4D84-4A57-AE98-05BBBC51D3E4}">
      <dgm:prSet/>
      <dgm:spPr/>
      <dgm:t>
        <a:bodyPr/>
        <a:lstStyle/>
        <a:p>
          <a:r>
            <a:rPr lang="en-US" dirty="0"/>
            <a:t>Payment</a:t>
          </a:r>
        </a:p>
      </dgm:t>
    </dgm:pt>
    <dgm:pt modelId="{3722FD3D-B71C-4C53-93C6-BE4563B1B6B8}" type="parTrans" cxnId="{BC253E69-9B1F-48EF-A9CF-C55E08BB5AA6}">
      <dgm:prSet/>
      <dgm:spPr/>
      <dgm:t>
        <a:bodyPr/>
        <a:lstStyle/>
        <a:p>
          <a:endParaRPr lang="en-US"/>
        </a:p>
      </dgm:t>
    </dgm:pt>
    <dgm:pt modelId="{C369077A-0815-4579-98B5-149042459BC0}" type="sibTrans" cxnId="{BC253E69-9B1F-48EF-A9CF-C55E08BB5AA6}">
      <dgm:prSet/>
      <dgm:spPr/>
      <dgm:t>
        <a:bodyPr/>
        <a:lstStyle/>
        <a:p>
          <a:endParaRPr lang="en-US"/>
        </a:p>
      </dgm:t>
    </dgm:pt>
    <dgm:pt modelId="{20967FFE-56B4-4D03-9A16-D4E29DA77F7F}">
      <dgm:prSet/>
      <dgm:spPr/>
      <dgm:t>
        <a:bodyPr/>
        <a:lstStyle/>
        <a:p>
          <a:r>
            <a:rPr lang="en-US" dirty="0"/>
            <a:t>Auction and bidding</a:t>
          </a:r>
        </a:p>
      </dgm:t>
    </dgm:pt>
    <dgm:pt modelId="{D0676077-7F64-4F1B-8A75-234312CADDA6}" type="parTrans" cxnId="{98B2C8D8-B8BB-4AC2-885E-251E2EA5AAD9}">
      <dgm:prSet/>
      <dgm:spPr/>
      <dgm:t>
        <a:bodyPr/>
        <a:lstStyle/>
        <a:p>
          <a:endParaRPr lang="en-IN"/>
        </a:p>
      </dgm:t>
    </dgm:pt>
    <dgm:pt modelId="{27B255AC-292E-4251-A5E2-D642F7E818D9}" type="sibTrans" cxnId="{98B2C8D8-B8BB-4AC2-885E-251E2EA5AAD9}">
      <dgm:prSet/>
      <dgm:spPr/>
      <dgm:t>
        <a:bodyPr/>
        <a:lstStyle/>
        <a:p>
          <a:endParaRPr lang="en-IN"/>
        </a:p>
      </dgm:t>
    </dgm:pt>
    <dgm:pt modelId="{E9EB0E21-0B1F-4228-A07C-BFAF97B582CC}" type="pres">
      <dgm:prSet presAssocID="{EC7B9DF0-B376-4684-9383-2B7FF439BBA9}" presName="outerComposite" presStyleCnt="0">
        <dgm:presLayoutVars>
          <dgm:chMax val="5"/>
          <dgm:dir/>
          <dgm:resizeHandles val="exact"/>
        </dgm:presLayoutVars>
      </dgm:prSet>
      <dgm:spPr/>
    </dgm:pt>
    <dgm:pt modelId="{24FCEE03-5B74-406D-AD71-5AD056E1F129}" type="pres">
      <dgm:prSet presAssocID="{EC7B9DF0-B376-4684-9383-2B7FF439BBA9}" presName="dummyMaxCanvas" presStyleCnt="0">
        <dgm:presLayoutVars/>
      </dgm:prSet>
      <dgm:spPr/>
    </dgm:pt>
    <dgm:pt modelId="{E4FF63D7-1C20-45DC-9EEC-E1650A4C05CB}" type="pres">
      <dgm:prSet presAssocID="{EC7B9DF0-B376-4684-9383-2B7FF439BBA9}" presName="FiveNodes_1" presStyleLbl="node1" presStyleIdx="0" presStyleCnt="5">
        <dgm:presLayoutVars>
          <dgm:bulletEnabled val="1"/>
        </dgm:presLayoutVars>
      </dgm:prSet>
      <dgm:spPr/>
    </dgm:pt>
    <dgm:pt modelId="{3F54A267-145C-4FDE-935B-D715DAFB34F1}" type="pres">
      <dgm:prSet presAssocID="{EC7B9DF0-B376-4684-9383-2B7FF439BBA9}" presName="FiveNodes_2" presStyleLbl="node1" presStyleIdx="1" presStyleCnt="5">
        <dgm:presLayoutVars>
          <dgm:bulletEnabled val="1"/>
        </dgm:presLayoutVars>
      </dgm:prSet>
      <dgm:spPr/>
    </dgm:pt>
    <dgm:pt modelId="{D7C7AE2C-A29B-41D6-B949-F584DA8768B1}" type="pres">
      <dgm:prSet presAssocID="{EC7B9DF0-B376-4684-9383-2B7FF439BBA9}" presName="FiveNodes_3" presStyleLbl="node1" presStyleIdx="2" presStyleCnt="5">
        <dgm:presLayoutVars>
          <dgm:bulletEnabled val="1"/>
        </dgm:presLayoutVars>
      </dgm:prSet>
      <dgm:spPr/>
    </dgm:pt>
    <dgm:pt modelId="{E487A8F1-1942-434A-85B5-C978756B5B2D}" type="pres">
      <dgm:prSet presAssocID="{EC7B9DF0-B376-4684-9383-2B7FF439BBA9}" presName="FiveNodes_4" presStyleLbl="node1" presStyleIdx="3" presStyleCnt="5" custLinFactNeighborY="7482">
        <dgm:presLayoutVars>
          <dgm:bulletEnabled val="1"/>
        </dgm:presLayoutVars>
      </dgm:prSet>
      <dgm:spPr/>
    </dgm:pt>
    <dgm:pt modelId="{8DE95446-3638-4C22-BEA8-19D66E779D0B}" type="pres">
      <dgm:prSet presAssocID="{EC7B9DF0-B376-4684-9383-2B7FF439BBA9}" presName="FiveNodes_5" presStyleLbl="node1" presStyleIdx="4" presStyleCnt="5">
        <dgm:presLayoutVars>
          <dgm:bulletEnabled val="1"/>
        </dgm:presLayoutVars>
      </dgm:prSet>
      <dgm:spPr/>
    </dgm:pt>
    <dgm:pt modelId="{AA2FF92F-F309-43DD-A92B-BCBEF11C7E83}" type="pres">
      <dgm:prSet presAssocID="{EC7B9DF0-B376-4684-9383-2B7FF439BBA9}" presName="FiveConn_1-2" presStyleLbl="fgAccFollowNode1" presStyleIdx="0" presStyleCnt="4">
        <dgm:presLayoutVars>
          <dgm:bulletEnabled val="1"/>
        </dgm:presLayoutVars>
      </dgm:prSet>
      <dgm:spPr/>
    </dgm:pt>
    <dgm:pt modelId="{257DA459-958F-4229-8798-9DF9A2C14A33}" type="pres">
      <dgm:prSet presAssocID="{EC7B9DF0-B376-4684-9383-2B7FF439BBA9}" presName="FiveConn_2-3" presStyleLbl="fgAccFollowNode1" presStyleIdx="1" presStyleCnt="4">
        <dgm:presLayoutVars>
          <dgm:bulletEnabled val="1"/>
        </dgm:presLayoutVars>
      </dgm:prSet>
      <dgm:spPr/>
    </dgm:pt>
    <dgm:pt modelId="{912207AF-3D56-4473-9526-1CADFA4BCC24}" type="pres">
      <dgm:prSet presAssocID="{EC7B9DF0-B376-4684-9383-2B7FF439BBA9}" presName="FiveConn_3-4" presStyleLbl="fgAccFollowNode1" presStyleIdx="2" presStyleCnt="4">
        <dgm:presLayoutVars>
          <dgm:bulletEnabled val="1"/>
        </dgm:presLayoutVars>
      </dgm:prSet>
      <dgm:spPr/>
    </dgm:pt>
    <dgm:pt modelId="{E0337B54-3B7B-48B0-A501-BB31A272517C}" type="pres">
      <dgm:prSet presAssocID="{EC7B9DF0-B376-4684-9383-2B7FF439BBA9}" presName="FiveConn_4-5" presStyleLbl="fgAccFollowNode1" presStyleIdx="3" presStyleCnt="4">
        <dgm:presLayoutVars>
          <dgm:bulletEnabled val="1"/>
        </dgm:presLayoutVars>
      </dgm:prSet>
      <dgm:spPr/>
    </dgm:pt>
    <dgm:pt modelId="{058BEFAC-419B-4B3F-9DE1-23EA993CE342}" type="pres">
      <dgm:prSet presAssocID="{EC7B9DF0-B376-4684-9383-2B7FF439BBA9}" presName="FiveNodes_1_text" presStyleLbl="node1" presStyleIdx="4" presStyleCnt="5">
        <dgm:presLayoutVars>
          <dgm:bulletEnabled val="1"/>
        </dgm:presLayoutVars>
      </dgm:prSet>
      <dgm:spPr/>
    </dgm:pt>
    <dgm:pt modelId="{3C669A1C-5DE5-4ACD-8082-BDD9DFD5602E}" type="pres">
      <dgm:prSet presAssocID="{EC7B9DF0-B376-4684-9383-2B7FF439BBA9}" presName="FiveNodes_2_text" presStyleLbl="node1" presStyleIdx="4" presStyleCnt="5">
        <dgm:presLayoutVars>
          <dgm:bulletEnabled val="1"/>
        </dgm:presLayoutVars>
      </dgm:prSet>
      <dgm:spPr/>
    </dgm:pt>
    <dgm:pt modelId="{CF627F24-3307-448A-9DC3-35D10A0DCE91}" type="pres">
      <dgm:prSet presAssocID="{EC7B9DF0-B376-4684-9383-2B7FF439BBA9}" presName="FiveNodes_3_text" presStyleLbl="node1" presStyleIdx="4" presStyleCnt="5">
        <dgm:presLayoutVars>
          <dgm:bulletEnabled val="1"/>
        </dgm:presLayoutVars>
      </dgm:prSet>
      <dgm:spPr/>
    </dgm:pt>
    <dgm:pt modelId="{939276B8-36F8-47E8-A48C-1703579AEC7F}" type="pres">
      <dgm:prSet presAssocID="{EC7B9DF0-B376-4684-9383-2B7FF439BBA9}" presName="FiveNodes_4_text" presStyleLbl="node1" presStyleIdx="4" presStyleCnt="5">
        <dgm:presLayoutVars>
          <dgm:bulletEnabled val="1"/>
        </dgm:presLayoutVars>
      </dgm:prSet>
      <dgm:spPr/>
    </dgm:pt>
    <dgm:pt modelId="{1287CCE2-5559-40FA-80BB-A5DCDCC8C7B5}" type="pres">
      <dgm:prSet presAssocID="{EC7B9DF0-B376-4684-9383-2B7FF439BBA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C2CA209-9A8F-4849-9065-42DC3B5CB57A}" srcId="{EC7B9DF0-B376-4684-9383-2B7FF439BBA9}" destId="{C3AACD36-47A1-48BD-B898-CB2D62F7C092}" srcOrd="0" destOrd="0" parTransId="{9F6D5361-7EF3-476F-9E83-6DAA15B016BF}" sibTransId="{AFEBF3DC-FAFC-4048-BD63-40C23FAEB930}"/>
    <dgm:cxn modelId="{DD9D0714-455A-49E8-9638-C9C1F6C69E4B}" type="presOf" srcId="{EF0A459A-4D84-4A57-AE98-05BBBC51D3E4}" destId="{8DE95446-3638-4C22-BEA8-19D66E779D0B}" srcOrd="0" destOrd="0" presId="urn:microsoft.com/office/officeart/2005/8/layout/vProcess5"/>
    <dgm:cxn modelId="{400CCF31-6FCA-400E-A360-BEF3D7D203C6}" type="presOf" srcId="{C3AACD36-47A1-48BD-B898-CB2D62F7C092}" destId="{E4FF63D7-1C20-45DC-9EEC-E1650A4C05CB}" srcOrd="0" destOrd="0" presId="urn:microsoft.com/office/officeart/2005/8/layout/vProcess5"/>
    <dgm:cxn modelId="{4834AA43-066A-4AF9-8DE0-9E08437315EA}" type="presOf" srcId="{EC7B9DF0-B376-4684-9383-2B7FF439BBA9}" destId="{E9EB0E21-0B1F-4228-A07C-BFAF97B582CC}" srcOrd="0" destOrd="0" presId="urn:microsoft.com/office/officeart/2005/8/layout/vProcess5"/>
    <dgm:cxn modelId="{05F42B46-5F5D-4D20-82AE-A42E9C7DBE92}" type="presOf" srcId="{6F6DBB5A-A30C-4E81-B6E1-33D1B9CC1F82}" destId="{D7C7AE2C-A29B-41D6-B949-F584DA8768B1}" srcOrd="0" destOrd="0" presId="urn:microsoft.com/office/officeart/2005/8/layout/vProcess5"/>
    <dgm:cxn modelId="{B2F76366-3ADA-49A8-8146-00C523240601}" srcId="{EC7B9DF0-B376-4684-9383-2B7FF439BBA9}" destId="{8413FB75-A3CC-4B00-8AD6-FFA22AA65430}" srcOrd="3" destOrd="0" parTransId="{0ABE393F-BF33-4EE9-9CC2-8E2D819D1693}" sibTransId="{F3AB8A6A-9094-4EFE-9804-76B07400C57C}"/>
    <dgm:cxn modelId="{BC253E69-9B1F-48EF-A9CF-C55E08BB5AA6}" srcId="{EC7B9DF0-B376-4684-9383-2B7FF439BBA9}" destId="{EF0A459A-4D84-4A57-AE98-05BBBC51D3E4}" srcOrd="4" destOrd="0" parTransId="{3722FD3D-B71C-4C53-93C6-BE4563B1B6B8}" sibTransId="{C369077A-0815-4579-98B5-149042459BC0}"/>
    <dgm:cxn modelId="{4272126B-8A1F-4F07-ACC8-C89F1DB79AE7}" type="presOf" srcId="{AFEBF3DC-FAFC-4048-BD63-40C23FAEB930}" destId="{AA2FF92F-F309-43DD-A92B-BCBEF11C7E83}" srcOrd="0" destOrd="0" presId="urn:microsoft.com/office/officeart/2005/8/layout/vProcess5"/>
    <dgm:cxn modelId="{FA910D77-8F20-4F64-8649-E7F6E10C6EBD}" type="presOf" srcId="{C3AACD36-47A1-48BD-B898-CB2D62F7C092}" destId="{058BEFAC-419B-4B3F-9DE1-23EA993CE342}" srcOrd="1" destOrd="0" presId="urn:microsoft.com/office/officeart/2005/8/layout/vProcess5"/>
    <dgm:cxn modelId="{7A4F2159-5F52-4436-95C0-5B027271CAA1}" type="presOf" srcId="{EF0A459A-4D84-4A57-AE98-05BBBC51D3E4}" destId="{1287CCE2-5559-40FA-80BB-A5DCDCC8C7B5}" srcOrd="1" destOrd="0" presId="urn:microsoft.com/office/officeart/2005/8/layout/vProcess5"/>
    <dgm:cxn modelId="{F7696B8B-C96A-4965-BB05-0F8235A20169}" type="presOf" srcId="{27B255AC-292E-4251-A5E2-D642F7E818D9}" destId="{257DA459-958F-4229-8798-9DF9A2C14A33}" srcOrd="0" destOrd="0" presId="urn:microsoft.com/office/officeart/2005/8/layout/vProcess5"/>
    <dgm:cxn modelId="{62A9A98D-2028-4C0B-8F2F-9E8D24AA1653}" type="presOf" srcId="{8413FB75-A3CC-4B00-8AD6-FFA22AA65430}" destId="{939276B8-36F8-47E8-A48C-1703579AEC7F}" srcOrd="1" destOrd="0" presId="urn:microsoft.com/office/officeart/2005/8/layout/vProcess5"/>
    <dgm:cxn modelId="{7AE2AE96-9979-4FC7-B615-4C4DBEFACA47}" type="presOf" srcId="{20967FFE-56B4-4D03-9A16-D4E29DA77F7F}" destId="{3C669A1C-5DE5-4ACD-8082-BDD9DFD5602E}" srcOrd="1" destOrd="0" presId="urn:microsoft.com/office/officeart/2005/8/layout/vProcess5"/>
    <dgm:cxn modelId="{290145A5-484C-4689-B074-5691DDF382A9}" type="presOf" srcId="{8413FB75-A3CC-4B00-8AD6-FFA22AA65430}" destId="{E487A8F1-1942-434A-85B5-C978756B5B2D}" srcOrd="0" destOrd="0" presId="urn:microsoft.com/office/officeart/2005/8/layout/vProcess5"/>
    <dgm:cxn modelId="{40AA97B4-BECB-4E81-BB55-566F4824C046}" type="presOf" srcId="{9DDDB56C-EFCD-4A58-8A4C-EC5F1B065778}" destId="{912207AF-3D56-4473-9526-1CADFA4BCC24}" srcOrd="0" destOrd="0" presId="urn:microsoft.com/office/officeart/2005/8/layout/vProcess5"/>
    <dgm:cxn modelId="{8D34F2B4-51AD-43CE-8312-011F384106C7}" type="presOf" srcId="{20967FFE-56B4-4D03-9A16-D4E29DA77F7F}" destId="{3F54A267-145C-4FDE-935B-D715DAFB34F1}" srcOrd="0" destOrd="0" presId="urn:microsoft.com/office/officeart/2005/8/layout/vProcess5"/>
    <dgm:cxn modelId="{98B2C8D8-B8BB-4AC2-885E-251E2EA5AAD9}" srcId="{EC7B9DF0-B376-4684-9383-2B7FF439BBA9}" destId="{20967FFE-56B4-4D03-9A16-D4E29DA77F7F}" srcOrd="1" destOrd="0" parTransId="{D0676077-7F64-4F1B-8A75-234312CADDA6}" sibTransId="{27B255AC-292E-4251-A5E2-D642F7E818D9}"/>
    <dgm:cxn modelId="{05D56DDB-87CE-450D-BCEE-F1514F6B6266}" type="presOf" srcId="{6F6DBB5A-A30C-4E81-B6E1-33D1B9CC1F82}" destId="{CF627F24-3307-448A-9DC3-35D10A0DCE91}" srcOrd="1" destOrd="0" presId="urn:microsoft.com/office/officeart/2005/8/layout/vProcess5"/>
    <dgm:cxn modelId="{E96EA7EE-EC94-49C4-BAFF-1141D30F471A}" type="presOf" srcId="{F3AB8A6A-9094-4EFE-9804-76B07400C57C}" destId="{E0337B54-3B7B-48B0-A501-BB31A272517C}" srcOrd="0" destOrd="0" presId="urn:microsoft.com/office/officeart/2005/8/layout/vProcess5"/>
    <dgm:cxn modelId="{193367F2-C7DE-497D-A587-89ACBFDB4471}" srcId="{EC7B9DF0-B376-4684-9383-2B7FF439BBA9}" destId="{6F6DBB5A-A30C-4E81-B6E1-33D1B9CC1F82}" srcOrd="2" destOrd="0" parTransId="{00389C7E-EDC3-4DA3-A226-65A9AE650053}" sibTransId="{9DDDB56C-EFCD-4A58-8A4C-EC5F1B065778}"/>
    <dgm:cxn modelId="{13143D3C-4F49-493A-895C-B8E290F8CD43}" type="presParOf" srcId="{E9EB0E21-0B1F-4228-A07C-BFAF97B582CC}" destId="{24FCEE03-5B74-406D-AD71-5AD056E1F129}" srcOrd="0" destOrd="0" presId="urn:microsoft.com/office/officeart/2005/8/layout/vProcess5"/>
    <dgm:cxn modelId="{B1A3D3CC-FBC8-4FBE-AFD6-13D5AC429631}" type="presParOf" srcId="{E9EB0E21-0B1F-4228-A07C-BFAF97B582CC}" destId="{E4FF63D7-1C20-45DC-9EEC-E1650A4C05CB}" srcOrd="1" destOrd="0" presId="urn:microsoft.com/office/officeart/2005/8/layout/vProcess5"/>
    <dgm:cxn modelId="{E3F9EFE3-B851-4D0A-AC5F-D5401C521F18}" type="presParOf" srcId="{E9EB0E21-0B1F-4228-A07C-BFAF97B582CC}" destId="{3F54A267-145C-4FDE-935B-D715DAFB34F1}" srcOrd="2" destOrd="0" presId="urn:microsoft.com/office/officeart/2005/8/layout/vProcess5"/>
    <dgm:cxn modelId="{E2063331-43F9-4114-82B4-5E3A983A7E2F}" type="presParOf" srcId="{E9EB0E21-0B1F-4228-A07C-BFAF97B582CC}" destId="{D7C7AE2C-A29B-41D6-B949-F584DA8768B1}" srcOrd="3" destOrd="0" presId="urn:microsoft.com/office/officeart/2005/8/layout/vProcess5"/>
    <dgm:cxn modelId="{B62BDCE7-D98A-433E-AB20-6F3A8589C9C3}" type="presParOf" srcId="{E9EB0E21-0B1F-4228-A07C-BFAF97B582CC}" destId="{E487A8F1-1942-434A-85B5-C978756B5B2D}" srcOrd="4" destOrd="0" presId="urn:microsoft.com/office/officeart/2005/8/layout/vProcess5"/>
    <dgm:cxn modelId="{361F3FAE-5F2F-4BD4-9C3F-859CC4102D70}" type="presParOf" srcId="{E9EB0E21-0B1F-4228-A07C-BFAF97B582CC}" destId="{8DE95446-3638-4C22-BEA8-19D66E779D0B}" srcOrd="5" destOrd="0" presId="urn:microsoft.com/office/officeart/2005/8/layout/vProcess5"/>
    <dgm:cxn modelId="{316BB3DC-B0EA-413B-8BA3-F26F5EB4FA80}" type="presParOf" srcId="{E9EB0E21-0B1F-4228-A07C-BFAF97B582CC}" destId="{AA2FF92F-F309-43DD-A92B-BCBEF11C7E83}" srcOrd="6" destOrd="0" presId="urn:microsoft.com/office/officeart/2005/8/layout/vProcess5"/>
    <dgm:cxn modelId="{1E671D27-523B-4E0F-9960-D00D749834FE}" type="presParOf" srcId="{E9EB0E21-0B1F-4228-A07C-BFAF97B582CC}" destId="{257DA459-958F-4229-8798-9DF9A2C14A33}" srcOrd="7" destOrd="0" presId="urn:microsoft.com/office/officeart/2005/8/layout/vProcess5"/>
    <dgm:cxn modelId="{5FC0CF72-9031-46D9-9179-CEE2C71D3D05}" type="presParOf" srcId="{E9EB0E21-0B1F-4228-A07C-BFAF97B582CC}" destId="{912207AF-3D56-4473-9526-1CADFA4BCC24}" srcOrd="8" destOrd="0" presId="urn:microsoft.com/office/officeart/2005/8/layout/vProcess5"/>
    <dgm:cxn modelId="{FB930B3D-A81B-4AC3-AF5C-06ADB6BEF229}" type="presParOf" srcId="{E9EB0E21-0B1F-4228-A07C-BFAF97B582CC}" destId="{E0337B54-3B7B-48B0-A501-BB31A272517C}" srcOrd="9" destOrd="0" presId="urn:microsoft.com/office/officeart/2005/8/layout/vProcess5"/>
    <dgm:cxn modelId="{928E86C9-9228-4513-A3E9-BF92E3FB6B35}" type="presParOf" srcId="{E9EB0E21-0B1F-4228-A07C-BFAF97B582CC}" destId="{058BEFAC-419B-4B3F-9DE1-23EA993CE342}" srcOrd="10" destOrd="0" presId="urn:microsoft.com/office/officeart/2005/8/layout/vProcess5"/>
    <dgm:cxn modelId="{61172C4A-B848-44EE-9F38-297DD9E98003}" type="presParOf" srcId="{E9EB0E21-0B1F-4228-A07C-BFAF97B582CC}" destId="{3C669A1C-5DE5-4ACD-8082-BDD9DFD5602E}" srcOrd="11" destOrd="0" presId="urn:microsoft.com/office/officeart/2005/8/layout/vProcess5"/>
    <dgm:cxn modelId="{D788C5FD-9951-4D7C-A0E3-2B85CBDACF6A}" type="presParOf" srcId="{E9EB0E21-0B1F-4228-A07C-BFAF97B582CC}" destId="{CF627F24-3307-448A-9DC3-35D10A0DCE91}" srcOrd="12" destOrd="0" presId="urn:microsoft.com/office/officeart/2005/8/layout/vProcess5"/>
    <dgm:cxn modelId="{DF5FB9B6-42B7-4D3B-A2D4-F1499C61ECFC}" type="presParOf" srcId="{E9EB0E21-0B1F-4228-A07C-BFAF97B582CC}" destId="{939276B8-36F8-47E8-A48C-1703579AEC7F}" srcOrd="13" destOrd="0" presId="urn:microsoft.com/office/officeart/2005/8/layout/vProcess5"/>
    <dgm:cxn modelId="{8B4009E3-3DD4-4EF7-96C4-EFDCCEC99E04}" type="presParOf" srcId="{E9EB0E21-0B1F-4228-A07C-BFAF97B582CC}" destId="{1287CCE2-5559-40FA-80BB-A5DCDCC8C7B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F63D7-1C20-45DC-9EEC-E1650A4C05CB}">
      <dsp:nvSpPr>
        <dsp:cNvPr id="0" name=""/>
        <dsp:cNvSpPr/>
      </dsp:nvSpPr>
      <dsp:spPr>
        <a:xfrm>
          <a:off x="0" y="0"/>
          <a:ext cx="7744967" cy="762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Login and Registration</a:t>
          </a:r>
        </a:p>
      </dsp:txBody>
      <dsp:txXfrm>
        <a:off x="22319" y="22319"/>
        <a:ext cx="6833519" cy="717393"/>
      </dsp:txXfrm>
    </dsp:sp>
    <dsp:sp modelId="{3F54A267-145C-4FDE-935B-D715DAFB34F1}">
      <dsp:nvSpPr>
        <dsp:cNvPr id="0" name=""/>
        <dsp:cNvSpPr/>
      </dsp:nvSpPr>
      <dsp:spPr>
        <a:xfrm>
          <a:off x="578358" y="867869"/>
          <a:ext cx="7744967" cy="7620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Auction and bidding</a:t>
          </a:r>
        </a:p>
      </dsp:txBody>
      <dsp:txXfrm>
        <a:off x="600677" y="890188"/>
        <a:ext cx="6626651" cy="717393"/>
      </dsp:txXfrm>
    </dsp:sp>
    <dsp:sp modelId="{D7C7AE2C-A29B-41D6-B949-F584DA8768B1}">
      <dsp:nvSpPr>
        <dsp:cNvPr id="0" name=""/>
        <dsp:cNvSpPr/>
      </dsp:nvSpPr>
      <dsp:spPr>
        <a:xfrm>
          <a:off x="1156716" y="1735738"/>
          <a:ext cx="7744967" cy="7620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Direct Booking</a:t>
          </a:r>
        </a:p>
      </dsp:txBody>
      <dsp:txXfrm>
        <a:off x="1179035" y="1758057"/>
        <a:ext cx="6626651" cy="717393"/>
      </dsp:txXfrm>
    </dsp:sp>
    <dsp:sp modelId="{E487A8F1-1942-434A-85B5-C978756B5B2D}">
      <dsp:nvSpPr>
        <dsp:cNvPr id="0" name=""/>
        <dsp:cNvSpPr/>
      </dsp:nvSpPr>
      <dsp:spPr>
        <a:xfrm>
          <a:off x="1735073" y="2660622"/>
          <a:ext cx="7744967" cy="7620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Feedback And Complaint</a:t>
          </a:r>
        </a:p>
      </dsp:txBody>
      <dsp:txXfrm>
        <a:off x="1757392" y="2682941"/>
        <a:ext cx="6626651" cy="717393"/>
      </dsp:txXfrm>
    </dsp:sp>
    <dsp:sp modelId="{8DE95446-3638-4C22-BEA8-19D66E779D0B}">
      <dsp:nvSpPr>
        <dsp:cNvPr id="0" name=""/>
        <dsp:cNvSpPr/>
      </dsp:nvSpPr>
      <dsp:spPr>
        <a:xfrm>
          <a:off x="2313432" y="3471476"/>
          <a:ext cx="7744967" cy="76203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Payment</a:t>
          </a:r>
        </a:p>
      </dsp:txBody>
      <dsp:txXfrm>
        <a:off x="2335751" y="3493795"/>
        <a:ext cx="6626651" cy="717393"/>
      </dsp:txXfrm>
    </dsp:sp>
    <dsp:sp modelId="{AA2FF92F-F309-43DD-A92B-BCBEF11C7E83}">
      <dsp:nvSpPr>
        <dsp:cNvPr id="0" name=""/>
        <dsp:cNvSpPr/>
      </dsp:nvSpPr>
      <dsp:spPr>
        <a:xfrm>
          <a:off x="7249647" y="556706"/>
          <a:ext cx="495320" cy="49532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361094" y="556706"/>
        <a:ext cx="272426" cy="372728"/>
      </dsp:txXfrm>
    </dsp:sp>
    <dsp:sp modelId="{257DA459-958F-4229-8798-9DF9A2C14A33}">
      <dsp:nvSpPr>
        <dsp:cNvPr id="0" name=""/>
        <dsp:cNvSpPr/>
      </dsp:nvSpPr>
      <dsp:spPr>
        <a:xfrm>
          <a:off x="7828005" y="1424575"/>
          <a:ext cx="495320" cy="49532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7939452" y="1424575"/>
        <a:ext cx="272426" cy="372728"/>
      </dsp:txXfrm>
    </dsp:sp>
    <dsp:sp modelId="{912207AF-3D56-4473-9526-1CADFA4BCC24}">
      <dsp:nvSpPr>
        <dsp:cNvPr id="0" name=""/>
        <dsp:cNvSpPr/>
      </dsp:nvSpPr>
      <dsp:spPr>
        <a:xfrm>
          <a:off x="8406363" y="2279744"/>
          <a:ext cx="495320" cy="49532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517810" y="2279744"/>
        <a:ext cx="272426" cy="372728"/>
      </dsp:txXfrm>
    </dsp:sp>
    <dsp:sp modelId="{E0337B54-3B7B-48B0-A501-BB31A272517C}">
      <dsp:nvSpPr>
        <dsp:cNvPr id="0" name=""/>
        <dsp:cNvSpPr/>
      </dsp:nvSpPr>
      <dsp:spPr>
        <a:xfrm>
          <a:off x="8984721" y="3156080"/>
          <a:ext cx="495320" cy="49532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096168" y="3156080"/>
        <a:ext cx="272426" cy="372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2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3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1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6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8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4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0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5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13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5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58" r:id="rId5"/>
    <p:sldLayoutId id="2147483763" r:id="rId6"/>
    <p:sldLayoutId id="2147483759" r:id="rId7"/>
    <p:sldLayoutId id="2147483760" r:id="rId8"/>
    <p:sldLayoutId id="2147483761" r:id="rId9"/>
    <p:sldLayoutId id="2147483762" r:id="rId10"/>
    <p:sldLayoutId id="214748376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040" y="1754659"/>
            <a:ext cx="9860547" cy="30054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Efficient shipping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E7AAC-E701-5029-98F4-3456A06D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175" y="1000370"/>
            <a:ext cx="3030759" cy="4684734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1145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F4A6-EA1B-6196-760B-138953CC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7314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E77A-6334-D715-DB5F-7FCC5777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5736"/>
            <a:ext cx="10058400" cy="43370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685800" indent="0" algn="just">
              <a:lnSpc>
                <a:spcPct val="107000"/>
              </a:lnSpc>
              <a:buNone/>
            </a:pPr>
            <a:r>
              <a:rPr lang="en-IN" sz="20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Our project name is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Shipping System. This project is online marketplace which provides platform for customer to connect with many transporters within a click. The main objective of our system is to save customers time as well as money. </a:t>
            </a:r>
          </a:p>
          <a:p>
            <a:pPr marL="685800" indent="0">
              <a:lnSpc>
                <a:spcPct val="107000"/>
              </a:lnSpc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From our system transporter can get information of many products posted by customers and it will be helpful to expand their business. </a:t>
            </a:r>
          </a:p>
          <a:p>
            <a:pPr marL="685800" indent="0">
              <a:lnSpc>
                <a:spcPct val="107000"/>
              </a:lnSpc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In our system customer will post their product and can select the transporter as per his requirement. He can go for direct selection or can go for Auction. </a:t>
            </a:r>
          </a:p>
          <a:p>
            <a:pPr marL="685800" indent="0">
              <a:lnSpc>
                <a:spcPct val="107000"/>
              </a:lnSpc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On the other hand transporter can bid for products and provide efficient service to customer.</a:t>
            </a:r>
          </a:p>
          <a:p>
            <a:pPr marL="685800" indent="0">
              <a:lnSpc>
                <a:spcPct val="107000"/>
              </a:lnSpc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system is customer friendly and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affordable.This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 will create virtual competition between transporters which will benefit the customers.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751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F4A6-EA1B-6196-760B-138953CC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7314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E77A-6334-D715-DB5F-7FCC5777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5736"/>
            <a:ext cx="10058400" cy="43370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Transporter having their own online platform</a:t>
            </a:r>
          </a:p>
          <a:p>
            <a:r>
              <a:rPr lang="en-US" sz="2000" dirty="0"/>
              <a:t>Fixed rates</a:t>
            </a:r>
          </a:p>
          <a:p>
            <a:r>
              <a:rPr lang="en-US" sz="2000" dirty="0"/>
              <a:t>Date of delivery by their convenience</a:t>
            </a:r>
          </a:p>
          <a:p>
            <a:r>
              <a:rPr lang="en-US" sz="2000" dirty="0"/>
              <a:t>For getting better Rates, Customer have to visit many individual platforms</a:t>
            </a:r>
          </a:p>
          <a:p>
            <a:r>
              <a:rPr lang="en-US" sz="2000" dirty="0"/>
              <a:t>Time Consuming</a:t>
            </a:r>
          </a:p>
          <a:p>
            <a:r>
              <a:rPr lang="en-US" sz="2000" dirty="0"/>
              <a:t>Transporters not having online platforms , Customer has to reach them physically , time consuming</a:t>
            </a:r>
          </a:p>
        </p:txBody>
      </p:sp>
    </p:spTree>
    <p:extLst>
      <p:ext uri="{BB962C8B-B14F-4D97-AF65-F5344CB8AC3E}">
        <p14:creationId xmlns:p14="http://schemas.microsoft.com/office/powerpoint/2010/main" val="1280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F4A6-EA1B-6196-760B-138953CC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73142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E77A-6334-D715-DB5F-7FCC5777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5736"/>
            <a:ext cx="10058400" cy="43370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Our platforms is used by both customers and transporters</a:t>
            </a:r>
          </a:p>
          <a:p>
            <a:r>
              <a:rPr lang="en-US" sz="2000" dirty="0"/>
              <a:t>Product request is sent at the time to all the transporters who have registered</a:t>
            </a:r>
          </a:p>
          <a:p>
            <a:r>
              <a:rPr lang="en-US" sz="2000" dirty="0"/>
              <a:t>Don’t need to go anywhere physically</a:t>
            </a:r>
          </a:p>
          <a:p>
            <a:r>
              <a:rPr lang="en-US" sz="2000" dirty="0"/>
              <a:t>Customer can see Transporters list who have responded to that request and customer will select one of them by their choice</a:t>
            </a:r>
          </a:p>
          <a:p>
            <a:r>
              <a:rPr lang="en-US" sz="2000" dirty="0"/>
              <a:t>After all this process contact information is exchanged therefore the security can maintained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277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3666-F9FA-49D3-8839-542414CA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-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87E7-C3D9-4847-B7B2-AB614B9B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is single platform for customers and different transporters.</a:t>
            </a:r>
          </a:p>
          <a:p>
            <a:r>
              <a:rPr lang="en-US" sz="2000" dirty="0"/>
              <a:t>Customer doesn’t need search for various individual platforms.</a:t>
            </a:r>
          </a:p>
          <a:p>
            <a:r>
              <a:rPr lang="en-US" sz="2000" dirty="0"/>
              <a:t>Customers doesn’t need to go physically anywhere. </a:t>
            </a:r>
          </a:p>
          <a:p>
            <a:r>
              <a:rPr lang="en-US" sz="2000" dirty="0"/>
              <a:t>Here both customer and transporter tasks becomes easy.</a:t>
            </a:r>
          </a:p>
          <a:p>
            <a:r>
              <a:rPr lang="en-US" sz="2000" dirty="0"/>
              <a:t>Security is maintained here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3452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5CC81-31CE-7328-1077-27BE29A1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Modules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D983620-9E46-BB91-C8BC-B3E060362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202747"/>
              </p:ext>
            </p:extLst>
          </p:nvPr>
        </p:nvGraphicFramePr>
        <p:xfrm>
          <a:off x="1066800" y="1802167"/>
          <a:ext cx="10058400" cy="4233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842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23BA-B093-8EB3-A8A2-31A0ED6E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Tools Details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ECFE25-6349-3DCE-91EA-50683D452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273487"/>
              </p:ext>
            </p:extLst>
          </p:nvPr>
        </p:nvGraphicFramePr>
        <p:xfrm>
          <a:off x="1912188" y="2099094"/>
          <a:ext cx="9212727" cy="3911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557">
                  <a:extLst>
                    <a:ext uri="{9D8B030D-6E8A-4147-A177-3AD203B41FA5}">
                      <a16:colId xmlns:a16="http://schemas.microsoft.com/office/drawing/2014/main" val="2059255268"/>
                    </a:ext>
                  </a:extLst>
                </a:gridCol>
                <a:gridCol w="4973170">
                  <a:extLst>
                    <a:ext uri="{9D8B030D-6E8A-4147-A177-3AD203B41FA5}">
                      <a16:colId xmlns:a16="http://schemas.microsoft.com/office/drawing/2014/main" val="1255869349"/>
                    </a:ext>
                  </a:extLst>
                </a:gridCol>
              </a:tblGrid>
              <a:tr h="782297">
                <a:tc>
                  <a:txBody>
                    <a:bodyPr/>
                    <a:lstStyle/>
                    <a:p>
                      <a:r>
                        <a:rPr lang="en-US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3521"/>
                  </a:ext>
                </a:extLst>
              </a:tr>
              <a:tr h="7822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Spring Boot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Back End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808250"/>
                  </a:ext>
                </a:extLst>
              </a:tr>
              <a:tr h="782297">
                <a:tc>
                  <a:txBody>
                    <a:bodyPr/>
                    <a:lstStyle/>
                    <a:p>
                      <a:r>
                        <a:rPr lang="en-US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41348"/>
                  </a:ext>
                </a:extLst>
              </a:tr>
              <a:tr h="7822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MySQL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Database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90893"/>
                  </a:ext>
                </a:extLst>
              </a:tr>
              <a:tr h="78229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8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06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49A1-BE25-8D4B-44DF-56C99262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16170A-DEE7-4B59-93F1-04AE75252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69" y="2103438"/>
            <a:ext cx="9090734" cy="3849687"/>
          </a:xfr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9EB8A101-995B-47A6-B85C-94E337F9E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0451" y="493451"/>
            <a:ext cx="6223246" cy="622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78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49A1-BE25-8D4B-44DF-56C99262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97272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EB8A101-995B-47A6-B85C-94E337F9E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0451" y="493451"/>
            <a:ext cx="6223246" cy="622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846E60-0878-46F2-9554-60EB9433E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39866"/>
            <a:ext cx="10252229" cy="5024683"/>
          </a:xfrm>
        </p:spPr>
      </p:pic>
    </p:spTree>
    <p:extLst>
      <p:ext uri="{BB962C8B-B14F-4D97-AF65-F5344CB8AC3E}">
        <p14:creationId xmlns:p14="http://schemas.microsoft.com/office/powerpoint/2010/main" val="3708079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328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Avenir Next LT Pro</vt:lpstr>
      <vt:lpstr>Avenir Next LT Pro Light</vt:lpstr>
      <vt:lpstr>Calibri</vt:lpstr>
      <vt:lpstr>Garamond</vt:lpstr>
      <vt:lpstr>Roboto</vt:lpstr>
      <vt:lpstr>SavonVTI</vt:lpstr>
      <vt:lpstr>Efficient shipping system</vt:lpstr>
      <vt:lpstr>Introduction</vt:lpstr>
      <vt:lpstr>Problem Statement</vt:lpstr>
      <vt:lpstr>Solution</vt:lpstr>
      <vt:lpstr>Key - Points</vt:lpstr>
      <vt:lpstr>Modules</vt:lpstr>
      <vt:lpstr>Development Tools Details</vt:lpstr>
      <vt:lpstr>DFD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</dc:title>
  <dc:creator>Darshu</dc:creator>
  <cp:lastModifiedBy>darshana agarwal</cp:lastModifiedBy>
  <cp:revision>118</cp:revision>
  <dcterms:created xsi:type="dcterms:W3CDTF">2022-04-02T15:22:24Z</dcterms:created>
  <dcterms:modified xsi:type="dcterms:W3CDTF">2022-04-09T06:26:38Z</dcterms:modified>
</cp:coreProperties>
</file>