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D52DD1-3281-4C35-A423-4AAC4138F948}">
  <a:tblStyle styleId="{8BD52DD1-3281-4C35-A423-4AAC4138F9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221dadb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221dadb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221dadb5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221dadb5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221dadb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221dadb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221dadb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221dadb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221dadb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221dadb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221dadb5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221dadb5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221dadb5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221dadb5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21dadb5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21dadb5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221dadb5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221dadb5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221dadb5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221dadb5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760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201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7869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3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195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14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563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218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051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1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353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0172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5381861" cy="162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RainSense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flipH="1">
            <a:off x="4336255" y="2882899"/>
            <a:ext cx="2628899" cy="1160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</a:t>
            </a: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sz="1100" b="1" u="sng" dirty="0">
                <a:solidFill>
                  <a:schemeClr val="tx1"/>
                </a:solidFill>
              </a:rPr>
              <a:t>Submitted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solidFill>
                  <a:schemeClr val="tx1"/>
                </a:solidFill>
              </a:rPr>
              <a:t>            </a:t>
            </a:r>
            <a:r>
              <a:rPr lang="en-IN" sz="1100" dirty="0">
                <a:solidFill>
                  <a:schemeClr val="tx1"/>
                </a:solidFill>
              </a:rPr>
              <a:t>Group 18</a:t>
            </a:r>
            <a:endParaRPr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Future works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721768" y="1152475"/>
            <a:ext cx="61105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With other algorithms, such as random forest, can check the performance.</a:t>
            </a:r>
            <a:endParaRPr sz="16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Advanced feature engineering, ( merging different features to get new columns )</a:t>
            </a:r>
            <a:endParaRPr sz="16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Adding more parameters for tuning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References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2736056" y="1152475"/>
            <a:ext cx="60962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707481" y="1095175"/>
            <a:ext cx="6033144" cy="366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6403" indent="-285750" algn="just">
              <a:lnSpc>
                <a:spcPct val="95000"/>
              </a:lnSpc>
              <a:buSzPts val="1385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Despite the evident importance of rainfall predictions, achieving a high level of accuracy remains a complex challenge. </a:t>
            </a:r>
          </a:p>
          <a:p>
            <a:pPr marL="426403" indent="-285750" algn="just">
              <a:lnSpc>
                <a:spcPct val="95000"/>
              </a:lnSpc>
              <a:buSzPts val="1385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Australia’s vast geographical expanse, diverse climatic zones, and unique weather patterns pose significant hurdles in accurately forecasting rainfall events. </a:t>
            </a:r>
          </a:p>
          <a:p>
            <a:pPr marL="426403" indent="-285750" algn="just">
              <a:lnSpc>
                <a:spcPct val="95000"/>
              </a:lnSpc>
              <a:buSzPts val="1385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This poses limitations on the ability of various sectors to plan effectively, allocate resources efficiently, and mitigate potential risks associated with extreme weather conditions.</a:t>
            </a:r>
          </a:p>
          <a:p>
            <a:pPr marL="426403" indent="-285750" algn="just">
              <a:lnSpc>
                <a:spcPct val="95000"/>
              </a:lnSpc>
              <a:buSzPts val="1385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The application of rainfall prediction spans a wide range of sectors and industries, playing a crucial role in decision-making and resource management. Agriculture, Water Resource Management, Urban Planning and Infrastructure, Disaster Management, and Energy sectors are the main application of rain predictions.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Goal</a:t>
            </a:r>
            <a:endParaRPr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728913" y="1152475"/>
            <a:ext cx="610338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Our goal is to develop an accurate rainfall forecast classification model using key features like temperature, humidity, wind speed, and atmospheric pressure.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We aim to uncover patterns and correlations that contribute to precise rain prediction through advanced data exploration, feature engineering, and machine learning algorithms.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Compare the performance of the different approaches to solve the problem.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Methodology</a:t>
            </a:r>
            <a:endParaRPr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693194" y="1152475"/>
            <a:ext cx="61391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</a:rPr>
              <a:t>Data Visualization, feature engineering, identifying most appropriate features.</a:t>
            </a:r>
            <a:endParaRPr sz="18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</a:rPr>
              <a:t>Supervised learning</a:t>
            </a:r>
            <a:r>
              <a:rPr lang="en-GB" sz="1800" dirty="0">
                <a:solidFill>
                  <a:schemeClr val="tx1"/>
                </a:solidFill>
              </a:rPr>
              <a:t>: Decision Tree</a:t>
            </a:r>
            <a:endParaRPr sz="1800" dirty="0">
              <a:solidFill>
                <a:schemeClr val="tx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Improving model by hyper parameter tuning</a:t>
            </a:r>
            <a:endParaRPr sz="16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</a:rPr>
              <a:t>Semi-supervised learning</a:t>
            </a:r>
            <a:r>
              <a:rPr lang="en-GB" sz="1800" dirty="0">
                <a:solidFill>
                  <a:schemeClr val="tx1"/>
                </a:solidFill>
              </a:rPr>
              <a:t> : Decision Tree</a:t>
            </a:r>
            <a:endParaRPr sz="1800" dirty="0">
              <a:solidFill>
                <a:schemeClr val="tx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Continuous iterations until desired high confidence</a:t>
            </a:r>
            <a:endParaRPr sz="16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tx1"/>
                </a:solidFill>
              </a:rPr>
              <a:t>Unsupervised Learning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endParaRPr sz="1800" dirty="0">
              <a:solidFill>
                <a:schemeClr val="tx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RNN model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214562" y="445025"/>
            <a:ext cx="66177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 : Decision Tree</a:t>
            </a:r>
            <a:endParaRPr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2721769" y="1129550"/>
            <a:ext cx="6053256" cy="37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</a:rPr>
              <a:t>Feature engineering and extraction</a:t>
            </a:r>
            <a:endParaRPr sz="18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</a:rPr>
              <a:t>Comparison of 2 models </a:t>
            </a:r>
            <a:endParaRPr sz="1800" dirty="0">
              <a:solidFill>
                <a:schemeClr val="tx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Without parameter tuning </a:t>
            </a:r>
            <a:endParaRPr sz="1600" dirty="0">
              <a:solidFill>
                <a:schemeClr val="tx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With hyper parameter tuning</a:t>
            </a:r>
            <a:endParaRPr sz="1600" dirty="0">
              <a:solidFill>
                <a:schemeClr val="tx1"/>
              </a:solidFill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</a:rPr>
              <a:t>K-cross Validation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Best parameters</a:t>
            </a:r>
            <a:endParaRPr sz="1800" dirty="0">
              <a:solidFill>
                <a:schemeClr val="tx1"/>
              </a:solidFill>
            </a:endParaRPr>
          </a:p>
        </p:txBody>
      </p:sp>
      <p:graphicFrame>
        <p:nvGraphicFramePr>
          <p:cNvPr id="80" name="Google Shape;80;p17"/>
          <p:cNvGraphicFramePr/>
          <p:nvPr>
            <p:extLst>
              <p:ext uri="{D42A27DB-BD31-4B8C-83A1-F6EECF244321}">
                <p14:modId xmlns:p14="http://schemas.microsoft.com/office/powerpoint/2010/main" val="3425142548"/>
              </p:ext>
            </p:extLst>
          </p:nvPr>
        </p:nvGraphicFramePr>
        <p:xfrm>
          <a:off x="3343274" y="3482755"/>
          <a:ext cx="4764882" cy="1176502"/>
        </p:xfrm>
        <a:graphic>
          <a:graphicData uri="http://schemas.openxmlformats.org/drawingml/2006/table">
            <a:tbl>
              <a:tblPr>
                <a:noFill/>
                <a:tableStyleId>{8BD52DD1-3281-4C35-A423-4AAC4138F948}</a:tableStyleId>
              </a:tblPr>
              <a:tblGrid>
                <a:gridCol w="158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Accuracy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F1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 Parameters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97.2%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0.9928057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Hyperparameters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99.50%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0.9932941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550318" y="445025"/>
            <a:ext cx="62819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Semi-supervised Learning : Decision Tree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807494" y="1388219"/>
            <a:ext cx="60248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RNN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2721768" y="1159619"/>
            <a:ext cx="61105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Comparison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2814638" y="1152475"/>
            <a:ext cx="601766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Result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2778918" y="1152475"/>
            <a:ext cx="605338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</TotalTime>
  <Words>313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Frame</vt:lpstr>
      <vt:lpstr>RainSense AI </vt:lpstr>
      <vt:lpstr>Problem Statement</vt:lpstr>
      <vt:lpstr>Final Goal</vt:lpstr>
      <vt:lpstr>Proposed Methodology</vt:lpstr>
      <vt:lpstr>Supervised learning : Decision Tree</vt:lpstr>
      <vt:lpstr>Semi-supervised Learning : Decision Tree</vt:lpstr>
      <vt:lpstr>RNN</vt:lpstr>
      <vt:lpstr>Comparison </vt:lpstr>
      <vt:lpstr>Result</vt:lpstr>
      <vt:lpstr>Future 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RainSense AI </dc:title>
  <cp:lastModifiedBy>Raveena Choudhary</cp:lastModifiedBy>
  <cp:revision>8</cp:revision>
  <dcterms:modified xsi:type="dcterms:W3CDTF">2023-06-20T04:30:20Z</dcterms:modified>
</cp:coreProperties>
</file>