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D52DD1-3281-4C35-A423-4AAC4138F948}">
  <a:tblStyle styleId="{8BD52DD1-3281-4C35-A423-4AAC4138F9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221dadb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221dadb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21dadb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221dadb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21dad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21dad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21dadb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21dadb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21dadb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21dadb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221dadb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221dadb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221dadb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221dadb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21dadb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21dadb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21dadb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21dadb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21dadb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21dadb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other </a:t>
            </a:r>
            <a:r>
              <a:rPr lang="en-GB"/>
              <a:t>algorithms, such as random forest, can check the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Advanced feature engineering, ( merging different features to get new columns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more parameters for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0025" y="109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54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en-GB" sz="1385"/>
              <a:t>Despite the evident importance of rainfall prediction,achieving a high level of accuracy remains a complex </a:t>
            </a:r>
            <a:r>
              <a:rPr lang="en-GB" sz="1385"/>
              <a:t>challenge</a:t>
            </a:r>
            <a:r>
              <a:rPr lang="en-GB" sz="1385"/>
              <a:t>. </a:t>
            </a:r>
            <a:endParaRPr sz="1385"/>
          </a:p>
          <a:p>
            <a:pPr indent="-31654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en-GB" sz="1385"/>
              <a:t>Australia’s vast geographical expanse, diverse </a:t>
            </a:r>
            <a:r>
              <a:rPr lang="en-GB" sz="1385"/>
              <a:t>climatic</a:t>
            </a:r>
            <a:r>
              <a:rPr lang="en-GB" sz="1385"/>
              <a:t> zones, and unique weather patterns pose </a:t>
            </a:r>
            <a:r>
              <a:rPr lang="en-GB" sz="1385"/>
              <a:t>significant hurdles</a:t>
            </a:r>
            <a:r>
              <a:rPr lang="en-GB" sz="1385"/>
              <a:t> in accurately forecasting rainfall events. </a:t>
            </a:r>
            <a:endParaRPr sz="1385"/>
          </a:p>
          <a:p>
            <a:pPr indent="-31654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en-GB" sz="1385"/>
              <a:t>This </a:t>
            </a:r>
            <a:r>
              <a:rPr lang="en-GB" sz="1385"/>
              <a:t>poses limitations</a:t>
            </a:r>
            <a:r>
              <a:rPr lang="en-GB" sz="1385"/>
              <a:t> on the ability of </a:t>
            </a:r>
            <a:r>
              <a:rPr lang="en-GB" sz="1385"/>
              <a:t>v</a:t>
            </a:r>
            <a:r>
              <a:rPr lang="en-GB" sz="1385"/>
              <a:t>arious sectors to plan </a:t>
            </a:r>
            <a:r>
              <a:rPr lang="en-GB" sz="1385"/>
              <a:t>effectively</a:t>
            </a:r>
            <a:r>
              <a:rPr lang="en-GB" sz="1385"/>
              <a:t>, allocate resources efficiently, and mitigate </a:t>
            </a:r>
            <a:r>
              <a:rPr lang="en-GB" sz="1385"/>
              <a:t>potential risks</a:t>
            </a:r>
            <a:r>
              <a:rPr lang="en-GB" sz="1385"/>
              <a:t> associated with extreme weather conditions.</a:t>
            </a:r>
            <a:endParaRPr sz="1385"/>
          </a:p>
          <a:p>
            <a:pPr indent="-31654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en-GB" sz="1385"/>
              <a:t>The application of rainfall prediction spans a</a:t>
            </a:r>
            <a:r>
              <a:rPr lang="en-GB" sz="1385"/>
              <a:t> </a:t>
            </a:r>
            <a:r>
              <a:rPr lang="en-GB" sz="1385"/>
              <a:t>wide </a:t>
            </a:r>
            <a:r>
              <a:rPr lang="en-GB" sz="1385"/>
              <a:t>range of</a:t>
            </a:r>
            <a:r>
              <a:rPr lang="en-GB" sz="1385"/>
              <a:t> sectors and industries, playing a crucial role in decision-making and resource management. </a:t>
            </a:r>
            <a:r>
              <a:rPr lang="en-GB" sz="1385"/>
              <a:t>A</a:t>
            </a:r>
            <a:r>
              <a:rPr lang="en-GB" sz="1385"/>
              <a:t>griculture,Water </a:t>
            </a:r>
            <a:r>
              <a:rPr lang="en-GB" sz="1385"/>
              <a:t>Resource</a:t>
            </a:r>
            <a:r>
              <a:rPr lang="en-GB" sz="1385"/>
              <a:t> Management, Urban Planning and Infrastructure,Disaster Management, and Energy </a:t>
            </a:r>
            <a:r>
              <a:rPr lang="en-GB" sz="1385"/>
              <a:t>sectors</a:t>
            </a:r>
            <a:r>
              <a:rPr lang="en-GB" sz="1385"/>
              <a:t> are the main </a:t>
            </a:r>
            <a:r>
              <a:rPr lang="en-GB" sz="1385"/>
              <a:t>application</a:t>
            </a:r>
            <a:r>
              <a:rPr lang="en-GB" sz="1385"/>
              <a:t> of rain predictions.</a:t>
            </a:r>
            <a:endParaRPr sz="138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Goal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goal is to develop an accurate rainfall forecast classification model using key features like temperature, humidity, wind speed, and atmospheric pressure.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aim to uncover patterns and correlations that contribute to precise rain prediction through advanced data exploration, feature engineering, and machine learning algorithms.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performance of the different approaches to solve the problem.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Visualization, feature engineering, identifying </a:t>
            </a:r>
            <a:r>
              <a:rPr lang="en-GB"/>
              <a:t>most</a:t>
            </a:r>
            <a:r>
              <a:rPr lang="en-GB"/>
              <a:t> </a:t>
            </a:r>
            <a:r>
              <a:rPr lang="en-GB"/>
              <a:t>appropriate</a:t>
            </a:r>
            <a:r>
              <a:rPr lang="en-GB"/>
              <a:t>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Supervised </a:t>
            </a:r>
            <a:r>
              <a:rPr lang="en-GB"/>
              <a:t>learning: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Improving model by hyper 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Semi-supervised learning :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Continuous iterations until desired high confidence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Unsupervised Learning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RNN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 : Decision Tree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54425" y="112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engineering and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Comparison</a:t>
            </a:r>
            <a:r>
              <a:rPr lang="en-GB"/>
              <a:t> of 2 models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Without parameter tuning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With hyper parameter tuning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K-cross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Best parameters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860850" y="3482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{8BD52DD1-3281-4C35-A423-4AAC4138F948}</a:tableStyleId>
              </a:tblPr>
              <a:tblGrid>
                <a:gridCol w="2040600"/>
                <a:gridCol w="2040600"/>
                <a:gridCol w="2040600"/>
              </a:tblGrid>
              <a:tr h="3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97.2%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0.9928057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Hyperparameters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99.50%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0.9932941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Semi-supervised Learning : Decision Tree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