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88" r:id="rId7"/>
    <p:sldId id="263" r:id="rId8"/>
    <p:sldId id="285" r:id="rId9"/>
    <p:sldId id="289" r:id="rId10"/>
    <p:sldId id="286" r:id="rId11"/>
    <p:sldId id="287" r:id="rId12"/>
    <p:sldId id="290" r:id="rId13"/>
    <p:sldId id="291" r:id="rId14"/>
    <p:sldId id="293" r:id="rId15"/>
    <p:sldId id="294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ed Hat Display Black" panose="020B0604020202020204" charset="0"/>
      <p:bold r:id="rId22"/>
      <p:boldItalic r:id="rId23"/>
    </p:embeddedFont>
    <p:embeddedFont>
      <p:font typeface="Red Hat Tex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95E2E-F3C4-4D5C-B64E-B5EB11763F54}">
  <a:tblStyle styleId="{4ED95E2E-F3C4-4D5C-B64E-B5EB11763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51725" y="896325"/>
            <a:ext cx="6390000" cy="34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⊚"/>
              <a:defRPr sz="3600"/>
            </a:lvl1pPr>
            <a:lvl2pPr marL="914400" lvl="1" indent="-457200" rtl="0">
              <a:spcBef>
                <a:spcPts val="60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 rtl="0">
              <a:spcBef>
                <a:spcPts val="60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 rtl="0">
              <a:spcBef>
                <a:spcPts val="6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6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6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6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6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600"/>
              </a:spcBef>
              <a:spcAft>
                <a:spcPts val="6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09600" y="459575"/>
            <a:ext cx="918000" cy="1110900"/>
          </a:xfrm>
          <a:prstGeom prst="rect">
            <a:avLst/>
          </a:prstGeom>
          <a:noFill/>
          <a:ln>
            <a:noFill/>
          </a:ln>
          <a:effectLst>
            <a:outerShdw blurRad="85725" dist="38100" dir="54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</a:rPr>
              <a:t>“</a:t>
            </a:r>
            <a:endParaRPr sz="9600" b="1">
              <a:solidFill>
                <a:schemeClr val="dk1"/>
              </a:solidFill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Periodic Table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40CF7-AE1F-437B-BCA2-FBFBCBB58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291B8-8362-4FE0-828B-6DAE41E6B7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0186" y="568848"/>
            <a:ext cx="6133170" cy="35199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363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DE2B-0EBD-4B0B-9A8A-B31AA5CE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Continue……..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9A2C-5DDE-4E79-A5AA-11027FB4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15" y="1353946"/>
            <a:ext cx="7545285" cy="3039633"/>
          </a:xfrm>
        </p:spPr>
        <p:txBody>
          <a:bodyPr/>
          <a:lstStyle/>
          <a:p>
            <a:r>
              <a:rPr lang="en-US" sz="2800" dirty="0"/>
              <a:t>This is main page of this project.</a:t>
            </a:r>
          </a:p>
          <a:p>
            <a:pPr marL="76200" indent="0">
              <a:buNone/>
            </a:pPr>
            <a:endParaRPr lang="en-US" sz="2800" dirty="0"/>
          </a:p>
          <a:p>
            <a:r>
              <a:rPr lang="en-US" sz="2800" dirty="0"/>
              <a:t>Here we can see the hole periodic table with name of each element.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68D2-6025-432A-AEBC-8DA69CA72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862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902F-9770-4AF8-B356-5C2CDF717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4.Detalis of the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5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EA878-B722-4B40-807E-998F86F1F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1D80-54CA-42F0-BA51-8A672C8A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18" y="786229"/>
            <a:ext cx="5306964" cy="35710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9491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5761-2629-4472-AEA2-C2202354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C5D1-159F-4E08-9FFA-479D96BE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frame on this picture.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Which show the element details like Atomic number, Atomic name, Element symbol, Atomic</a:t>
            </a:r>
          </a:p>
          <a:p>
            <a:pPr marL="76200" indent="0">
              <a:buNone/>
            </a:pPr>
            <a:r>
              <a:rPr lang="en-US" dirty="0"/>
              <a:t>      weight, Atomic structure, Electronegativity.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4757-EA33-4E55-91F1-9AAA47F01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32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401A-0998-4E6E-ACF1-31CE07FBB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3828975" y="446050"/>
            <a:ext cx="4256400" cy="15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3828974" y="2501963"/>
            <a:ext cx="5200309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Name: Sondagar Darshak Rajeshbhai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Id No:19IT139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Name: Tarpara Vitan Bhaskarbhai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Id No:19IT142</a:t>
            </a:r>
            <a:endParaRPr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FFD08-3337-4E41-998C-B2065F20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08" y="768737"/>
            <a:ext cx="2838450" cy="19447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Front Page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Let’s start ……..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FBB0-612B-4F4E-B4E2-474EED6F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39" y="661639"/>
            <a:ext cx="5374887" cy="35561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55300" y="557502"/>
            <a:ext cx="7433400" cy="5799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front page of this  project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Here you can see across the front page the name of the project developer.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Here we use the turbo c compiler for making this project.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 dirty="0"/>
              <a:t>This project is develop by darshak and vitan from IT department.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 dirty="0"/>
              <a:t>Here we can  press any key to continue </a:t>
            </a:r>
            <a:r>
              <a:rPr lang="en-IN" dirty="0"/>
              <a:t>in project.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1F54-EAAC-480E-91B7-C30DBE2DC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/>
              <a:t>.Welcome </a:t>
            </a:r>
            <a:r>
              <a:rPr lang="en-US" dirty="0"/>
              <a:t>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43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23A3E-67A8-40A0-ACA5-A6773F4A7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68" y="620861"/>
            <a:ext cx="4892464" cy="3901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2D8E-BC87-416A-A823-D1274701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Second page of this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3DC7-DD52-402F-AA0F-457DF3BE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353946"/>
            <a:ext cx="7433400" cy="3522853"/>
          </a:xfrm>
        </p:spPr>
        <p:txBody>
          <a:bodyPr/>
          <a:lstStyle/>
          <a:p>
            <a:r>
              <a:rPr lang="en-US" dirty="0"/>
              <a:t>Here we use graphics.h  header file for this title page.</a:t>
            </a:r>
          </a:p>
          <a:p>
            <a:r>
              <a:rPr lang="en-US" dirty="0"/>
              <a:t>The graphics.h header file provides access to a simple graphics library that makes it possible to draw lines, rectangles, ovals, arcs, polygons, images, and strings on a graphical window. The second step is initialize the graphics drivers on the computer using initgraph method of graphics.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7EE81-0BFE-4FED-9610-DA3F22539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17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F239-9B59-4E03-B8A0-C1675FD86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3.The Main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378700"/>
      </p:ext>
    </p:extLst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248</Words>
  <Application>Microsoft Office PowerPoint</Application>
  <PresentationFormat>On-screen Show (16:9)</PresentationFormat>
  <Paragraphs>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Red Hat Display Black</vt:lpstr>
      <vt:lpstr>Arial</vt:lpstr>
      <vt:lpstr>Red Hat Text</vt:lpstr>
      <vt:lpstr>Calibri</vt:lpstr>
      <vt:lpstr>Virgilia template</vt:lpstr>
      <vt:lpstr>The Periodic Table</vt:lpstr>
      <vt:lpstr>Hello!</vt:lpstr>
      <vt:lpstr>1. Front Page</vt:lpstr>
      <vt:lpstr>PowerPoint Presentation</vt:lpstr>
      <vt:lpstr>This is front page of this  project</vt:lpstr>
      <vt:lpstr>2.Welcome Page</vt:lpstr>
      <vt:lpstr>PowerPoint Presentation</vt:lpstr>
      <vt:lpstr>This is Second page of this project</vt:lpstr>
      <vt:lpstr>3.The Main Page</vt:lpstr>
      <vt:lpstr>PowerPoint Presentation</vt:lpstr>
      <vt:lpstr>Continue……..</vt:lpstr>
      <vt:lpstr>4.Detalis of the element</vt:lpstr>
      <vt:lpstr>PowerPoint Presentation</vt:lpstr>
      <vt:lpstr>Continue….</vt:lpstr>
      <vt:lpstr>Thank You…….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Periodic Table</dc:title>
  <cp:lastModifiedBy>Darshak Sondagar</cp:lastModifiedBy>
  <cp:revision>15</cp:revision>
  <dcterms:modified xsi:type="dcterms:W3CDTF">2020-10-08T13:25:59Z</dcterms:modified>
</cp:coreProperties>
</file>