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5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84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7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4829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2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mp.org/errorReporting/reportErrortoISMP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SAFETY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project demonstrates the health and safety event report using IOT to send clinical data between the government ,PSO and the reporters(Hospital/Individual)</a:t>
            </a:r>
          </a:p>
          <a:p>
            <a:r>
              <a:rPr lang="en-US" dirty="0" smtClean="0"/>
              <a:t>														Made By :- </a:t>
            </a:r>
            <a:r>
              <a:rPr lang="en-US" smtClean="0"/>
              <a:t>Darshak Shah(NUID : 001669665)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22" y="1820068"/>
            <a:ext cx="4394994" cy="4664365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477" y="2147062"/>
            <a:ext cx="3570683" cy="370128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058" tIns="41029" rIns="82058" bIns="41029"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Aft>
                <a:spcPct val="500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Healthcare Event Reporting Form (HERF)</a:t>
            </a:r>
          </a:p>
          <a:p>
            <a:pPr eaLnBrk="1" hangingPunct="1">
              <a:buFontTx/>
              <a:buChar char="•"/>
            </a:pPr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Identity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Date, Time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Location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Reporter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Narrative</a:t>
            </a:r>
          </a:p>
          <a:p>
            <a:pPr eaLnBrk="1" hangingPunct="1">
              <a:buFontTx/>
              <a:buChar char="•"/>
            </a:pPr>
            <a:r>
              <a:rPr lang="en-US" altLang="en-US" sz="1100" dirty="0">
                <a:solidFill>
                  <a:srgbClr val="00B050"/>
                </a:solidFill>
                <a:latin typeface="Arial" panose="020B0604020202020204" pitchFamily="34" charset="0"/>
              </a:rPr>
              <a:t>  Link to other forms</a:t>
            </a:r>
          </a:p>
        </p:txBody>
      </p:sp>
    </p:spTree>
    <p:extLst>
      <p:ext uri="{BB962C8B-B14F-4D97-AF65-F5344CB8AC3E}">
        <p14:creationId xmlns:p14="http://schemas.microsoft.com/office/powerpoint/2010/main" val="40544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objective here is to build an application to enable hospitals, clinics, clinicians, and patients to report medical safety problems in an anonymous way. </a:t>
            </a:r>
            <a:endParaRPr lang="en-US" dirty="0" smtClean="0"/>
          </a:p>
          <a:p>
            <a:pPr lvl="0"/>
            <a:r>
              <a:rPr lang="en-US" dirty="0"/>
              <a:t>Medical errors are responsive for so many deaths and injuries world-wide. </a:t>
            </a:r>
            <a:endParaRPr lang="en-US" dirty="0" smtClean="0"/>
          </a:p>
          <a:p>
            <a:pPr lvl="0"/>
            <a:r>
              <a:rPr lang="en-US" dirty="0"/>
              <a:t>The knowledge developed is used to define best practices that help avoid clinical errors. 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reported adverse events must encompass all kinds of medical categories to make it easier for organize make effective use of the gathered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must be world-wide and allow for access from any country where users can report adverse events in their locality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</a:t>
            </a:r>
            <a:r>
              <a:rPr lang="en-US" dirty="0"/>
              <a:t>up the “safety Rule” on the HHS website.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3245" y="1558925"/>
            <a:ext cx="319743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Ecosystem(Health System 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5" y="2160588"/>
            <a:ext cx="47520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smtClean="0"/>
              <a:t>Check(</a:t>
            </a:r>
            <a:r>
              <a:rPr lang="en-US" dirty="0" err="1" smtClean="0"/>
              <a:t>WorkFlow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23" y="1838186"/>
            <a:ext cx="7379477" cy="35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074863"/>
            <a:ext cx="60198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Roles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Reporter(Doctor/Staff Member/Nurse): Reports the clinical error to the area PSO</a:t>
            </a:r>
          </a:p>
          <a:p>
            <a:r>
              <a:rPr lang="en-US" dirty="0" smtClean="0"/>
              <a:t>Individual Reporter(Can be anonymous) : Reports the clinical Error to the Area PSO</a:t>
            </a:r>
          </a:p>
          <a:p>
            <a:r>
              <a:rPr lang="en-US" dirty="0" smtClean="0"/>
              <a:t>PSO(Patient Safety Organization):Area Dependent and can validate the report received from the Hospital and Individual Reporter for further Processing to the Government</a:t>
            </a:r>
          </a:p>
          <a:p>
            <a:r>
              <a:rPr lang="en-US" dirty="0" smtClean="0"/>
              <a:t>Government Analyst : Can see the region and category wise reports of all the clinical Errors and see report details received from PSO.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Fulfilling the standard guidelines of </a:t>
            </a:r>
            <a:r>
              <a:rPr lang="en-US" dirty="0"/>
              <a:t>the Safety Rule.(link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www.ismp.org/errorReporting/reportErrortoISMP.aspx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Participants include hospitals, clinics, government agencies and individuals.</a:t>
            </a:r>
          </a:p>
          <a:p>
            <a:r>
              <a:rPr lang="en-US" dirty="0"/>
              <a:t>Adverse events of all kinds from devices, medical procedures, human errors, etc</a:t>
            </a:r>
            <a:r>
              <a:rPr lang="en-US" dirty="0" smtClean="0"/>
              <a:t>.</a:t>
            </a:r>
          </a:p>
          <a:p>
            <a:r>
              <a:rPr lang="en-US" dirty="0"/>
              <a:t>BI reporting of error patterns detecting chronic violators by regions, practice</a:t>
            </a:r>
            <a:r>
              <a:rPr lang="en-US"/>
              <a:t>, </a:t>
            </a:r>
            <a:r>
              <a:rPr lang="en-US" smtClean="0"/>
              <a:t>etc.</a:t>
            </a:r>
            <a:endParaRPr lang="en-US" dirty="0" smtClean="0"/>
          </a:p>
          <a:p>
            <a:r>
              <a:rPr lang="en-US" dirty="0"/>
              <a:t>Anonymity of </a:t>
            </a:r>
            <a:r>
              <a:rPr lang="en-US" dirty="0" smtClean="0"/>
              <a:t>reporters</a:t>
            </a:r>
          </a:p>
          <a:p>
            <a:r>
              <a:rPr lang="en-US" dirty="0"/>
              <a:t>Creative ideas such as charts, etc.</a:t>
            </a:r>
          </a:p>
        </p:txBody>
      </p:sp>
    </p:spTree>
    <p:extLst>
      <p:ext uri="{BB962C8B-B14F-4D97-AF65-F5344CB8AC3E}">
        <p14:creationId xmlns:p14="http://schemas.microsoft.com/office/powerpoint/2010/main" val="1038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329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ＭＳ Ｐゴシック</vt:lpstr>
      <vt:lpstr>Trebuchet MS</vt:lpstr>
      <vt:lpstr>Wingdings 3</vt:lpstr>
      <vt:lpstr>Facet</vt:lpstr>
      <vt:lpstr>HEALTH SAFETY REPORT</vt:lpstr>
      <vt:lpstr>Problem Statement</vt:lpstr>
      <vt:lpstr>Probable Solution </vt:lpstr>
      <vt:lpstr>Object Model </vt:lpstr>
      <vt:lpstr>Ecosystem(Health System Model)</vt:lpstr>
      <vt:lpstr>Validation Check(WorkFlow)</vt:lpstr>
      <vt:lpstr>Use Case Diagram </vt:lpstr>
      <vt:lpstr>Key Roles  </vt:lpstr>
      <vt:lpstr>Key Features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2015-12-09T22:52:03Z</dcterms:created>
  <dcterms:modified xsi:type="dcterms:W3CDTF">2015-12-10T00:13:16Z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