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BD8D-9B42-D585-3194-5F18D1B2A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68092-8BDD-DFE8-A187-2E65494AB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4661-EABE-8EE9-23F6-E0BDD295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82-F9AA-4FB5-A988-095221463D58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2CB6-F85D-747E-F177-51FEA0CC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F685-9002-FDFA-5B94-8757E4FE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9E45-B30D-4B06-84C5-856B1F4E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2023-28A5-108A-13B6-4A1DFF6E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0419B-0A4F-1EAD-8BCC-26A6DAC64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0FB8-73E4-5CB3-3C20-5FA6EAF4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82-F9AA-4FB5-A988-095221463D58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6C1F-5D85-7CF4-8103-50A282D1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BB74-AD70-7661-D8A3-AFA5321D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9E45-B30D-4B06-84C5-856B1F4E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9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44C7F-6F05-F2C3-1069-061AA9F9E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B1EED-0C29-9253-3CF5-51696111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10D8-3B9C-DFDC-071C-282D732B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82-F9AA-4FB5-A988-095221463D58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3C5B5-43B5-83EA-F68F-AD21A812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AD80-AD83-A19A-507C-31D8B6A4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9E45-B30D-4B06-84C5-856B1F4E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9429-758A-5D76-E1AA-229736E6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6B69-20E6-A6D1-284F-00E0A3E6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DEC55-87F7-9F6A-1B6A-804302D2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82-F9AA-4FB5-A988-095221463D58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867A-FA7F-A595-724A-7189E1EE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146F-90F4-A5DC-1284-C123DCBC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9E45-B30D-4B06-84C5-856B1F4E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3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F640-777E-05BC-CEF1-D8F526E7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09B10-BE2C-BDB7-675D-4906FE0F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46EF-BE68-B212-B5D6-AAF275B1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82-F9AA-4FB5-A988-095221463D58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E80E2-FC57-DA65-0F57-438D3D3A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BE46-4C5C-8227-6EC8-A99445A8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9E45-B30D-4B06-84C5-856B1F4E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629F-2CA3-AC88-3CCD-D9563FA7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D62E-F995-01E2-F381-CECB06F23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CAC4C-72C1-53E4-26D9-8A3A940AE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054BC-AA55-926B-9CA8-23E8C217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82-F9AA-4FB5-A988-095221463D58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A0065-5BB9-B763-E247-75549925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B16E0-3D5D-91E3-E576-EBDB3064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9E45-B30D-4B06-84C5-856B1F4E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BA2C-BBDD-9900-8CC5-90FBCA78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54011-32DE-CA44-407A-769BB9FCF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570E-41AF-C0A5-6D77-7DC8E0B79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E11BB-E3F6-C918-FA68-BB2C10053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4EDBB-8494-3956-6895-E37397BFB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77B2D-FEE0-1A93-CF64-81815C6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82-F9AA-4FB5-A988-095221463D58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97A97-3119-4751-754A-383971E4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22DAA-8053-B8BA-D7B9-B797B1A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9E45-B30D-4B06-84C5-856B1F4E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3E6-F0EE-8C41-6975-B41E9566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233B-95C7-3713-A69A-EBC49F63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82-F9AA-4FB5-A988-095221463D58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5B13A-F973-5BCF-5B5B-A7EBD986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2657B-3E32-CBC0-DD8F-69D886FD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9E45-B30D-4B06-84C5-856B1F4E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8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4840F-22F1-328F-6270-814038BD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82-F9AA-4FB5-A988-095221463D58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2690A-9942-3490-210E-C970576B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B7CEB-3AF6-56CF-4A9A-2476C53F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9E45-B30D-4B06-84C5-856B1F4E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6F16-503A-EA0A-0190-71387A13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ABE4-15CB-F8BE-29B5-C1840965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3F210-9EF3-EB4C-6FCD-8FDDBA259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358D2-7CC4-E9DA-A12A-6C3E2E14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82-F9AA-4FB5-A988-095221463D58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A90E8-97D7-0343-DC98-CFFAADD6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96525-BBB9-C440-B982-3C6E4200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9E45-B30D-4B06-84C5-856B1F4E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3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67D6-F918-CAFF-3598-7F34D7AF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7185A-569F-427E-72EC-7B423C992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08462-E007-5296-9282-697A6F15D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9FA7B-579A-74F3-0470-FD94F632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82-F9AA-4FB5-A988-095221463D58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30017-EB43-3C43-3E62-D5138FC2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98788-00C3-F89F-6A43-746C8891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9E45-B30D-4B06-84C5-856B1F4E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36DC7-EF81-743A-D59D-CDCC4B7B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24F0-C8E9-B8D0-C80E-4581BC92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EE00-30B3-68B5-519B-3A967FD0F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93F82-F9AA-4FB5-A988-095221463D58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FF75-1536-091A-FBBD-4DD03277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7BF1-8463-D635-C96E-3179244E1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9E45-B30D-4B06-84C5-856B1F4E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CCF7D-6E8A-9236-39A0-5170A40A8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43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73D0DC-B735-376B-4C27-44E5E848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MindCoach</a:t>
            </a:r>
            <a:r>
              <a:rPr lang="en-US" dirty="0">
                <a:solidFill>
                  <a:srgbClr val="FFFFFF"/>
                </a:solidFill>
              </a:rPr>
              <a:t> Chatbot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Developed by Tech-Savvy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90A7D-CEC0-F80C-ECE5-158D5212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 b="0" i="0" dirty="0">
                <a:solidFill>
                  <a:srgbClr val="FFFFFF"/>
                </a:solidFill>
                <a:effectLst/>
                <a:latin typeface="-apple-system"/>
              </a:rPr>
              <a:t>AML 3304</a:t>
            </a:r>
          </a:p>
          <a:p>
            <a:r>
              <a:rPr lang="en-US" sz="1700" b="0" i="0" dirty="0">
                <a:solidFill>
                  <a:srgbClr val="FFFFFF"/>
                </a:solidFill>
                <a:effectLst/>
                <a:latin typeface="-apple-system"/>
              </a:rPr>
              <a:t>Software Tools and Emerging Technologies for AI and ML</a:t>
            </a:r>
          </a:p>
          <a:p>
            <a:r>
              <a:rPr lang="en-US" sz="1700" dirty="0">
                <a:solidFill>
                  <a:srgbClr val="FFFFFF"/>
                </a:solidFill>
              </a:rPr>
              <a:t>Submitted To INSTRUCTOR: Peter </a:t>
            </a:r>
            <a:r>
              <a:rPr lang="en-US" sz="1700" dirty="0" err="1">
                <a:solidFill>
                  <a:srgbClr val="FFFFFF"/>
                </a:solidFill>
              </a:rPr>
              <a:t>Sigurdson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21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99165-BAA6-351A-7BC5-FB5911288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059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766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07C55-1A4A-A8A0-F439-25C5E6D26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059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270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DF5C6-2061-1487-21C1-B899F9755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" r="-2" b="-2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83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4A841-31DD-FE05-B920-455035A43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Project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C7954-0999-907C-EBA7-A1101E085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https://github.com/darshakpranpariya/Finetuning-GPT</a:t>
            </a:r>
          </a:p>
        </p:txBody>
      </p:sp>
    </p:spTree>
    <p:extLst>
      <p:ext uri="{BB962C8B-B14F-4D97-AF65-F5344CB8AC3E}">
        <p14:creationId xmlns:p14="http://schemas.microsoft.com/office/powerpoint/2010/main" val="263405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71D42C-178E-4A50-ACBE-B6307E3D7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6309BE-2E90-40A5-BF91-70F0402C7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4250" y="-2663266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AB336D-26F1-7610-ACC0-8AD67A56A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4456" y="696025"/>
            <a:ext cx="5713502" cy="2813938"/>
          </a:xfrm>
        </p:spPr>
        <p:txBody>
          <a:bodyPr anchor="t">
            <a:normAutofit/>
          </a:bodyPr>
          <a:lstStyle/>
          <a:p>
            <a:pPr algn="l"/>
            <a:r>
              <a:rPr lang="en-US" sz="500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E4DF-0892-E353-D048-F56DA3F7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4456" y="3602037"/>
            <a:ext cx="5713502" cy="244633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/>
              <a:t>This project demonstrates the potential of the GPT-3.5 language model fine-tuned on self-help books to provide valuable advice and guidance to people seeking self-improvement.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/>
              <a:t>The project also highlights the importance of data preparation and the challenges involved in finding a suitable corpus of self-help books to train the language model.</a:t>
            </a:r>
          </a:p>
          <a:p>
            <a:pPr algn="l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9770E-12C1-BA9C-6893-465530008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2935"/>
            <a:ext cx="5201692" cy="34721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60862D-53F8-492B-8D51-2EFABD5A7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612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F3981-D61C-4F66-90E5-4A9418E5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B336D-26F1-7610-ACC0-8AD67A56A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/>
              <a:t>References</a:t>
            </a:r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9C3CB04F-60A2-3E54-5228-DB41F35F0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5" r="2651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E4DF-0892-E353-D048-F56DA3F7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dirty="0" err="1"/>
              <a:t>OpenAI</a:t>
            </a:r>
            <a:r>
              <a:rPr lang="en-US" sz="1400" dirty="0"/>
              <a:t>. (2021). GPT-3.5: A Language Model for Few-Shot Learners. Retrieved from https://openai.com/blog/few-shot-learning-with-gpt/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dirty="0"/>
              <a:t>Brown, T. B., Mann, B., Ryder, N., Subbiah, M., Kaplan, J., </a:t>
            </a:r>
            <a:r>
              <a:rPr lang="en-US" sz="1400" dirty="0" err="1"/>
              <a:t>Dhariwal</a:t>
            </a:r>
            <a:r>
              <a:rPr lang="en-US" sz="1400" dirty="0"/>
              <a:t>, P., ... &amp; </a:t>
            </a:r>
            <a:r>
              <a:rPr lang="en-US" sz="1400" dirty="0" err="1"/>
              <a:t>Amodei</a:t>
            </a:r>
            <a:r>
              <a:rPr lang="en-US" sz="1400" dirty="0"/>
              <a:t>, D. (2020). Language models are few-shot learners. Advances in Neural Information Processing Systems, 33, 18741-18755.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dirty="0"/>
              <a:t>Devlin, J., Chang, M. W., Lee, K., &amp; Toutanova, K. (2018). BERT: Pre-training of deep bidirectional transformers for language understanding. </a:t>
            </a:r>
            <a:r>
              <a:rPr lang="en-US" sz="1400" dirty="0" err="1"/>
              <a:t>arXiv</a:t>
            </a:r>
            <a:r>
              <a:rPr lang="en-US" sz="1400" dirty="0"/>
              <a:t> preprint arXiv:1810.04805.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dirty="0"/>
              <a:t>Google Cloud Platform. (2021). Google Cloud Compute Engine. Retrieved from https://cloud.google.com/compute</a:t>
            </a:r>
          </a:p>
        </p:txBody>
      </p:sp>
    </p:spTree>
    <p:extLst>
      <p:ext uri="{BB962C8B-B14F-4D97-AF65-F5344CB8AC3E}">
        <p14:creationId xmlns:p14="http://schemas.microsoft.com/office/powerpoint/2010/main" val="143432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9520AB4-7022-DEA3-C1B3-FC2D669F6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1410905"/>
            <a:ext cx="4032621" cy="4032621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CEA42-9624-636D-B812-2276DFBE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62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74779-31A8-1A8A-EEFC-E597C074C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/>
              <a:t>Tech-Savvy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7391E-5E71-3B64-93A3-01CE7DBC9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95" r="22367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8A2D-9909-FF51-F910-A55EE4E66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Darshakkumar Ranpariya – C0849251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Mehul </a:t>
            </a:r>
            <a:r>
              <a:rPr lang="en-US" sz="2200" dirty="0" err="1"/>
              <a:t>Kakadiya</a:t>
            </a:r>
            <a:r>
              <a:rPr lang="en-US" sz="2200" dirty="0"/>
              <a:t> – C0849255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Kushagra Bhatt – C0849344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Paritosh</a:t>
            </a:r>
            <a:r>
              <a:rPr lang="en-US" sz="2200" dirty="0"/>
              <a:t> </a:t>
            </a:r>
            <a:r>
              <a:rPr lang="en-US" sz="2200" dirty="0" err="1"/>
              <a:t>Bhayan</a:t>
            </a:r>
            <a:r>
              <a:rPr lang="en-US" sz="2200" dirty="0"/>
              <a:t> – C0833106</a:t>
            </a:r>
          </a:p>
        </p:txBody>
      </p:sp>
    </p:spTree>
    <p:extLst>
      <p:ext uri="{BB962C8B-B14F-4D97-AF65-F5344CB8AC3E}">
        <p14:creationId xmlns:p14="http://schemas.microsoft.com/office/powerpoint/2010/main" val="261882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B336D-26F1-7610-ACC0-8AD67A56A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5A969-219D-39AA-79E7-6E1511CEF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16E4DF-0892-E353-D048-F56DA3F7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700" dirty="0"/>
              <a:t>Our project on fine-tuning GPT on </a:t>
            </a:r>
            <a:r>
              <a:rPr lang="en-US" sz="1700" b="1" dirty="0"/>
              <a:t>self-help books.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700" dirty="0"/>
              <a:t>The purpose of this project was to explore how the GPT-3.5 language model can be fine-tuned on self-help books to create a chatbot that can provide useful advice and guidance to people seeking self-improvement.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700" dirty="0"/>
              <a:t>We chose this topic because we are interested in the potential of artificial intelligence to help people live happier and more fulfilling lives.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700" dirty="0"/>
              <a:t>In this presentation, we'll be giving an overview of the project, describing the technologies we used, and explaining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226756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B336D-26F1-7610-ACC0-8AD67A56A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E4DF-0892-E353-D048-F56DA3F7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333297"/>
            <a:ext cx="4619621" cy="280687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700" dirty="0"/>
              <a:t>The project is an AI-based chatbot that provides advice and guidance to people seeking self-improvement.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700" dirty="0"/>
              <a:t>The chatbot is based on the GPT-3.5 language model and was fine-tuned on a corpus of self-help books to generate responses that are relevant and helpful.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700" dirty="0"/>
              <a:t>The chatbot can provide advice on a range of topics, including self-confidence, motivation, goal-setting, habits, and more.</a:t>
            </a:r>
          </a:p>
        </p:txBody>
      </p:sp>
      <p:pic>
        <p:nvPicPr>
          <p:cNvPr id="12" name="Picture 4" descr="Pens and rulers">
            <a:extLst>
              <a:ext uri="{FF2B5EF4-FFF2-40B4-BE49-F238E27FC236}">
                <a16:creationId xmlns:a16="http://schemas.microsoft.com/office/drawing/2014/main" id="{D0385387-42F3-9CF7-CDB0-3DF2E9455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46" r="2421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202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B336D-26F1-7610-ACC0-8AD67A56A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Technologies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4B2DE-482A-8A2D-CB01-CEF7E245C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2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16E4DF-0892-E353-D048-F56DA3F7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The project was built using Python programming language.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The GPT-3.5 language model was used as the base model for the chatbot.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Libraries used,</a:t>
            </a:r>
          </a:p>
          <a:p>
            <a:pPr algn="l"/>
            <a:r>
              <a:rPr lang="en-US" sz="2000" dirty="0"/>
              <a:t>	</a:t>
            </a:r>
            <a:r>
              <a:rPr lang="en-US" sz="2000" b="1" dirty="0" err="1"/>
              <a:t>llama_index</a:t>
            </a:r>
            <a:endParaRPr lang="en-US" sz="2000" b="1" dirty="0"/>
          </a:p>
          <a:p>
            <a:pPr algn="l"/>
            <a:r>
              <a:rPr lang="en-US" sz="2000" dirty="0"/>
              <a:t>	</a:t>
            </a:r>
            <a:r>
              <a:rPr lang="en-US" sz="2000" b="1" dirty="0" err="1"/>
              <a:t>streamlit</a:t>
            </a:r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89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B336D-26F1-7610-ACC0-8AD67A56A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Project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249FD-2520-B8D5-6EE1-A3B6D601B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3" r="275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E4DF-0892-E353-D048-F56DA3F7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The project was developed, using an iterative development process.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The development process involved several stages, including </a:t>
            </a:r>
            <a:r>
              <a:rPr lang="en-US" sz="1900" b="1" dirty="0"/>
              <a:t>data preparation</a:t>
            </a:r>
            <a:r>
              <a:rPr lang="en-US" sz="1900" dirty="0"/>
              <a:t>, </a:t>
            </a:r>
            <a:r>
              <a:rPr lang="en-US" sz="1900" b="1" dirty="0"/>
              <a:t>fine-tuning the GPT-3.5 language model</a:t>
            </a:r>
            <a:r>
              <a:rPr lang="en-US" sz="1900" dirty="0"/>
              <a:t>, and </a:t>
            </a:r>
            <a:r>
              <a:rPr lang="en-US" sz="1900" b="1" dirty="0"/>
              <a:t>testing and validation</a:t>
            </a:r>
            <a:r>
              <a:rPr lang="en-US" sz="19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The main </a:t>
            </a:r>
            <a:r>
              <a:rPr lang="en-US" sz="1900" b="1" dirty="0"/>
              <a:t>challenge</a:t>
            </a:r>
            <a:r>
              <a:rPr lang="en-US" sz="1900" dirty="0"/>
              <a:t> during the development process was </a:t>
            </a:r>
            <a:r>
              <a:rPr lang="en-US" sz="1900" b="1" dirty="0"/>
              <a:t>finding a suitable corpus of self-help books</a:t>
            </a:r>
            <a:r>
              <a:rPr lang="en-US" sz="1900" dirty="0"/>
              <a:t> that could be used to train the language model.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To overcome this challenge, We used a combination of </a:t>
            </a:r>
            <a:r>
              <a:rPr lang="en-US" sz="1900" b="1" dirty="0"/>
              <a:t>publicly available self-help books </a:t>
            </a:r>
            <a:r>
              <a:rPr lang="en-US" sz="1900" dirty="0"/>
              <a:t>and books purchased from online bookstores.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7252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B336D-26F1-7610-ACC0-8AD67A56A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Books we have used to train model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E4DF-0892-E353-D048-F56DA3F7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700" b="1" dirty="0"/>
              <a:t>The Seven Habits of Highly Effective People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b="1" dirty="0"/>
              <a:t>How to Win Friends and Influence People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b="1" dirty="0"/>
              <a:t>The Power of Now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b="1" dirty="0"/>
              <a:t>The 5 Love Languages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b="1" dirty="0"/>
              <a:t>Atomic Habits</a:t>
            </a:r>
          </a:p>
        </p:txBody>
      </p:sp>
      <p:pic>
        <p:nvPicPr>
          <p:cNvPr id="5" name="Picture 4" descr="Books on a briefcase">
            <a:extLst>
              <a:ext uri="{FF2B5EF4-FFF2-40B4-BE49-F238E27FC236}">
                <a16:creationId xmlns:a16="http://schemas.microsoft.com/office/drawing/2014/main" id="{1B392934-5D59-749B-A3AE-7B7084DD7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6" r="1431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418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956BC-12FA-5912-7D89-9F5B9338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6F923-39F1-6E8E-C5C5-032DFBB3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400726"/>
            <a:ext cx="7608304" cy="412750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33C72-9E32-D9E4-690A-314C730CF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8" r="1" b="1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815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557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Wingdings</vt:lpstr>
      <vt:lpstr>Office Theme</vt:lpstr>
      <vt:lpstr>MindCoach Chatbot Developed by Tech-Savvy</vt:lpstr>
      <vt:lpstr>Tech-Savvy Team</vt:lpstr>
      <vt:lpstr>Introduction</vt:lpstr>
      <vt:lpstr>Project Overview</vt:lpstr>
      <vt:lpstr>Technologies Used</vt:lpstr>
      <vt:lpstr>Project Development</vt:lpstr>
      <vt:lpstr>Books we have used to train model</vt:lpstr>
      <vt:lpstr>Demo</vt:lpstr>
      <vt:lpstr>PowerPoint Presentation</vt:lpstr>
      <vt:lpstr>PowerPoint Presentation</vt:lpstr>
      <vt:lpstr>PowerPoint Presentation</vt:lpstr>
      <vt:lpstr>PowerPoint Presentation</vt:lpstr>
      <vt:lpstr>Project Link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MindCoach Chatbot Developed by Tech-Savvy</dc:title>
  <dc:creator>Darshakkumar Pravinbhai Ranpariya</dc:creator>
  <cp:lastModifiedBy>Darshakkumar Pravinbhai Ranpariya</cp:lastModifiedBy>
  <cp:revision>1</cp:revision>
  <dcterms:created xsi:type="dcterms:W3CDTF">2023-04-19T21:53:01Z</dcterms:created>
  <dcterms:modified xsi:type="dcterms:W3CDTF">2023-04-19T23:11:42Z</dcterms:modified>
</cp:coreProperties>
</file>