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91" autoAdjust="0"/>
  </p:normalViewPr>
  <p:slideViewPr>
    <p:cSldViewPr snapToGrid="0">
      <p:cViewPr>
        <p:scale>
          <a:sx n="109" d="100"/>
          <a:sy n="109" d="100"/>
        </p:scale>
        <p:origin x="70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  <a:endParaRPr lang="en-US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Tableau Data Exploration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 the important points to Analyze the trends (All graphs are in Tableau Desktop):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vs Profit graphic  review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Id vs Months graphic review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Months vs Profit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vs Car Purchase vs Gender vs Customer Id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Desktop Analysis: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Tableau </a:t>
            </a:r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vs Profit Graphic Review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42875" y="2137737"/>
            <a:ext cx="3750469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As we can see there are more, number of female customers then the male customers.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We have female population contributed in car purchase as 52.9% on the other hand male customers have contributed 45.6% and rest are the unknown genders.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8" name="Picture 7" descr="A picture containing lotion, drawing&#10;&#10;Description automatically generated">
            <a:extLst>
              <a:ext uri="{FF2B5EF4-FFF2-40B4-BE49-F238E27FC236}">
                <a16:creationId xmlns:a16="http://schemas.microsoft.com/office/drawing/2014/main" id="{500ABB04-E091-48EA-9BEA-AEE1F7FA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669" y="952181"/>
            <a:ext cx="1040759" cy="41913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Tableau 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677234" cy="100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Id vs Months Graphic Review</a:t>
            </a:r>
          </a:p>
        </p:txBody>
      </p:sp>
      <p:sp>
        <p:nvSpPr>
          <p:cNvPr id="142" name="Shape 91"/>
          <p:cNvSpPr/>
          <p:nvPr/>
        </p:nvSpPr>
        <p:spPr>
          <a:xfrm>
            <a:off x="155019" y="2975879"/>
            <a:ext cx="8973480" cy="445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EE220A-4D8B-4305-95AF-1AFF870D3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" y="1312929"/>
            <a:ext cx="9144000" cy="2046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D9678C-AB5D-4CAD-88D4-E890E4845414}"/>
              </a:ext>
            </a:extLst>
          </p:cNvPr>
          <p:cNvSpPr txBox="1"/>
          <p:nvPr/>
        </p:nvSpPr>
        <p:spPr>
          <a:xfrm>
            <a:off x="8200" y="3420969"/>
            <a:ext cx="9120299" cy="12249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Here we can see our most customer purchased cars during month of October which is followed by,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     August, July and November.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Round the year, we can see there are at least 2600K customers buying the car.</a:t>
            </a:r>
            <a:endParaRPr lang="en-US" sz="16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Tableau 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Month vs Profit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customers have provided higher profit overall than the male customers. Peak profit for female customers is more than 500K where as, male customers had peek at ~480K.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mean of unknown gender customers are around 30K over the year.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F2BA80-B699-43AA-866D-EEA7AA10D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52149"/>
            <a:ext cx="4438746" cy="42913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Tableau 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74813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vs Car Purchase vs Gender vs Customer Id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445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D7BF40-4E4B-4F92-9CA7-CE7738B94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043"/>
            <a:ext cx="9144000" cy="41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Tableau 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vs Car Purchase vs Gender vs Customer Id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8879480" cy="1577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above slide we can see, in Manufacturing and financial services we had most customers those purchased the car.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Agriculture and Telecommunication industry customers had shown less car purchased for the year.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583</Words>
  <Application>Microsoft Office PowerPoint</Application>
  <PresentationFormat>On-screen Show (16:9)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 DESAI</dc:creator>
  <cp:lastModifiedBy>DARSHAN DESAI</cp:lastModifiedBy>
  <cp:revision>15</cp:revision>
  <dcterms:modified xsi:type="dcterms:W3CDTF">2020-06-30T06:19:05Z</dcterms:modified>
</cp:coreProperties>
</file>