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As per given criteria our new customers are aged between 25 to 48.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the older ages greater than 48 the number of car purchases drops significantly. But, after 59 age there is slight increase in percentage.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People below age 25 are showing less purchases.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pie chart we can observe that female’s have contributed to nearly 52.9% of overall bike purchase.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male’s have contributed to 45.6% of overall bike purchases.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focus more on females to advertise the data.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A2B8F-5EB7-46C6-88F2-B8186C5A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78" y="1395843"/>
            <a:ext cx="3382617" cy="25369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bike purchases the top two are finance and manufacture industries are there so, we should focus on this two industries.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5D135-B484-48F8-8A5E-A9B574A0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3154"/>
            <a:ext cx="4168913" cy="3126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see number of car purchase wise affluency rates, then we can observe the Mass consumer purchases higher amount of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is affluent customers which are closely followed by the high net worth people.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68B7B-D90E-44E1-9126-7822A171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1220028"/>
            <a:ext cx="4513469" cy="33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region should be given higher priority since the number of car purchases are higher in that region.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region are having approximately same car purchases.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8C358-0284-4A57-BF25-922C31CC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91" y="1352285"/>
            <a:ext cx="4479234" cy="3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599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DESAI</dc:creator>
  <cp:lastModifiedBy>DARSHAN DESAI</cp:lastModifiedBy>
  <cp:revision>9</cp:revision>
  <dcterms:modified xsi:type="dcterms:W3CDTF">2020-06-21T06:03:17Z</dcterms:modified>
</cp:coreProperties>
</file>