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7" r:id="rId3"/>
    <p:sldId id="258" r:id="rId4"/>
    <p:sldId id="265" r:id="rId5"/>
    <p:sldId id="300" r:id="rId6"/>
    <p:sldId id="260" r:id="rId7"/>
    <p:sldId id="303" r:id="rId8"/>
    <p:sldId id="262" r:id="rId9"/>
    <p:sldId id="302" r:id="rId10"/>
    <p:sldId id="268" r:id="rId11"/>
    <p:sldId id="264" r:id="rId12"/>
  </p:sldIdLst>
  <p:sldSz cx="9144000" cy="5143500" type="screen16x9"/>
  <p:notesSz cx="6858000" cy="9144000"/>
  <p:embeddedFontLst>
    <p:embeddedFont>
      <p:font typeface="Bebas Neue" panose="020B0606020202050201" pitchFamily="34" charset="0"/>
      <p:regular r:id="rId14"/>
    </p:embeddedFont>
    <p:embeddedFont>
      <p:font typeface="Ranchers" panose="020B0604020202020204" charset="0"/>
      <p:regular r:id="rId15"/>
    </p:embeddedFont>
    <p:embeddedFont>
      <p:font typeface="Work Sans"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542006-59BB-4A10-9C2B-111B1678529F}">
  <a:tblStyle styleId="{21542006-59BB-4A10-9C2B-111B167852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5327" autoAdjust="0"/>
  </p:normalViewPr>
  <p:slideViewPr>
    <p:cSldViewPr snapToGrid="0">
      <p:cViewPr varScale="1">
        <p:scale>
          <a:sx n="108" d="100"/>
          <a:sy n="108"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a0b56ce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2a0b56ce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dfdfdfdfdf</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2a2025c52a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2a2025c52a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2a0ab5238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2a0ab5238d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2a0cb90c9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2a0cb90c9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latin typeface="Söhne"/>
              </a:rPr>
              <a:t>Ensemble learning involves combining multiple models to improve overall performance, often resulting in higher accuracy than any individual model alone.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2a0ab5238d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2a0ab5238d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D0D0D"/>
                </a:solidFill>
                <a:effectLst/>
                <a:latin typeface="Söhne"/>
              </a:rPr>
              <a:t>Of course! Let's consider a scenario where you're building a plant leaf disease detection system. Instead of relying on just one machine learning model, you can create an ensemble of models to improve accuracy.</a:t>
            </a:r>
          </a:p>
          <a:p>
            <a:pPr algn="l"/>
            <a:r>
              <a:rPr lang="en-US" b="0" i="0" dirty="0">
                <a:solidFill>
                  <a:srgbClr val="0D0D0D"/>
                </a:solidFill>
                <a:effectLst/>
                <a:latin typeface="Söhne"/>
              </a:rPr>
              <a:t>Here's how it could work:</a:t>
            </a:r>
          </a:p>
          <a:p>
            <a:pPr algn="l">
              <a:buFont typeface="+mj-lt"/>
              <a:buAutoNum type="arabicPeriod"/>
            </a:pPr>
            <a:r>
              <a:rPr lang="en-US" b="1" i="0" dirty="0">
                <a:solidFill>
                  <a:srgbClr val="0D0D0D"/>
                </a:solidFill>
                <a:effectLst/>
                <a:latin typeface="Söhne"/>
              </a:rPr>
              <a:t>Multiple Model Types</a:t>
            </a:r>
            <a:r>
              <a:rPr lang="en-US" b="0" i="0" dirty="0">
                <a:solidFill>
                  <a:srgbClr val="0D0D0D"/>
                </a:solidFill>
                <a:effectLst/>
                <a:latin typeface="Söhne"/>
              </a:rPr>
              <a:t>: Train several different types of models for disease detection. For instance, you could train a convolutional neural network (CNN), a decision tree classifier, and a support vector machine (SVM).</a:t>
            </a:r>
          </a:p>
          <a:p>
            <a:pPr algn="l">
              <a:buFont typeface="+mj-lt"/>
              <a:buAutoNum type="arabicPeriod"/>
            </a:pPr>
            <a:r>
              <a:rPr lang="en-US" b="1" i="0" dirty="0">
                <a:solidFill>
                  <a:srgbClr val="0D0D0D"/>
                </a:solidFill>
                <a:effectLst/>
                <a:latin typeface="Söhne"/>
              </a:rPr>
              <a:t>Model Variations</a:t>
            </a:r>
            <a:r>
              <a:rPr lang="en-US" b="0" i="0" dirty="0">
                <a:solidFill>
                  <a:srgbClr val="0D0D0D"/>
                </a:solidFill>
                <a:effectLst/>
                <a:latin typeface="Söhne"/>
              </a:rPr>
              <a:t>: Create variations of each model by tweaking parameters or using different feature sets. For example, you might train one CNN with a certain architecture and another with a different architecture, or you might train decision trees with different maximum depths.</a:t>
            </a:r>
          </a:p>
          <a:p>
            <a:pPr algn="l">
              <a:buFont typeface="+mj-lt"/>
              <a:buAutoNum type="arabicPeriod"/>
            </a:pPr>
            <a:r>
              <a:rPr lang="en-US" b="1" i="0" dirty="0">
                <a:solidFill>
                  <a:srgbClr val="0D0D0D"/>
                </a:solidFill>
                <a:effectLst/>
                <a:latin typeface="Söhne"/>
              </a:rPr>
              <a:t>Training on Different Data Splits</a:t>
            </a:r>
            <a:r>
              <a:rPr lang="en-US" b="0" i="0" dirty="0">
                <a:solidFill>
                  <a:srgbClr val="0D0D0D"/>
                </a:solidFill>
                <a:effectLst/>
                <a:latin typeface="Söhne"/>
              </a:rPr>
              <a:t>: Divide your dataset into multiple subsets and train each model on a different subset. This helps ensure that each model sees a slightly different perspective of the data.</a:t>
            </a:r>
          </a:p>
          <a:p>
            <a:pPr algn="l">
              <a:buFont typeface="+mj-lt"/>
              <a:buAutoNum type="arabicPeriod"/>
            </a:pPr>
            <a:r>
              <a:rPr lang="en-US" b="1" i="0" dirty="0">
                <a:solidFill>
                  <a:srgbClr val="0D0D0D"/>
                </a:solidFill>
                <a:effectLst/>
                <a:latin typeface="Söhne"/>
              </a:rPr>
              <a:t>Combine Predictions</a:t>
            </a:r>
            <a:r>
              <a:rPr lang="en-US" b="0" i="0" dirty="0">
                <a:solidFill>
                  <a:srgbClr val="0D0D0D"/>
                </a:solidFill>
                <a:effectLst/>
                <a:latin typeface="Söhne"/>
              </a:rPr>
              <a:t>: Once you have trained all your models, combine their predictions using a technique like averaging or a voting system. For instance, if three out of five models predict that a plant leaf is diseased, you can classify it as diseased.</a:t>
            </a:r>
          </a:p>
          <a:p>
            <a:pPr algn="l">
              <a:buFont typeface="+mj-lt"/>
              <a:buAutoNum type="arabicPeriod"/>
            </a:pPr>
            <a:r>
              <a:rPr lang="en-US" b="1" i="0" dirty="0">
                <a:solidFill>
                  <a:srgbClr val="0D0D0D"/>
                </a:solidFill>
                <a:effectLst/>
                <a:latin typeface="Söhne"/>
              </a:rPr>
              <a:t>Thresholding</a:t>
            </a:r>
            <a:r>
              <a:rPr lang="en-US" b="0" i="0" dirty="0">
                <a:solidFill>
                  <a:srgbClr val="0D0D0D"/>
                </a:solidFill>
                <a:effectLst/>
                <a:latin typeface="Söhne"/>
              </a:rPr>
              <a:t>: Adjust the threshold for classification based on the confidence of the ensemble prediction. You might set a higher threshold if the ensemble's confidence is low and a lower threshold if the confidence is high.</a:t>
            </a:r>
          </a:p>
          <a:p>
            <a:pPr algn="l"/>
            <a:r>
              <a:rPr lang="en-US" b="0" i="0" dirty="0">
                <a:solidFill>
                  <a:srgbClr val="0D0D0D"/>
                </a:solidFill>
                <a:effectLst/>
                <a:latin typeface="Söhne"/>
              </a:rPr>
              <a:t>By combining predictions from multiple models trained on different variations of the data, you can create a more robust and accurate plant leaf disease detection system. This ensemble approach helps mitigate the weaknesses of individual models and improves overall performance.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2a0ab5238d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2a0ab5238d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a:extLst>
            <a:ext uri="{FF2B5EF4-FFF2-40B4-BE49-F238E27FC236}">
              <a16:creationId xmlns:a16="http://schemas.microsoft.com/office/drawing/2014/main" id="{566A23B3-2DF8-DCF0-1381-C0C20C85CAFA}"/>
            </a:ext>
          </a:extLst>
        </p:cNvPr>
        <p:cNvGrpSpPr/>
        <p:nvPr/>
      </p:nvGrpSpPr>
      <p:grpSpPr>
        <a:xfrm>
          <a:off x="0" y="0"/>
          <a:ext cx="0" cy="0"/>
          <a:chOff x="0" y="0"/>
          <a:chExt cx="0" cy="0"/>
        </a:xfrm>
      </p:grpSpPr>
      <p:sp>
        <p:nvSpPr>
          <p:cNvPr id="2008" name="Google Shape;2008;g2a0ab5238da_0_166:notes">
            <a:extLst>
              <a:ext uri="{FF2B5EF4-FFF2-40B4-BE49-F238E27FC236}">
                <a16:creationId xmlns:a16="http://schemas.microsoft.com/office/drawing/2014/main" id="{1575BF7C-0289-B6AE-B67B-875BBB225D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2a0ab5238da_0_166:notes">
            <a:extLst>
              <a:ext uri="{FF2B5EF4-FFF2-40B4-BE49-F238E27FC236}">
                <a16:creationId xmlns:a16="http://schemas.microsoft.com/office/drawing/2014/main" id="{8F7DFCAD-7B82-F8F2-B5F8-340AF987D1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13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g2a0ab5238d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5" name="Google Shape;1675;g2a0ab5238d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0D0D0D"/>
                </a:solidFill>
                <a:effectLst/>
                <a:latin typeface="Söhne"/>
              </a:rPr>
              <a:t>Integration with IoT Devices</a:t>
            </a:r>
            <a:r>
              <a:rPr lang="en-US" b="0" i="0" dirty="0">
                <a:solidFill>
                  <a:srgbClr val="0D0D0D"/>
                </a:solidFill>
                <a:effectLst/>
                <a:latin typeface="Söhne"/>
              </a:rPr>
              <a:t>: If feasible, integrate your platform with IoT devices like sensors and drones for real-time monitoring of crops and early detection of diseases or pests.</a:t>
            </a:r>
          </a:p>
          <a:p>
            <a:pPr marL="0" lvl="0" indent="0" algn="l" rtl="0">
              <a:spcBef>
                <a:spcPts val="0"/>
              </a:spcBef>
              <a:spcAft>
                <a:spcPts val="0"/>
              </a:spcAft>
              <a:buNone/>
            </a:pPr>
            <a:r>
              <a:rPr lang="en-US" b="1" i="0" dirty="0">
                <a:solidFill>
                  <a:srgbClr val="0D0D0D"/>
                </a:solidFill>
                <a:effectLst/>
                <a:latin typeface="Söhne"/>
              </a:rPr>
              <a:t>Educational Resources</a:t>
            </a:r>
            <a:r>
              <a:rPr lang="en-US" b="0" i="0" dirty="0">
                <a:solidFill>
                  <a:srgbClr val="0D0D0D"/>
                </a:solidFill>
                <a:effectLst/>
                <a:latin typeface="Söhne"/>
              </a:rPr>
              <a:t>: Offer educational materials such as articles, guides, and tutorials on topics like sustainable farming practices, organic pest control methods, and crop management</a:t>
            </a:r>
          </a:p>
          <a:p>
            <a:pPr marL="0" lvl="0" indent="0" algn="l" rtl="0">
              <a:spcBef>
                <a:spcPts val="0"/>
              </a:spcBef>
              <a:spcAft>
                <a:spcPts val="0"/>
              </a:spcAft>
              <a:buNone/>
            </a:pPr>
            <a:r>
              <a:rPr lang="en-US" b="1" i="0" dirty="0">
                <a:solidFill>
                  <a:srgbClr val="0D0D0D"/>
                </a:solidFill>
                <a:effectLst/>
                <a:latin typeface="Söhne"/>
              </a:rPr>
              <a:t>Community Forums or Q&amp;A</a:t>
            </a:r>
            <a:r>
              <a:rPr lang="en-US" b="0" i="0" dirty="0">
                <a:solidFill>
                  <a:srgbClr val="0D0D0D"/>
                </a:solidFill>
                <a:effectLst/>
                <a:latin typeface="Söhne"/>
              </a:rPr>
              <a:t>: Include a section where farmers can ask questions, share their experiences, and seek advice from experts or fellow farmers. This fosters a sense of community and collaboration among users. techniques.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054E22CD-5F9E-DF97-9B2A-5516BCB21FB3}"/>
            </a:ext>
          </a:extLst>
        </p:cNvPr>
        <p:cNvGrpSpPr/>
        <p:nvPr/>
      </p:nvGrpSpPr>
      <p:grpSpPr>
        <a:xfrm>
          <a:off x="0" y="0"/>
          <a:ext cx="0" cy="0"/>
          <a:chOff x="0" y="0"/>
          <a:chExt cx="0" cy="0"/>
        </a:xfrm>
      </p:grpSpPr>
      <p:sp>
        <p:nvSpPr>
          <p:cNvPr id="1774" name="Google Shape;1774;g2a0ab5238da_0_140:notes">
            <a:extLst>
              <a:ext uri="{FF2B5EF4-FFF2-40B4-BE49-F238E27FC236}">
                <a16:creationId xmlns:a16="http://schemas.microsoft.com/office/drawing/2014/main" id="{0B5662C0-2CC6-E3AF-F468-D07C2F70B0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2a0ab5238da_0_140:notes">
            <a:extLst>
              <a:ext uri="{FF2B5EF4-FFF2-40B4-BE49-F238E27FC236}">
                <a16:creationId xmlns:a16="http://schemas.microsoft.com/office/drawing/2014/main" id="{244B440D-F70A-95AC-BAB6-4677C5CEB0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59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2a0ab5238d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2a0ab5238d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A7BDD4FE-643F-0946-903F-2E87A2C4A598}"/>
            </a:ext>
          </a:extLst>
        </p:cNvPr>
        <p:cNvGrpSpPr/>
        <p:nvPr/>
      </p:nvGrpSpPr>
      <p:grpSpPr>
        <a:xfrm>
          <a:off x="0" y="0"/>
          <a:ext cx="0" cy="0"/>
          <a:chOff x="0" y="0"/>
          <a:chExt cx="0" cy="0"/>
        </a:xfrm>
      </p:grpSpPr>
      <p:sp>
        <p:nvSpPr>
          <p:cNvPr id="1774" name="Google Shape;1774;g2a0ab5238da_0_140:notes">
            <a:extLst>
              <a:ext uri="{FF2B5EF4-FFF2-40B4-BE49-F238E27FC236}">
                <a16:creationId xmlns:a16="http://schemas.microsoft.com/office/drawing/2014/main" id="{CFA02200-897A-BB87-2192-FE81C076A3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2a0ab5238da_0_140:notes">
            <a:extLst>
              <a:ext uri="{FF2B5EF4-FFF2-40B4-BE49-F238E27FC236}">
                <a16:creationId xmlns:a16="http://schemas.microsoft.com/office/drawing/2014/main" id="{AF76719A-ADCA-A2D9-4128-BDA357202B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035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0742" y="-107129"/>
            <a:ext cx="9541897" cy="5250638"/>
            <a:chOff x="-400742" y="-107129"/>
            <a:chExt cx="9541897" cy="5250638"/>
          </a:xfrm>
        </p:grpSpPr>
        <p:grpSp>
          <p:nvGrpSpPr>
            <p:cNvPr id="10" name="Google Shape;10;p2"/>
            <p:cNvGrpSpPr/>
            <p:nvPr/>
          </p:nvGrpSpPr>
          <p:grpSpPr>
            <a:xfrm>
              <a:off x="-102185" y="3374214"/>
              <a:ext cx="9243340" cy="1769295"/>
              <a:chOff x="-102185" y="3374214"/>
              <a:chExt cx="9243340" cy="1769295"/>
            </a:xfrm>
          </p:grpSpPr>
          <p:sp>
            <p:nvSpPr>
              <p:cNvPr id="11" name="Google Shape;11;p2"/>
              <p:cNvSpPr/>
              <p:nvPr/>
            </p:nvSpPr>
            <p:spPr>
              <a:xfrm>
                <a:off x="-2925" y="3374214"/>
                <a:ext cx="9141155" cy="17589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12;p2"/>
              <p:cNvGrpSpPr/>
              <p:nvPr/>
            </p:nvGrpSpPr>
            <p:grpSpPr>
              <a:xfrm>
                <a:off x="789520" y="4120930"/>
                <a:ext cx="3096819" cy="773811"/>
                <a:chOff x="762295" y="4183480"/>
                <a:chExt cx="3096819" cy="773811"/>
              </a:xfrm>
            </p:grpSpPr>
            <p:grpSp>
              <p:nvGrpSpPr>
                <p:cNvPr id="13" name="Google Shape;13;p2"/>
                <p:cNvGrpSpPr/>
                <p:nvPr/>
              </p:nvGrpSpPr>
              <p:grpSpPr>
                <a:xfrm>
                  <a:off x="762295" y="4183480"/>
                  <a:ext cx="2318034" cy="773811"/>
                  <a:chOff x="762295" y="4190998"/>
                  <a:chExt cx="2318034" cy="773811"/>
                </a:xfrm>
              </p:grpSpPr>
              <p:sp>
                <p:nvSpPr>
                  <p:cNvPr id="14" name="Google Shape;14;p2"/>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18;p2"/>
                <p:cNvGrpSpPr/>
                <p:nvPr/>
              </p:nvGrpSpPr>
              <p:grpSpPr>
                <a:xfrm>
                  <a:off x="2515353" y="4350175"/>
                  <a:ext cx="1343761" cy="607116"/>
                  <a:chOff x="2515353" y="4380926"/>
                  <a:chExt cx="1343761" cy="607116"/>
                </a:xfrm>
              </p:grpSpPr>
              <p:sp>
                <p:nvSpPr>
                  <p:cNvPr id="19" name="Google Shape;19;p2"/>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 name="Google Shape;22;p2"/>
              <p:cNvGrpSpPr/>
              <p:nvPr/>
            </p:nvGrpSpPr>
            <p:grpSpPr>
              <a:xfrm>
                <a:off x="-102185" y="4148592"/>
                <a:ext cx="1843078" cy="808698"/>
                <a:chOff x="-25985" y="4224317"/>
                <a:chExt cx="1843078" cy="808698"/>
              </a:xfrm>
            </p:grpSpPr>
            <p:sp>
              <p:nvSpPr>
                <p:cNvPr id="23" name="Google Shape;23;p2"/>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 name="Google Shape;26;p2"/>
              <p:cNvGrpSpPr/>
              <p:nvPr/>
            </p:nvGrpSpPr>
            <p:grpSpPr>
              <a:xfrm>
                <a:off x="0" y="4804888"/>
                <a:ext cx="9141155" cy="338622"/>
                <a:chOff x="0" y="4804888"/>
                <a:chExt cx="9141155" cy="338622"/>
              </a:xfrm>
            </p:grpSpPr>
            <p:sp>
              <p:nvSpPr>
                <p:cNvPr id="27" name="Google Shape;27;p2"/>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 name="Google Shape;28;p2"/>
                <p:cNvGrpSpPr/>
                <p:nvPr/>
              </p:nvGrpSpPr>
              <p:grpSpPr>
                <a:xfrm>
                  <a:off x="408983" y="4937484"/>
                  <a:ext cx="8326033" cy="113087"/>
                  <a:chOff x="408983" y="4937484"/>
                  <a:chExt cx="8326033" cy="113087"/>
                </a:xfrm>
              </p:grpSpPr>
              <p:grpSp>
                <p:nvGrpSpPr>
                  <p:cNvPr id="29" name="Google Shape;29;p2"/>
                  <p:cNvGrpSpPr/>
                  <p:nvPr/>
                </p:nvGrpSpPr>
                <p:grpSpPr>
                  <a:xfrm flipH="1">
                    <a:off x="3116092" y="4937484"/>
                    <a:ext cx="204708" cy="113087"/>
                    <a:chOff x="4165490" y="4856571"/>
                    <a:chExt cx="204708" cy="113087"/>
                  </a:xfrm>
                </p:grpSpPr>
                <p:sp>
                  <p:nvSpPr>
                    <p:cNvPr id="30" name="Google Shape;30;p2"/>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a:off x="408984" y="4937484"/>
                    <a:ext cx="204708" cy="113087"/>
                    <a:chOff x="4165490" y="4856571"/>
                    <a:chExt cx="204708" cy="113087"/>
                  </a:xfrm>
                </p:grpSpPr>
                <p:sp>
                  <p:nvSpPr>
                    <p:cNvPr id="34" name="Google Shape;34;p2"/>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a:off x="8530309" y="4937484"/>
                    <a:ext cx="204708" cy="113087"/>
                    <a:chOff x="4165490" y="4856571"/>
                    <a:chExt cx="204708" cy="113087"/>
                  </a:xfrm>
                </p:grpSpPr>
                <p:sp>
                  <p:nvSpPr>
                    <p:cNvPr id="38" name="Google Shape;38;p2"/>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 name="Google Shape;41;p2"/>
                  <p:cNvGrpSpPr/>
                  <p:nvPr/>
                </p:nvGrpSpPr>
                <p:grpSpPr>
                  <a:xfrm>
                    <a:off x="5823200" y="4937484"/>
                    <a:ext cx="204708" cy="113087"/>
                    <a:chOff x="4165490" y="4856571"/>
                    <a:chExt cx="204708" cy="113087"/>
                  </a:xfrm>
                </p:grpSpPr>
                <p:sp>
                  <p:nvSpPr>
                    <p:cNvPr id="42" name="Google Shape;42;p2"/>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45" name="Google Shape;45;p2"/>
            <p:cNvSpPr/>
            <p:nvPr/>
          </p:nvSpPr>
          <p:spPr>
            <a:xfrm>
              <a:off x="-400742" y="-107129"/>
              <a:ext cx="1015397" cy="1015397"/>
            </a:xfrm>
            <a:custGeom>
              <a:avLst/>
              <a:gdLst/>
              <a:ahLst/>
              <a:cxnLst/>
              <a:rect l="l" t="t" r="r" b="b"/>
              <a:pathLst>
                <a:path w="544449" h="544449" extrusionOk="0">
                  <a:moveTo>
                    <a:pt x="544449" y="272225"/>
                  </a:moveTo>
                  <a:cubicBezTo>
                    <a:pt x="544449" y="422570"/>
                    <a:pt x="422570" y="544449"/>
                    <a:pt x="272225" y="544449"/>
                  </a:cubicBezTo>
                  <a:cubicBezTo>
                    <a:pt x="121879" y="544449"/>
                    <a:pt x="0" y="422570"/>
                    <a:pt x="0" y="272225"/>
                  </a:cubicBezTo>
                  <a:cubicBezTo>
                    <a:pt x="0" y="121879"/>
                    <a:pt x="121879" y="0"/>
                    <a:pt x="272225" y="0"/>
                  </a:cubicBezTo>
                  <a:cubicBezTo>
                    <a:pt x="422570" y="0"/>
                    <a:pt x="544449" y="121879"/>
                    <a:pt x="544449" y="2722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a:off x="177600" y="1578623"/>
              <a:ext cx="461424" cy="1457261"/>
              <a:chOff x="177600" y="1578623"/>
              <a:chExt cx="461424" cy="1457261"/>
            </a:xfrm>
          </p:grpSpPr>
          <p:grpSp>
            <p:nvGrpSpPr>
              <p:cNvPr id="47" name="Google Shape;47;p2"/>
              <p:cNvGrpSpPr/>
              <p:nvPr/>
            </p:nvGrpSpPr>
            <p:grpSpPr>
              <a:xfrm>
                <a:off x="177727" y="1578623"/>
                <a:ext cx="461179" cy="461210"/>
                <a:chOff x="2957865" y="5957044"/>
                <a:chExt cx="794178" cy="794231"/>
              </a:xfrm>
            </p:grpSpPr>
            <p:sp>
              <p:nvSpPr>
                <p:cNvPr id="48" name="Google Shape;48;p2"/>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 name="Google Shape;58;p2"/>
              <p:cNvGrpSpPr/>
              <p:nvPr/>
            </p:nvGrpSpPr>
            <p:grpSpPr>
              <a:xfrm>
                <a:off x="177600" y="2303162"/>
                <a:ext cx="461424" cy="732722"/>
                <a:chOff x="177600" y="2303162"/>
                <a:chExt cx="461424" cy="732722"/>
              </a:xfrm>
            </p:grpSpPr>
            <p:grpSp>
              <p:nvGrpSpPr>
                <p:cNvPr id="59" name="Google Shape;59;p2"/>
                <p:cNvGrpSpPr/>
                <p:nvPr/>
              </p:nvGrpSpPr>
              <p:grpSpPr>
                <a:xfrm>
                  <a:off x="423441" y="2517507"/>
                  <a:ext cx="215583" cy="229700"/>
                  <a:chOff x="423441" y="2517507"/>
                  <a:chExt cx="215583" cy="229700"/>
                </a:xfrm>
              </p:grpSpPr>
              <p:sp>
                <p:nvSpPr>
                  <p:cNvPr id="60" name="Google Shape;60;p2"/>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177600" y="2303162"/>
                  <a:ext cx="326056" cy="122381"/>
                  <a:chOff x="177600" y="2303162"/>
                  <a:chExt cx="326056" cy="122381"/>
                </a:xfrm>
              </p:grpSpPr>
              <p:sp>
                <p:nvSpPr>
                  <p:cNvPr id="63" name="Google Shape;63;p2"/>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 name="Google Shape;65;p2"/>
                <p:cNvGrpSpPr/>
                <p:nvPr/>
              </p:nvGrpSpPr>
              <p:grpSpPr>
                <a:xfrm>
                  <a:off x="258393" y="2710176"/>
                  <a:ext cx="218640" cy="325708"/>
                  <a:chOff x="258393" y="2710176"/>
                  <a:chExt cx="218640" cy="325708"/>
                </a:xfrm>
              </p:grpSpPr>
              <p:sp>
                <p:nvSpPr>
                  <p:cNvPr id="66" name="Google Shape;66;p2"/>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68" name="Google Shape;68;p2"/>
          <p:cNvSpPr txBox="1">
            <a:spLocks noGrp="1"/>
          </p:cNvSpPr>
          <p:nvPr>
            <p:ph type="ctrTitle"/>
          </p:nvPr>
        </p:nvSpPr>
        <p:spPr>
          <a:xfrm>
            <a:off x="1766400" y="643775"/>
            <a:ext cx="5611200" cy="2286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28"/>
        <p:cNvGrpSpPr/>
        <p:nvPr/>
      </p:nvGrpSpPr>
      <p:grpSpPr>
        <a:xfrm>
          <a:off x="0" y="0"/>
          <a:ext cx="0" cy="0"/>
          <a:chOff x="0" y="0"/>
          <a:chExt cx="0" cy="0"/>
        </a:xfrm>
      </p:grpSpPr>
      <p:grpSp>
        <p:nvGrpSpPr>
          <p:cNvPr id="429" name="Google Shape;429;p13"/>
          <p:cNvGrpSpPr/>
          <p:nvPr/>
        </p:nvGrpSpPr>
        <p:grpSpPr>
          <a:xfrm>
            <a:off x="-102185" y="2513032"/>
            <a:ext cx="10429839" cy="2630477"/>
            <a:chOff x="-102185" y="2513032"/>
            <a:chExt cx="10429839" cy="2630477"/>
          </a:xfrm>
        </p:grpSpPr>
        <p:sp>
          <p:nvSpPr>
            <p:cNvPr id="430" name="Google Shape;430;p13"/>
            <p:cNvSpPr/>
            <p:nvPr/>
          </p:nvSpPr>
          <p:spPr>
            <a:xfrm>
              <a:off x="-2925" y="3908749"/>
              <a:ext cx="9141155" cy="1223325"/>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1" name="Google Shape;431;p13"/>
            <p:cNvGrpSpPr/>
            <p:nvPr/>
          </p:nvGrpSpPr>
          <p:grpSpPr>
            <a:xfrm>
              <a:off x="7054453" y="4287180"/>
              <a:ext cx="3273201" cy="782486"/>
              <a:chOff x="6430928" y="4166042"/>
              <a:chExt cx="3273201" cy="782486"/>
            </a:xfrm>
          </p:grpSpPr>
          <p:grpSp>
            <p:nvGrpSpPr>
              <p:cNvPr id="432" name="Google Shape;432;p13"/>
              <p:cNvGrpSpPr/>
              <p:nvPr/>
            </p:nvGrpSpPr>
            <p:grpSpPr>
              <a:xfrm>
                <a:off x="7386095" y="4166042"/>
                <a:ext cx="2318034" cy="773811"/>
                <a:chOff x="762295" y="4190998"/>
                <a:chExt cx="2318034" cy="773811"/>
              </a:xfrm>
            </p:grpSpPr>
            <p:sp>
              <p:nvSpPr>
                <p:cNvPr id="433" name="Google Shape;433;p13"/>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3"/>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3"/>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3"/>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 name="Google Shape;437;p13"/>
              <p:cNvGrpSpPr/>
              <p:nvPr/>
            </p:nvGrpSpPr>
            <p:grpSpPr>
              <a:xfrm>
                <a:off x="6430928" y="4341412"/>
                <a:ext cx="1343761" cy="607116"/>
                <a:chOff x="2515353" y="4380926"/>
                <a:chExt cx="1343761" cy="607116"/>
              </a:xfrm>
            </p:grpSpPr>
            <p:sp>
              <p:nvSpPr>
                <p:cNvPr id="438" name="Google Shape;438;p13"/>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3"/>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3"/>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1" name="Google Shape;441;p13"/>
            <p:cNvGrpSpPr/>
            <p:nvPr/>
          </p:nvGrpSpPr>
          <p:grpSpPr>
            <a:xfrm>
              <a:off x="-102185" y="4148592"/>
              <a:ext cx="1843078" cy="808698"/>
              <a:chOff x="-25985" y="4224317"/>
              <a:chExt cx="1843078" cy="808698"/>
            </a:xfrm>
          </p:grpSpPr>
          <p:sp>
            <p:nvSpPr>
              <p:cNvPr id="442" name="Google Shape;442;p13"/>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3"/>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3"/>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5" name="Google Shape;445;p13"/>
            <p:cNvGrpSpPr/>
            <p:nvPr/>
          </p:nvGrpSpPr>
          <p:grpSpPr>
            <a:xfrm>
              <a:off x="8618918" y="2513032"/>
              <a:ext cx="380631" cy="518377"/>
              <a:chOff x="4172518" y="4056020"/>
              <a:chExt cx="380631" cy="518377"/>
            </a:xfrm>
          </p:grpSpPr>
          <p:grpSp>
            <p:nvGrpSpPr>
              <p:cNvPr id="446" name="Google Shape;446;p13"/>
              <p:cNvGrpSpPr/>
              <p:nvPr/>
            </p:nvGrpSpPr>
            <p:grpSpPr>
              <a:xfrm>
                <a:off x="4337566" y="4056020"/>
                <a:ext cx="215583" cy="229700"/>
                <a:chOff x="423441" y="2517507"/>
                <a:chExt cx="215583" cy="229700"/>
              </a:xfrm>
            </p:grpSpPr>
            <p:sp>
              <p:nvSpPr>
                <p:cNvPr id="447" name="Google Shape;447;p13"/>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3"/>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9" name="Google Shape;449;p13"/>
              <p:cNvGrpSpPr/>
              <p:nvPr/>
            </p:nvGrpSpPr>
            <p:grpSpPr>
              <a:xfrm>
                <a:off x="4172518" y="4248689"/>
                <a:ext cx="218640" cy="325708"/>
                <a:chOff x="258393" y="2710176"/>
                <a:chExt cx="218640" cy="325708"/>
              </a:xfrm>
            </p:grpSpPr>
            <p:sp>
              <p:nvSpPr>
                <p:cNvPr id="450" name="Google Shape;450;p13"/>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3"/>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2" name="Google Shape;452;p13"/>
            <p:cNvGrpSpPr/>
            <p:nvPr/>
          </p:nvGrpSpPr>
          <p:grpSpPr>
            <a:xfrm>
              <a:off x="0" y="4804888"/>
              <a:ext cx="9141155" cy="338622"/>
              <a:chOff x="0" y="4804888"/>
              <a:chExt cx="9141155" cy="338622"/>
            </a:xfrm>
          </p:grpSpPr>
          <p:sp>
            <p:nvSpPr>
              <p:cNvPr id="453" name="Google Shape;453;p13"/>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4" name="Google Shape;454;p13"/>
              <p:cNvGrpSpPr/>
              <p:nvPr/>
            </p:nvGrpSpPr>
            <p:grpSpPr>
              <a:xfrm>
                <a:off x="408983" y="4937484"/>
                <a:ext cx="8326033" cy="113087"/>
                <a:chOff x="408983" y="4937484"/>
                <a:chExt cx="8326033" cy="113087"/>
              </a:xfrm>
            </p:grpSpPr>
            <p:grpSp>
              <p:nvGrpSpPr>
                <p:cNvPr id="455" name="Google Shape;455;p13"/>
                <p:cNvGrpSpPr/>
                <p:nvPr/>
              </p:nvGrpSpPr>
              <p:grpSpPr>
                <a:xfrm flipH="1">
                  <a:off x="3116092" y="4937484"/>
                  <a:ext cx="204708" cy="113087"/>
                  <a:chOff x="4165490" y="4856571"/>
                  <a:chExt cx="204708" cy="113087"/>
                </a:xfrm>
              </p:grpSpPr>
              <p:sp>
                <p:nvSpPr>
                  <p:cNvPr id="456" name="Google Shape;456;p1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13"/>
                <p:cNvGrpSpPr/>
                <p:nvPr/>
              </p:nvGrpSpPr>
              <p:grpSpPr>
                <a:xfrm>
                  <a:off x="408984" y="4937484"/>
                  <a:ext cx="204708" cy="113087"/>
                  <a:chOff x="4165490" y="4856571"/>
                  <a:chExt cx="204708" cy="113087"/>
                </a:xfrm>
              </p:grpSpPr>
              <p:sp>
                <p:nvSpPr>
                  <p:cNvPr id="460" name="Google Shape;460;p1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13"/>
                <p:cNvGrpSpPr/>
                <p:nvPr/>
              </p:nvGrpSpPr>
              <p:grpSpPr>
                <a:xfrm>
                  <a:off x="8530309" y="4937484"/>
                  <a:ext cx="204708" cy="113087"/>
                  <a:chOff x="4165490" y="4856571"/>
                  <a:chExt cx="204708" cy="113087"/>
                </a:xfrm>
              </p:grpSpPr>
              <p:sp>
                <p:nvSpPr>
                  <p:cNvPr id="464" name="Google Shape;464;p1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13"/>
                <p:cNvGrpSpPr/>
                <p:nvPr/>
              </p:nvGrpSpPr>
              <p:grpSpPr>
                <a:xfrm>
                  <a:off x="5823200" y="4937484"/>
                  <a:ext cx="204708" cy="113087"/>
                  <a:chOff x="4165490" y="4856571"/>
                  <a:chExt cx="204708" cy="113087"/>
                </a:xfrm>
              </p:grpSpPr>
              <p:sp>
                <p:nvSpPr>
                  <p:cNvPr id="468" name="Google Shape;468;p1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471" name="Google Shape;471;p13"/>
          <p:cNvSpPr txBox="1">
            <a:spLocks noGrp="1"/>
          </p:cNvSpPr>
          <p:nvPr>
            <p:ph type="title" hasCustomPrompt="1"/>
          </p:nvPr>
        </p:nvSpPr>
        <p:spPr>
          <a:xfrm>
            <a:off x="720000" y="1044456"/>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2" name="Google Shape;472;p13"/>
          <p:cNvSpPr txBox="1">
            <a:spLocks noGrp="1"/>
          </p:cNvSpPr>
          <p:nvPr>
            <p:ph type="title" idx="2" hasCustomPrompt="1"/>
          </p:nvPr>
        </p:nvSpPr>
        <p:spPr>
          <a:xfrm>
            <a:off x="720000" y="1742592"/>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3" name="Google Shape;473;p13"/>
          <p:cNvSpPr txBox="1">
            <a:spLocks noGrp="1"/>
          </p:cNvSpPr>
          <p:nvPr>
            <p:ph type="title" idx="3" hasCustomPrompt="1"/>
          </p:nvPr>
        </p:nvSpPr>
        <p:spPr>
          <a:xfrm>
            <a:off x="720000" y="2440728"/>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4" name="Google Shape;474;p1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5" name="Google Shape;475;p13"/>
          <p:cNvSpPr txBox="1">
            <a:spLocks noGrp="1"/>
          </p:cNvSpPr>
          <p:nvPr>
            <p:ph type="subTitle" idx="1"/>
          </p:nvPr>
        </p:nvSpPr>
        <p:spPr>
          <a:xfrm>
            <a:off x="1241700" y="1022706"/>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6" name="Google Shape;476;p13"/>
          <p:cNvSpPr txBox="1">
            <a:spLocks noGrp="1"/>
          </p:cNvSpPr>
          <p:nvPr>
            <p:ph type="subTitle" idx="5"/>
          </p:nvPr>
        </p:nvSpPr>
        <p:spPr>
          <a:xfrm>
            <a:off x="1241700" y="1720842"/>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7" name="Google Shape;477;p13"/>
          <p:cNvSpPr txBox="1">
            <a:spLocks noGrp="1"/>
          </p:cNvSpPr>
          <p:nvPr>
            <p:ph type="subTitle" idx="6"/>
          </p:nvPr>
        </p:nvSpPr>
        <p:spPr>
          <a:xfrm>
            <a:off x="1241700" y="2418978"/>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8" name="Google Shape;478;p13"/>
          <p:cNvSpPr txBox="1">
            <a:spLocks noGrp="1"/>
          </p:cNvSpPr>
          <p:nvPr>
            <p:ph type="title" idx="7" hasCustomPrompt="1"/>
          </p:nvPr>
        </p:nvSpPr>
        <p:spPr>
          <a:xfrm>
            <a:off x="720000" y="3138864"/>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9" name="Google Shape;479;p13"/>
          <p:cNvSpPr txBox="1">
            <a:spLocks noGrp="1"/>
          </p:cNvSpPr>
          <p:nvPr>
            <p:ph type="title" idx="8" hasCustomPrompt="1"/>
          </p:nvPr>
        </p:nvSpPr>
        <p:spPr>
          <a:xfrm>
            <a:off x="720000" y="3837000"/>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0" name="Google Shape;480;p13"/>
          <p:cNvSpPr txBox="1">
            <a:spLocks noGrp="1"/>
          </p:cNvSpPr>
          <p:nvPr>
            <p:ph type="subTitle" idx="9"/>
          </p:nvPr>
        </p:nvSpPr>
        <p:spPr>
          <a:xfrm>
            <a:off x="1241700" y="3117114"/>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1" name="Google Shape;481;p13"/>
          <p:cNvSpPr txBox="1">
            <a:spLocks noGrp="1"/>
          </p:cNvSpPr>
          <p:nvPr>
            <p:ph type="subTitle" idx="13"/>
          </p:nvPr>
        </p:nvSpPr>
        <p:spPr>
          <a:xfrm>
            <a:off x="1241700" y="3815250"/>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2" name="Google Shape;482;p13"/>
          <p:cNvSpPr txBox="1">
            <a:spLocks noGrp="1"/>
          </p:cNvSpPr>
          <p:nvPr>
            <p:ph type="title" idx="14" hasCustomPrompt="1"/>
          </p:nvPr>
        </p:nvSpPr>
        <p:spPr>
          <a:xfrm>
            <a:off x="4629000" y="1044456"/>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3" name="Google Shape;483;p13"/>
          <p:cNvSpPr txBox="1">
            <a:spLocks noGrp="1"/>
          </p:cNvSpPr>
          <p:nvPr>
            <p:ph type="title" idx="15" hasCustomPrompt="1"/>
          </p:nvPr>
        </p:nvSpPr>
        <p:spPr>
          <a:xfrm>
            <a:off x="4629000" y="1742596"/>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13"/>
          <p:cNvSpPr txBox="1">
            <a:spLocks noGrp="1"/>
          </p:cNvSpPr>
          <p:nvPr>
            <p:ph type="title" idx="16" hasCustomPrompt="1"/>
          </p:nvPr>
        </p:nvSpPr>
        <p:spPr>
          <a:xfrm>
            <a:off x="4629000" y="2440735"/>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5" name="Google Shape;485;p13"/>
          <p:cNvSpPr txBox="1">
            <a:spLocks noGrp="1"/>
          </p:cNvSpPr>
          <p:nvPr>
            <p:ph type="subTitle" idx="17"/>
          </p:nvPr>
        </p:nvSpPr>
        <p:spPr>
          <a:xfrm>
            <a:off x="5150700" y="1022706"/>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6" name="Google Shape;486;p13"/>
          <p:cNvSpPr txBox="1">
            <a:spLocks noGrp="1"/>
          </p:cNvSpPr>
          <p:nvPr>
            <p:ph type="subTitle" idx="18"/>
          </p:nvPr>
        </p:nvSpPr>
        <p:spPr>
          <a:xfrm>
            <a:off x="5150700" y="1720846"/>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7" name="Google Shape;487;p13"/>
          <p:cNvSpPr txBox="1">
            <a:spLocks noGrp="1"/>
          </p:cNvSpPr>
          <p:nvPr>
            <p:ph type="subTitle" idx="19"/>
          </p:nvPr>
        </p:nvSpPr>
        <p:spPr>
          <a:xfrm>
            <a:off x="5150700" y="2418985"/>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8" name="Google Shape;488;p13"/>
          <p:cNvSpPr txBox="1">
            <a:spLocks noGrp="1"/>
          </p:cNvSpPr>
          <p:nvPr>
            <p:ph type="title" idx="20" hasCustomPrompt="1"/>
          </p:nvPr>
        </p:nvSpPr>
        <p:spPr>
          <a:xfrm>
            <a:off x="4629000" y="3138875"/>
            <a:ext cx="521700" cy="489600"/>
          </a:xfrm>
          <a:prstGeom prst="rect">
            <a:avLst/>
          </a:prstGeom>
          <a:solidFill>
            <a:schemeClr val="accent4"/>
          </a:solid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1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9" name="Google Shape;489;p13"/>
          <p:cNvSpPr txBox="1">
            <a:spLocks noGrp="1"/>
          </p:cNvSpPr>
          <p:nvPr>
            <p:ph type="subTitle" idx="21"/>
          </p:nvPr>
        </p:nvSpPr>
        <p:spPr>
          <a:xfrm>
            <a:off x="5150700" y="3117125"/>
            <a:ext cx="3273300" cy="533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15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88"/>
        <p:cNvGrpSpPr/>
        <p:nvPr/>
      </p:nvGrpSpPr>
      <p:grpSpPr>
        <a:xfrm>
          <a:off x="0" y="0"/>
          <a:ext cx="0" cy="0"/>
          <a:chOff x="0" y="0"/>
          <a:chExt cx="0" cy="0"/>
        </a:xfrm>
      </p:grpSpPr>
      <p:grpSp>
        <p:nvGrpSpPr>
          <p:cNvPr id="589" name="Google Shape;589;p16"/>
          <p:cNvGrpSpPr/>
          <p:nvPr/>
        </p:nvGrpSpPr>
        <p:grpSpPr>
          <a:xfrm>
            <a:off x="-385115" y="1017737"/>
            <a:ext cx="10089244" cy="4125772"/>
            <a:chOff x="-385115" y="1017737"/>
            <a:chExt cx="10089244" cy="4125772"/>
          </a:xfrm>
        </p:grpSpPr>
        <p:sp>
          <p:nvSpPr>
            <p:cNvPr id="590" name="Google Shape;590;p16"/>
            <p:cNvSpPr/>
            <p:nvPr/>
          </p:nvSpPr>
          <p:spPr>
            <a:xfrm>
              <a:off x="-2925" y="3374214"/>
              <a:ext cx="9141155" cy="17589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1" name="Google Shape;591;p16"/>
            <p:cNvGrpSpPr/>
            <p:nvPr/>
          </p:nvGrpSpPr>
          <p:grpSpPr>
            <a:xfrm>
              <a:off x="6430928" y="4166042"/>
              <a:ext cx="3273201" cy="782486"/>
              <a:chOff x="6430928" y="4166042"/>
              <a:chExt cx="3273201" cy="782486"/>
            </a:xfrm>
          </p:grpSpPr>
          <p:grpSp>
            <p:nvGrpSpPr>
              <p:cNvPr id="592" name="Google Shape;592;p16"/>
              <p:cNvGrpSpPr/>
              <p:nvPr/>
            </p:nvGrpSpPr>
            <p:grpSpPr>
              <a:xfrm>
                <a:off x="7386095" y="4166042"/>
                <a:ext cx="2318034" cy="773811"/>
                <a:chOff x="762295" y="4190998"/>
                <a:chExt cx="2318034" cy="773811"/>
              </a:xfrm>
            </p:grpSpPr>
            <p:sp>
              <p:nvSpPr>
                <p:cNvPr id="593" name="Google Shape;593;p16"/>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6"/>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6"/>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6"/>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16"/>
              <p:cNvGrpSpPr/>
              <p:nvPr/>
            </p:nvGrpSpPr>
            <p:grpSpPr>
              <a:xfrm>
                <a:off x="6430928" y="4341412"/>
                <a:ext cx="1343761" cy="607116"/>
                <a:chOff x="2515353" y="4380926"/>
                <a:chExt cx="1343761" cy="607116"/>
              </a:xfrm>
            </p:grpSpPr>
            <p:sp>
              <p:nvSpPr>
                <p:cNvPr id="598" name="Google Shape;598;p16"/>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6"/>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6"/>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1" name="Google Shape;601;p16"/>
            <p:cNvGrpSpPr/>
            <p:nvPr/>
          </p:nvGrpSpPr>
          <p:grpSpPr>
            <a:xfrm>
              <a:off x="-102185" y="4148592"/>
              <a:ext cx="1843078" cy="808698"/>
              <a:chOff x="-25985" y="4224317"/>
              <a:chExt cx="1843078" cy="808698"/>
            </a:xfrm>
          </p:grpSpPr>
          <p:sp>
            <p:nvSpPr>
              <p:cNvPr id="602" name="Google Shape;602;p16"/>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6"/>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6"/>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5" name="Google Shape;605;p16"/>
            <p:cNvGrpSpPr/>
            <p:nvPr/>
          </p:nvGrpSpPr>
          <p:grpSpPr>
            <a:xfrm>
              <a:off x="0" y="4804888"/>
              <a:ext cx="9141155" cy="338622"/>
              <a:chOff x="0" y="4804888"/>
              <a:chExt cx="9141155" cy="338622"/>
            </a:xfrm>
          </p:grpSpPr>
          <p:sp>
            <p:nvSpPr>
              <p:cNvPr id="606" name="Google Shape;606;p16"/>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7" name="Google Shape;607;p16"/>
              <p:cNvGrpSpPr/>
              <p:nvPr/>
            </p:nvGrpSpPr>
            <p:grpSpPr>
              <a:xfrm>
                <a:off x="408983" y="4937484"/>
                <a:ext cx="8326033" cy="113087"/>
                <a:chOff x="408983" y="4937484"/>
                <a:chExt cx="8326033" cy="113087"/>
              </a:xfrm>
            </p:grpSpPr>
            <p:grpSp>
              <p:nvGrpSpPr>
                <p:cNvPr id="608" name="Google Shape;608;p16"/>
                <p:cNvGrpSpPr/>
                <p:nvPr/>
              </p:nvGrpSpPr>
              <p:grpSpPr>
                <a:xfrm flipH="1">
                  <a:off x="3116092" y="4937484"/>
                  <a:ext cx="204708" cy="113087"/>
                  <a:chOff x="4165490" y="4856571"/>
                  <a:chExt cx="204708" cy="113087"/>
                </a:xfrm>
              </p:grpSpPr>
              <p:sp>
                <p:nvSpPr>
                  <p:cNvPr id="609" name="Google Shape;609;p1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2" name="Google Shape;612;p16"/>
                <p:cNvGrpSpPr/>
                <p:nvPr/>
              </p:nvGrpSpPr>
              <p:grpSpPr>
                <a:xfrm>
                  <a:off x="408984" y="4937484"/>
                  <a:ext cx="204708" cy="113087"/>
                  <a:chOff x="4165490" y="4856571"/>
                  <a:chExt cx="204708" cy="113087"/>
                </a:xfrm>
              </p:grpSpPr>
              <p:sp>
                <p:nvSpPr>
                  <p:cNvPr id="613" name="Google Shape;613;p1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16"/>
                <p:cNvGrpSpPr/>
                <p:nvPr/>
              </p:nvGrpSpPr>
              <p:grpSpPr>
                <a:xfrm>
                  <a:off x="8530309" y="4937484"/>
                  <a:ext cx="204708" cy="113087"/>
                  <a:chOff x="4165490" y="4856571"/>
                  <a:chExt cx="204708" cy="113087"/>
                </a:xfrm>
              </p:grpSpPr>
              <p:sp>
                <p:nvSpPr>
                  <p:cNvPr id="617" name="Google Shape;617;p1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16"/>
                <p:cNvGrpSpPr/>
                <p:nvPr/>
              </p:nvGrpSpPr>
              <p:grpSpPr>
                <a:xfrm>
                  <a:off x="5823200" y="4937484"/>
                  <a:ext cx="204708" cy="113087"/>
                  <a:chOff x="4165490" y="4856571"/>
                  <a:chExt cx="204708" cy="113087"/>
                </a:xfrm>
              </p:grpSpPr>
              <p:sp>
                <p:nvSpPr>
                  <p:cNvPr id="621" name="Google Shape;621;p1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624" name="Google Shape;624;p16"/>
            <p:cNvGrpSpPr/>
            <p:nvPr/>
          </p:nvGrpSpPr>
          <p:grpSpPr>
            <a:xfrm>
              <a:off x="8530900" y="1017737"/>
              <a:ext cx="461424" cy="732722"/>
              <a:chOff x="8530900" y="1017737"/>
              <a:chExt cx="461424" cy="732722"/>
            </a:xfrm>
          </p:grpSpPr>
          <p:grpSp>
            <p:nvGrpSpPr>
              <p:cNvPr id="625" name="Google Shape;625;p16"/>
              <p:cNvGrpSpPr/>
              <p:nvPr/>
            </p:nvGrpSpPr>
            <p:grpSpPr>
              <a:xfrm>
                <a:off x="8776741" y="1232082"/>
                <a:ext cx="215583" cy="229700"/>
                <a:chOff x="423441" y="2517507"/>
                <a:chExt cx="215583" cy="229700"/>
              </a:xfrm>
            </p:grpSpPr>
            <p:sp>
              <p:nvSpPr>
                <p:cNvPr id="626" name="Google Shape;626;p16"/>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6"/>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16"/>
              <p:cNvGrpSpPr/>
              <p:nvPr/>
            </p:nvGrpSpPr>
            <p:grpSpPr>
              <a:xfrm>
                <a:off x="8530900" y="1017737"/>
                <a:ext cx="326056" cy="122381"/>
                <a:chOff x="177600" y="2303162"/>
                <a:chExt cx="326056" cy="122381"/>
              </a:xfrm>
            </p:grpSpPr>
            <p:sp>
              <p:nvSpPr>
                <p:cNvPr id="629" name="Google Shape;629;p16"/>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6"/>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1" name="Google Shape;631;p16"/>
              <p:cNvGrpSpPr/>
              <p:nvPr/>
            </p:nvGrpSpPr>
            <p:grpSpPr>
              <a:xfrm>
                <a:off x="8611693" y="1424751"/>
                <a:ext cx="218640" cy="325708"/>
                <a:chOff x="258393" y="2710176"/>
                <a:chExt cx="218640" cy="325708"/>
              </a:xfrm>
            </p:grpSpPr>
            <p:sp>
              <p:nvSpPr>
                <p:cNvPr id="632" name="Google Shape;632;p16"/>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6"/>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34" name="Google Shape;634;p16"/>
            <p:cNvSpPr/>
            <p:nvPr/>
          </p:nvSpPr>
          <p:spPr>
            <a:xfrm>
              <a:off x="-385115" y="1633341"/>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16"/>
          <p:cNvSpPr txBox="1">
            <a:spLocks noGrp="1"/>
          </p:cNvSpPr>
          <p:nvPr>
            <p:ph type="title"/>
          </p:nvPr>
        </p:nvSpPr>
        <p:spPr>
          <a:xfrm>
            <a:off x="3121950" y="2758025"/>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636" name="Google Shape;636;p16"/>
          <p:cNvSpPr txBox="1">
            <a:spLocks noGrp="1"/>
          </p:cNvSpPr>
          <p:nvPr>
            <p:ph type="subTitle" idx="1"/>
          </p:nvPr>
        </p:nvSpPr>
        <p:spPr>
          <a:xfrm>
            <a:off x="1458150" y="1017725"/>
            <a:ext cx="62277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7"/>
        <p:cNvGrpSpPr/>
        <p:nvPr/>
      </p:nvGrpSpPr>
      <p:grpSpPr>
        <a:xfrm>
          <a:off x="0" y="0"/>
          <a:ext cx="0" cy="0"/>
          <a:chOff x="0" y="0"/>
          <a:chExt cx="0" cy="0"/>
        </a:xfrm>
      </p:grpSpPr>
      <p:grpSp>
        <p:nvGrpSpPr>
          <p:cNvPr id="638" name="Google Shape;638;p17"/>
          <p:cNvGrpSpPr/>
          <p:nvPr/>
        </p:nvGrpSpPr>
        <p:grpSpPr>
          <a:xfrm>
            <a:off x="-102185" y="1391512"/>
            <a:ext cx="9806314" cy="3751997"/>
            <a:chOff x="-102185" y="1391512"/>
            <a:chExt cx="9806314" cy="3751997"/>
          </a:xfrm>
        </p:grpSpPr>
        <p:sp>
          <p:nvSpPr>
            <p:cNvPr id="639" name="Google Shape;639;p17"/>
            <p:cNvSpPr/>
            <p:nvPr/>
          </p:nvSpPr>
          <p:spPr>
            <a:xfrm flipH="1">
              <a:off x="-2930" y="3788102"/>
              <a:ext cx="9141155" cy="1345657"/>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0" name="Google Shape;640;p17"/>
            <p:cNvGrpSpPr/>
            <p:nvPr/>
          </p:nvGrpSpPr>
          <p:grpSpPr>
            <a:xfrm>
              <a:off x="6430928" y="4166042"/>
              <a:ext cx="3273201" cy="782486"/>
              <a:chOff x="6430928" y="4166042"/>
              <a:chExt cx="3273201" cy="782486"/>
            </a:xfrm>
          </p:grpSpPr>
          <p:grpSp>
            <p:nvGrpSpPr>
              <p:cNvPr id="641" name="Google Shape;641;p17"/>
              <p:cNvGrpSpPr/>
              <p:nvPr/>
            </p:nvGrpSpPr>
            <p:grpSpPr>
              <a:xfrm>
                <a:off x="7386095" y="4166042"/>
                <a:ext cx="2318034" cy="773811"/>
                <a:chOff x="762295" y="4190998"/>
                <a:chExt cx="2318034" cy="773811"/>
              </a:xfrm>
            </p:grpSpPr>
            <p:sp>
              <p:nvSpPr>
                <p:cNvPr id="642" name="Google Shape;642;p17"/>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17"/>
              <p:cNvGrpSpPr/>
              <p:nvPr/>
            </p:nvGrpSpPr>
            <p:grpSpPr>
              <a:xfrm>
                <a:off x="6430928" y="4341412"/>
                <a:ext cx="1343761" cy="607116"/>
                <a:chOff x="2515353" y="4380926"/>
                <a:chExt cx="1343761" cy="607116"/>
              </a:xfrm>
            </p:grpSpPr>
            <p:sp>
              <p:nvSpPr>
                <p:cNvPr id="647" name="Google Shape;647;p17"/>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50" name="Google Shape;650;p17"/>
            <p:cNvGrpSpPr/>
            <p:nvPr/>
          </p:nvGrpSpPr>
          <p:grpSpPr>
            <a:xfrm>
              <a:off x="-102185" y="4148592"/>
              <a:ext cx="1843078" cy="808698"/>
              <a:chOff x="-25985" y="4224317"/>
              <a:chExt cx="1843078" cy="808698"/>
            </a:xfrm>
          </p:grpSpPr>
          <p:sp>
            <p:nvSpPr>
              <p:cNvPr id="651" name="Google Shape;651;p17"/>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4" name="Google Shape;654;p17"/>
            <p:cNvGrpSpPr/>
            <p:nvPr/>
          </p:nvGrpSpPr>
          <p:grpSpPr>
            <a:xfrm>
              <a:off x="0" y="4804888"/>
              <a:ext cx="9141155" cy="338622"/>
              <a:chOff x="0" y="4804888"/>
              <a:chExt cx="9141155" cy="338622"/>
            </a:xfrm>
          </p:grpSpPr>
          <p:sp>
            <p:nvSpPr>
              <p:cNvPr id="655" name="Google Shape;655;p17"/>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17"/>
              <p:cNvGrpSpPr/>
              <p:nvPr/>
            </p:nvGrpSpPr>
            <p:grpSpPr>
              <a:xfrm>
                <a:off x="408983" y="4937484"/>
                <a:ext cx="8326033" cy="113087"/>
                <a:chOff x="408983" y="4937484"/>
                <a:chExt cx="8326033" cy="113087"/>
              </a:xfrm>
            </p:grpSpPr>
            <p:grpSp>
              <p:nvGrpSpPr>
                <p:cNvPr id="657" name="Google Shape;657;p17"/>
                <p:cNvGrpSpPr/>
                <p:nvPr/>
              </p:nvGrpSpPr>
              <p:grpSpPr>
                <a:xfrm flipH="1">
                  <a:off x="3116092" y="4937484"/>
                  <a:ext cx="204708" cy="113087"/>
                  <a:chOff x="4165490" y="4856571"/>
                  <a:chExt cx="204708" cy="113087"/>
                </a:xfrm>
              </p:grpSpPr>
              <p:sp>
                <p:nvSpPr>
                  <p:cNvPr id="658" name="Google Shape;658;p1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1" name="Google Shape;661;p17"/>
                <p:cNvGrpSpPr/>
                <p:nvPr/>
              </p:nvGrpSpPr>
              <p:grpSpPr>
                <a:xfrm>
                  <a:off x="408984" y="4937484"/>
                  <a:ext cx="204708" cy="113087"/>
                  <a:chOff x="4165490" y="4856571"/>
                  <a:chExt cx="204708" cy="113087"/>
                </a:xfrm>
              </p:grpSpPr>
              <p:sp>
                <p:nvSpPr>
                  <p:cNvPr id="662" name="Google Shape;662;p1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5" name="Google Shape;665;p17"/>
                <p:cNvGrpSpPr/>
                <p:nvPr/>
              </p:nvGrpSpPr>
              <p:grpSpPr>
                <a:xfrm>
                  <a:off x="8530309" y="4937484"/>
                  <a:ext cx="204708" cy="113087"/>
                  <a:chOff x="4165490" y="4856571"/>
                  <a:chExt cx="204708" cy="113087"/>
                </a:xfrm>
              </p:grpSpPr>
              <p:sp>
                <p:nvSpPr>
                  <p:cNvPr id="666" name="Google Shape;666;p1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669" name="Google Shape;669;p17"/>
            <p:cNvGrpSpPr/>
            <p:nvPr/>
          </p:nvGrpSpPr>
          <p:grpSpPr>
            <a:xfrm>
              <a:off x="172291" y="1391512"/>
              <a:ext cx="326065" cy="1692347"/>
              <a:chOff x="172291" y="1391512"/>
              <a:chExt cx="326065" cy="1692347"/>
            </a:xfrm>
          </p:grpSpPr>
          <p:grpSp>
            <p:nvGrpSpPr>
              <p:cNvPr id="670" name="Google Shape;670;p17"/>
              <p:cNvGrpSpPr/>
              <p:nvPr/>
            </p:nvGrpSpPr>
            <p:grpSpPr>
              <a:xfrm>
                <a:off x="172291" y="2021182"/>
                <a:ext cx="215583" cy="229700"/>
                <a:chOff x="423441" y="2517507"/>
                <a:chExt cx="215583" cy="229700"/>
              </a:xfrm>
            </p:grpSpPr>
            <p:sp>
              <p:nvSpPr>
                <p:cNvPr id="671" name="Google Shape;671;p17"/>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17"/>
              <p:cNvGrpSpPr/>
              <p:nvPr/>
            </p:nvGrpSpPr>
            <p:grpSpPr>
              <a:xfrm>
                <a:off x="172300" y="1391512"/>
                <a:ext cx="326056" cy="122381"/>
                <a:chOff x="177600" y="2303162"/>
                <a:chExt cx="326056" cy="122381"/>
              </a:xfrm>
            </p:grpSpPr>
            <p:sp>
              <p:nvSpPr>
                <p:cNvPr id="674" name="Google Shape;674;p17"/>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17"/>
              <p:cNvGrpSpPr/>
              <p:nvPr/>
            </p:nvGrpSpPr>
            <p:grpSpPr>
              <a:xfrm>
                <a:off x="226006" y="2758151"/>
                <a:ext cx="218640" cy="325708"/>
                <a:chOff x="258393" y="2710176"/>
                <a:chExt cx="218640" cy="325708"/>
              </a:xfrm>
            </p:grpSpPr>
            <p:sp>
              <p:nvSpPr>
                <p:cNvPr id="677" name="Google Shape;677;p17"/>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9" name="Google Shape;679;p17"/>
            <p:cNvGrpSpPr/>
            <p:nvPr/>
          </p:nvGrpSpPr>
          <p:grpSpPr>
            <a:xfrm>
              <a:off x="8581377" y="2863011"/>
              <a:ext cx="461179" cy="461210"/>
              <a:chOff x="2957865" y="5957044"/>
              <a:chExt cx="794178" cy="794231"/>
            </a:xfrm>
          </p:grpSpPr>
          <p:sp>
            <p:nvSpPr>
              <p:cNvPr id="680" name="Google Shape;680;p17"/>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0" name="Google Shape;690;p17"/>
          <p:cNvSpPr txBox="1">
            <a:spLocks noGrp="1"/>
          </p:cNvSpPr>
          <p:nvPr>
            <p:ph type="subTitle" idx="1"/>
          </p:nvPr>
        </p:nvSpPr>
        <p:spPr>
          <a:xfrm>
            <a:off x="715100" y="1457000"/>
            <a:ext cx="4070100" cy="2772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AutoNum type="arabicPeriod"/>
              <a:defRPr sz="1600"/>
            </a:lvl1pPr>
            <a:lvl2pPr lvl="1" algn="ctr" rtl="0">
              <a:lnSpc>
                <a:spcPct val="100000"/>
              </a:lnSpc>
              <a:spcBef>
                <a:spcPts val="0"/>
              </a:spcBef>
              <a:spcAft>
                <a:spcPts val="0"/>
              </a:spcAft>
              <a:buSzPts val="1600"/>
              <a:buAutoNum type="alphaLcPeriod"/>
              <a:defRPr sz="1600"/>
            </a:lvl2pPr>
            <a:lvl3pPr lvl="2" algn="ctr" rtl="0">
              <a:lnSpc>
                <a:spcPct val="100000"/>
              </a:lnSpc>
              <a:spcBef>
                <a:spcPts val="0"/>
              </a:spcBef>
              <a:spcAft>
                <a:spcPts val="0"/>
              </a:spcAft>
              <a:buSzPts val="1600"/>
              <a:buAutoNum type="romanLcPeriod"/>
              <a:defRPr sz="1600"/>
            </a:lvl3pPr>
            <a:lvl4pPr lvl="3" algn="ctr" rtl="0">
              <a:lnSpc>
                <a:spcPct val="100000"/>
              </a:lnSpc>
              <a:spcBef>
                <a:spcPts val="0"/>
              </a:spcBef>
              <a:spcAft>
                <a:spcPts val="0"/>
              </a:spcAft>
              <a:buSzPts val="1600"/>
              <a:buAutoNum type="arabicPeriod"/>
              <a:defRPr sz="1600"/>
            </a:lvl4pPr>
            <a:lvl5pPr lvl="4" algn="ctr" rtl="0">
              <a:lnSpc>
                <a:spcPct val="100000"/>
              </a:lnSpc>
              <a:spcBef>
                <a:spcPts val="0"/>
              </a:spcBef>
              <a:spcAft>
                <a:spcPts val="0"/>
              </a:spcAft>
              <a:buSzPts val="1600"/>
              <a:buAutoNum type="alphaLcPeriod"/>
              <a:defRPr sz="1600"/>
            </a:lvl5pPr>
            <a:lvl6pPr lvl="5" algn="ctr" rtl="0">
              <a:lnSpc>
                <a:spcPct val="100000"/>
              </a:lnSpc>
              <a:spcBef>
                <a:spcPts val="0"/>
              </a:spcBef>
              <a:spcAft>
                <a:spcPts val="0"/>
              </a:spcAft>
              <a:buSzPts val="1600"/>
              <a:buAutoNum type="romanLcPeriod"/>
              <a:defRPr sz="1600"/>
            </a:lvl6pPr>
            <a:lvl7pPr lvl="6" algn="ctr" rtl="0">
              <a:lnSpc>
                <a:spcPct val="100000"/>
              </a:lnSpc>
              <a:spcBef>
                <a:spcPts val="0"/>
              </a:spcBef>
              <a:spcAft>
                <a:spcPts val="0"/>
              </a:spcAft>
              <a:buSzPts val="1600"/>
              <a:buAutoNum type="arabicPeriod"/>
              <a:defRPr sz="1600"/>
            </a:lvl7pPr>
            <a:lvl8pPr lvl="7" algn="ctr" rtl="0">
              <a:lnSpc>
                <a:spcPct val="100000"/>
              </a:lnSpc>
              <a:spcBef>
                <a:spcPts val="0"/>
              </a:spcBef>
              <a:spcAft>
                <a:spcPts val="0"/>
              </a:spcAft>
              <a:buSzPts val="1600"/>
              <a:buAutoNum type="alphaLcPeriod"/>
              <a:defRPr sz="1600"/>
            </a:lvl8pPr>
            <a:lvl9pPr lvl="8" algn="ctr" rtl="0">
              <a:lnSpc>
                <a:spcPct val="100000"/>
              </a:lnSpc>
              <a:spcBef>
                <a:spcPts val="0"/>
              </a:spcBef>
              <a:spcAft>
                <a:spcPts val="0"/>
              </a:spcAft>
              <a:buSzPts val="1600"/>
              <a:buAutoNum type="romanLcPeriod"/>
              <a:defRPr sz="1600"/>
            </a:lvl9pPr>
          </a:lstStyle>
          <a:p>
            <a:endParaRPr/>
          </a:p>
        </p:txBody>
      </p:sp>
      <p:sp>
        <p:nvSpPr>
          <p:cNvPr id="691" name="Google Shape;691;p17"/>
          <p:cNvSpPr txBox="1">
            <a:spLocks noGrp="1"/>
          </p:cNvSpPr>
          <p:nvPr>
            <p:ph type="title"/>
          </p:nvPr>
        </p:nvSpPr>
        <p:spPr>
          <a:xfrm>
            <a:off x="715100" y="445025"/>
            <a:ext cx="7713900" cy="54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692"/>
        <p:cNvGrpSpPr/>
        <p:nvPr/>
      </p:nvGrpSpPr>
      <p:grpSpPr>
        <a:xfrm>
          <a:off x="0" y="0"/>
          <a:ext cx="0" cy="0"/>
          <a:chOff x="0" y="0"/>
          <a:chExt cx="0" cy="0"/>
        </a:xfrm>
      </p:grpSpPr>
      <p:grpSp>
        <p:nvGrpSpPr>
          <p:cNvPr id="693" name="Google Shape;693;p18"/>
          <p:cNvGrpSpPr/>
          <p:nvPr/>
        </p:nvGrpSpPr>
        <p:grpSpPr>
          <a:xfrm>
            <a:off x="-494115" y="-120529"/>
            <a:ext cx="10461274" cy="5265806"/>
            <a:chOff x="-494115" y="-120529"/>
            <a:chExt cx="10461274" cy="5265806"/>
          </a:xfrm>
        </p:grpSpPr>
        <p:sp>
          <p:nvSpPr>
            <p:cNvPr id="694" name="Google Shape;694;p18"/>
            <p:cNvSpPr/>
            <p:nvPr/>
          </p:nvSpPr>
          <p:spPr>
            <a:xfrm flipH="1">
              <a:off x="1420" y="4407976"/>
              <a:ext cx="9141155" cy="737301"/>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5" name="Google Shape;695;p18"/>
            <p:cNvGrpSpPr/>
            <p:nvPr/>
          </p:nvGrpSpPr>
          <p:grpSpPr>
            <a:xfrm flipH="1">
              <a:off x="7507364" y="4300480"/>
              <a:ext cx="1843078" cy="808698"/>
              <a:chOff x="-25985" y="4224317"/>
              <a:chExt cx="1843078" cy="808698"/>
            </a:xfrm>
          </p:grpSpPr>
          <p:sp>
            <p:nvSpPr>
              <p:cNvPr id="696" name="Google Shape;696;p18"/>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8"/>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8"/>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9" name="Google Shape;699;p18"/>
            <p:cNvGrpSpPr/>
            <p:nvPr/>
          </p:nvGrpSpPr>
          <p:grpSpPr>
            <a:xfrm rot="-149941" flipH="1">
              <a:off x="7323341" y="4473083"/>
              <a:ext cx="1343695" cy="607086"/>
              <a:chOff x="2515353" y="4380926"/>
              <a:chExt cx="1343761" cy="607116"/>
            </a:xfrm>
          </p:grpSpPr>
          <p:sp>
            <p:nvSpPr>
              <p:cNvPr id="700" name="Google Shape;700;p18"/>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8"/>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8"/>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3" name="Google Shape;703;p18"/>
            <p:cNvGrpSpPr/>
            <p:nvPr/>
          </p:nvGrpSpPr>
          <p:grpSpPr>
            <a:xfrm>
              <a:off x="1422" y="4804888"/>
              <a:ext cx="9141155" cy="338622"/>
              <a:chOff x="536989" y="4804888"/>
              <a:chExt cx="9141155" cy="338622"/>
            </a:xfrm>
          </p:grpSpPr>
          <p:sp>
            <p:nvSpPr>
              <p:cNvPr id="704" name="Google Shape;704;p18"/>
              <p:cNvSpPr/>
              <p:nvPr/>
            </p:nvSpPr>
            <p:spPr>
              <a:xfrm flipH="1">
                <a:off x="536989"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5" name="Google Shape;705;p18"/>
              <p:cNvGrpSpPr/>
              <p:nvPr/>
            </p:nvGrpSpPr>
            <p:grpSpPr>
              <a:xfrm>
                <a:off x="685822" y="4917659"/>
                <a:ext cx="8326033" cy="152737"/>
                <a:chOff x="685822" y="4917659"/>
                <a:chExt cx="8326033" cy="152737"/>
              </a:xfrm>
            </p:grpSpPr>
            <p:grpSp>
              <p:nvGrpSpPr>
                <p:cNvPr id="706" name="Google Shape;706;p18"/>
                <p:cNvGrpSpPr/>
                <p:nvPr/>
              </p:nvGrpSpPr>
              <p:grpSpPr>
                <a:xfrm>
                  <a:off x="6248072" y="4917659"/>
                  <a:ext cx="204708" cy="113087"/>
                  <a:chOff x="4165490" y="4856571"/>
                  <a:chExt cx="204708" cy="113087"/>
                </a:xfrm>
              </p:grpSpPr>
              <p:sp>
                <p:nvSpPr>
                  <p:cNvPr id="707" name="Google Shape;707;p1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0" name="Google Shape;710;p18"/>
                <p:cNvGrpSpPr/>
                <p:nvPr/>
              </p:nvGrpSpPr>
              <p:grpSpPr>
                <a:xfrm flipH="1">
                  <a:off x="8807147" y="4917659"/>
                  <a:ext cx="204708" cy="113087"/>
                  <a:chOff x="4165490" y="4856571"/>
                  <a:chExt cx="204708" cy="113087"/>
                </a:xfrm>
              </p:grpSpPr>
              <p:sp>
                <p:nvSpPr>
                  <p:cNvPr id="711" name="Google Shape;711;p1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18"/>
                <p:cNvGrpSpPr/>
                <p:nvPr/>
              </p:nvGrpSpPr>
              <p:grpSpPr>
                <a:xfrm flipH="1">
                  <a:off x="685822" y="4957309"/>
                  <a:ext cx="204708" cy="113087"/>
                  <a:chOff x="4165490" y="4856571"/>
                  <a:chExt cx="204708" cy="113087"/>
                </a:xfrm>
              </p:grpSpPr>
              <p:sp>
                <p:nvSpPr>
                  <p:cNvPr id="715" name="Google Shape;715;p1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8" name="Google Shape;718;p18"/>
                <p:cNvGrpSpPr/>
                <p:nvPr/>
              </p:nvGrpSpPr>
              <p:grpSpPr>
                <a:xfrm flipH="1">
                  <a:off x="3969972" y="4917659"/>
                  <a:ext cx="204708" cy="113087"/>
                  <a:chOff x="4165490" y="4856571"/>
                  <a:chExt cx="204708" cy="113087"/>
                </a:xfrm>
              </p:grpSpPr>
              <p:sp>
                <p:nvSpPr>
                  <p:cNvPr id="719" name="Google Shape;719;p1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22" name="Google Shape;722;p18"/>
            <p:cNvGrpSpPr/>
            <p:nvPr/>
          </p:nvGrpSpPr>
          <p:grpSpPr>
            <a:xfrm>
              <a:off x="8505035" y="-120529"/>
              <a:ext cx="1462124" cy="723810"/>
              <a:chOff x="2776710" y="2065334"/>
              <a:chExt cx="1462124" cy="723810"/>
            </a:xfrm>
          </p:grpSpPr>
          <p:sp>
            <p:nvSpPr>
              <p:cNvPr id="723" name="Google Shape;723;p18"/>
              <p:cNvSpPr/>
              <p:nvPr/>
            </p:nvSpPr>
            <p:spPr>
              <a:xfrm>
                <a:off x="2776710" y="240650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8"/>
              <p:cNvSpPr/>
              <p:nvPr/>
            </p:nvSpPr>
            <p:spPr>
              <a:xfrm>
                <a:off x="3311988" y="206533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5" name="Google Shape;725;p18"/>
            <p:cNvSpPr/>
            <p:nvPr/>
          </p:nvSpPr>
          <p:spPr>
            <a:xfrm>
              <a:off x="-494115" y="20947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6" name="Google Shape;726;p18"/>
            <p:cNvGrpSpPr/>
            <p:nvPr/>
          </p:nvGrpSpPr>
          <p:grpSpPr>
            <a:xfrm>
              <a:off x="153790" y="255698"/>
              <a:ext cx="461179" cy="461210"/>
              <a:chOff x="2957865" y="5957044"/>
              <a:chExt cx="794178" cy="794231"/>
            </a:xfrm>
          </p:grpSpPr>
          <p:sp>
            <p:nvSpPr>
              <p:cNvPr id="727" name="Google Shape;727;p18"/>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8"/>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8"/>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8"/>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8"/>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8"/>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8"/>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8"/>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8"/>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8"/>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7" name="Google Shape;737;p18"/>
            <p:cNvGrpSpPr/>
            <p:nvPr/>
          </p:nvGrpSpPr>
          <p:grpSpPr>
            <a:xfrm>
              <a:off x="8569950" y="2015312"/>
              <a:ext cx="461424" cy="732722"/>
              <a:chOff x="177600" y="2303162"/>
              <a:chExt cx="461424" cy="732722"/>
            </a:xfrm>
          </p:grpSpPr>
          <p:grpSp>
            <p:nvGrpSpPr>
              <p:cNvPr id="738" name="Google Shape;738;p18"/>
              <p:cNvGrpSpPr/>
              <p:nvPr/>
            </p:nvGrpSpPr>
            <p:grpSpPr>
              <a:xfrm>
                <a:off x="423441" y="2517507"/>
                <a:ext cx="215583" cy="229700"/>
                <a:chOff x="423441" y="2517507"/>
                <a:chExt cx="215583" cy="229700"/>
              </a:xfrm>
            </p:grpSpPr>
            <p:sp>
              <p:nvSpPr>
                <p:cNvPr id="739" name="Google Shape;739;p18"/>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8"/>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18"/>
              <p:cNvGrpSpPr/>
              <p:nvPr/>
            </p:nvGrpSpPr>
            <p:grpSpPr>
              <a:xfrm>
                <a:off x="177600" y="2303162"/>
                <a:ext cx="326056" cy="122381"/>
                <a:chOff x="177600" y="2303162"/>
                <a:chExt cx="326056" cy="122381"/>
              </a:xfrm>
            </p:grpSpPr>
            <p:sp>
              <p:nvSpPr>
                <p:cNvPr id="742" name="Google Shape;742;p18"/>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8"/>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18"/>
              <p:cNvGrpSpPr/>
              <p:nvPr/>
            </p:nvGrpSpPr>
            <p:grpSpPr>
              <a:xfrm>
                <a:off x="258393" y="2710176"/>
                <a:ext cx="218640" cy="325708"/>
                <a:chOff x="258393" y="2710176"/>
                <a:chExt cx="218640" cy="325708"/>
              </a:xfrm>
            </p:grpSpPr>
            <p:sp>
              <p:nvSpPr>
                <p:cNvPr id="745" name="Google Shape;745;p18"/>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747" name="Google Shape;747;p18"/>
          <p:cNvSpPr txBox="1">
            <a:spLocks noGrp="1"/>
          </p:cNvSpPr>
          <p:nvPr>
            <p:ph type="subTitle" idx="1"/>
          </p:nvPr>
        </p:nvSpPr>
        <p:spPr>
          <a:xfrm>
            <a:off x="715050" y="1457000"/>
            <a:ext cx="7713900" cy="315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748" name="Google Shape;748;p18"/>
          <p:cNvSpPr txBox="1">
            <a:spLocks noGrp="1"/>
          </p:cNvSpPr>
          <p:nvPr>
            <p:ph type="title"/>
          </p:nvPr>
        </p:nvSpPr>
        <p:spPr>
          <a:xfrm>
            <a:off x="715050" y="445025"/>
            <a:ext cx="7713900" cy="50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749"/>
        <p:cNvGrpSpPr/>
        <p:nvPr/>
      </p:nvGrpSpPr>
      <p:grpSpPr>
        <a:xfrm>
          <a:off x="0" y="0"/>
          <a:ext cx="0" cy="0"/>
          <a:chOff x="0" y="0"/>
          <a:chExt cx="0" cy="0"/>
        </a:xfrm>
      </p:grpSpPr>
      <p:grpSp>
        <p:nvGrpSpPr>
          <p:cNvPr id="750" name="Google Shape;750;p19"/>
          <p:cNvGrpSpPr/>
          <p:nvPr/>
        </p:nvGrpSpPr>
        <p:grpSpPr>
          <a:xfrm>
            <a:off x="-703590" y="-36579"/>
            <a:ext cx="10407720" cy="5180088"/>
            <a:chOff x="-703590" y="-36579"/>
            <a:chExt cx="10407720" cy="5180088"/>
          </a:xfrm>
        </p:grpSpPr>
        <p:sp>
          <p:nvSpPr>
            <p:cNvPr id="751" name="Google Shape;751;p19"/>
            <p:cNvSpPr/>
            <p:nvPr/>
          </p:nvSpPr>
          <p:spPr>
            <a:xfrm>
              <a:off x="-2925" y="4008452"/>
              <a:ext cx="9141155" cy="1124136"/>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2" name="Google Shape;752;p19"/>
            <p:cNvGrpSpPr/>
            <p:nvPr/>
          </p:nvGrpSpPr>
          <p:grpSpPr>
            <a:xfrm>
              <a:off x="6430928" y="4166042"/>
              <a:ext cx="3273201" cy="782486"/>
              <a:chOff x="6430928" y="4166042"/>
              <a:chExt cx="3273201" cy="782486"/>
            </a:xfrm>
          </p:grpSpPr>
          <p:grpSp>
            <p:nvGrpSpPr>
              <p:cNvPr id="753" name="Google Shape;753;p19"/>
              <p:cNvGrpSpPr/>
              <p:nvPr/>
            </p:nvGrpSpPr>
            <p:grpSpPr>
              <a:xfrm>
                <a:off x="7386095" y="4166042"/>
                <a:ext cx="2318034" cy="773811"/>
                <a:chOff x="762295" y="4190998"/>
                <a:chExt cx="2318034" cy="773811"/>
              </a:xfrm>
            </p:grpSpPr>
            <p:sp>
              <p:nvSpPr>
                <p:cNvPr id="754" name="Google Shape;754;p19"/>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9"/>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9"/>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9"/>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19"/>
              <p:cNvGrpSpPr/>
              <p:nvPr/>
            </p:nvGrpSpPr>
            <p:grpSpPr>
              <a:xfrm>
                <a:off x="6430928" y="4341412"/>
                <a:ext cx="1343761" cy="607116"/>
                <a:chOff x="2515353" y="4380926"/>
                <a:chExt cx="1343761" cy="607116"/>
              </a:xfrm>
            </p:grpSpPr>
            <p:sp>
              <p:nvSpPr>
                <p:cNvPr id="759" name="Google Shape;759;p19"/>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9"/>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9"/>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2" name="Google Shape;762;p19"/>
            <p:cNvGrpSpPr/>
            <p:nvPr/>
          </p:nvGrpSpPr>
          <p:grpSpPr>
            <a:xfrm>
              <a:off x="-102185" y="4148592"/>
              <a:ext cx="1843078" cy="808698"/>
              <a:chOff x="-25985" y="4224317"/>
              <a:chExt cx="1843078" cy="808698"/>
            </a:xfrm>
          </p:grpSpPr>
          <p:sp>
            <p:nvSpPr>
              <p:cNvPr id="763" name="Google Shape;763;p19"/>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9"/>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9"/>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6" name="Google Shape;766;p19"/>
            <p:cNvGrpSpPr/>
            <p:nvPr/>
          </p:nvGrpSpPr>
          <p:grpSpPr>
            <a:xfrm>
              <a:off x="1422" y="4804888"/>
              <a:ext cx="9141155" cy="338622"/>
              <a:chOff x="0" y="4804888"/>
              <a:chExt cx="9141155" cy="338622"/>
            </a:xfrm>
          </p:grpSpPr>
          <p:sp>
            <p:nvSpPr>
              <p:cNvPr id="767" name="Google Shape;767;p19"/>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8" name="Google Shape;768;p19"/>
              <p:cNvGrpSpPr/>
              <p:nvPr/>
            </p:nvGrpSpPr>
            <p:grpSpPr>
              <a:xfrm>
                <a:off x="408983" y="4937484"/>
                <a:ext cx="8326033" cy="113087"/>
                <a:chOff x="408983" y="4937484"/>
                <a:chExt cx="8326033" cy="113087"/>
              </a:xfrm>
            </p:grpSpPr>
            <p:grpSp>
              <p:nvGrpSpPr>
                <p:cNvPr id="769" name="Google Shape;769;p19"/>
                <p:cNvGrpSpPr/>
                <p:nvPr/>
              </p:nvGrpSpPr>
              <p:grpSpPr>
                <a:xfrm flipH="1">
                  <a:off x="3116092" y="4937484"/>
                  <a:ext cx="204708" cy="113087"/>
                  <a:chOff x="4165490" y="4856571"/>
                  <a:chExt cx="204708" cy="113087"/>
                </a:xfrm>
              </p:grpSpPr>
              <p:sp>
                <p:nvSpPr>
                  <p:cNvPr id="770" name="Google Shape;770;p1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19"/>
                <p:cNvGrpSpPr/>
                <p:nvPr/>
              </p:nvGrpSpPr>
              <p:grpSpPr>
                <a:xfrm>
                  <a:off x="408984" y="4937484"/>
                  <a:ext cx="204708" cy="113087"/>
                  <a:chOff x="4165490" y="4856571"/>
                  <a:chExt cx="204708" cy="113087"/>
                </a:xfrm>
              </p:grpSpPr>
              <p:sp>
                <p:nvSpPr>
                  <p:cNvPr id="774" name="Google Shape;774;p1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7" name="Google Shape;777;p19"/>
                <p:cNvGrpSpPr/>
                <p:nvPr/>
              </p:nvGrpSpPr>
              <p:grpSpPr>
                <a:xfrm>
                  <a:off x="8530309" y="4937484"/>
                  <a:ext cx="204708" cy="113087"/>
                  <a:chOff x="4165490" y="4856571"/>
                  <a:chExt cx="204708" cy="113087"/>
                </a:xfrm>
              </p:grpSpPr>
              <p:sp>
                <p:nvSpPr>
                  <p:cNvPr id="778" name="Google Shape;778;p1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1" name="Google Shape;781;p19"/>
                <p:cNvGrpSpPr/>
                <p:nvPr/>
              </p:nvGrpSpPr>
              <p:grpSpPr>
                <a:xfrm>
                  <a:off x="5823200" y="4937484"/>
                  <a:ext cx="204708" cy="113087"/>
                  <a:chOff x="4165490" y="4856571"/>
                  <a:chExt cx="204708" cy="113087"/>
                </a:xfrm>
              </p:grpSpPr>
              <p:sp>
                <p:nvSpPr>
                  <p:cNvPr id="782" name="Google Shape;782;p1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85" name="Google Shape;785;p19"/>
            <p:cNvGrpSpPr/>
            <p:nvPr/>
          </p:nvGrpSpPr>
          <p:grpSpPr>
            <a:xfrm>
              <a:off x="101850" y="1906773"/>
              <a:ext cx="461424" cy="1457261"/>
              <a:chOff x="177600" y="1578623"/>
              <a:chExt cx="461424" cy="1457261"/>
            </a:xfrm>
          </p:grpSpPr>
          <p:grpSp>
            <p:nvGrpSpPr>
              <p:cNvPr id="786" name="Google Shape;786;p19"/>
              <p:cNvGrpSpPr/>
              <p:nvPr/>
            </p:nvGrpSpPr>
            <p:grpSpPr>
              <a:xfrm>
                <a:off x="177727" y="1578623"/>
                <a:ext cx="461179" cy="461210"/>
                <a:chOff x="2957865" y="5957044"/>
                <a:chExt cx="794178" cy="794231"/>
              </a:xfrm>
            </p:grpSpPr>
            <p:sp>
              <p:nvSpPr>
                <p:cNvPr id="787" name="Google Shape;787;p19"/>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9"/>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9"/>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9"/>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9"/>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9"/>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9"/>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9"/>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9"/>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9"/>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7" name="Google Shape;797;p19"/>
              <p:cNvGrpSpPr/>
              <p:nvPr/>
            </p:nvGrpSpPr>
            <p:grpSpPr>
              <a:xfrm>
                <a:off x="177600" y="2303162"/>
                <a:ext cx="461424" cy="732722"/>
                <a:chOff x="177600" y="2303162"/>
                <a:chExt cx="461424" cy="732722"/>
              </a:xfrm>
            </p:grpSpPr>
            <p:grpSp>
              <p:nvGrpSpPr>
                <p:cNvPr id="798" name="Google Shape;798;p19"/>
                <p:cNvGrpSpPr/>
                <p:nvPr/>
              </p:nvGrpSpPr>
              <p:grpSpPr>
                <a:xfrm>
                  <a:off x="423441" y="2517507"/>
                  <a:ext cx="215583" cy="229700"/>
                  <a:chOff x="423441" y="2517507"/>
                  <a:chExt cx="215583" cy="229700"/>
                </a:xfrm>
              </p:grpSpPr>
              <p:sp>
                <p:nvSpPr>
                  <p:cNvPr id="799" name="Google Shape;799;p19"/>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9"/>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19"/>
                <p:cNvGrpSpPr/>
                <p:nvPr/>
              </p:nvGrpSpPr>
              <p:grpSpPr>
                <a:xfrm>
                  <a:off x="177600" y="2303162"/>
                  <a:ext cx="326056" cy="122381"/>
                  <a:chOff x="177600" y="2303162"/>
                  <a:chExt cx="326056" cy="122381"/>
                </a:xfrm>
              </p:grpSpPr>
              <p:sp>
                <p:nvSpPr>
                  <p:cNvPr id="802" name="Google Shape;802;p19"/>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9"/>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19"/>
                <p:cNvGrpSpPr/>
                <p:nvPr/>
              </p:nvGrpSpPr>
              <p:grpSpPr>
                <a:xfrm>
                  <a:off x="258393" y="2710176"/>
                  <a:ext cx="218640" cy="325708"/>
                  <a:chOff x="258393" y="2710176"/>
                  <a:chExt cx="218640" cy="325708"/>
                </a:xfrm>
              </p:grpSpPr>
              <p:sp>
                <p:nvSpPr>
                  <p:cNvPr id="805" name="Google Shape;805;p19"/>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9"/>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807" name="Google Shape;807;p19"/>
            <p:cNvGrpSpPr/>
            <p:nvPr/>
          </p:nvGrpSpPr>
          <p:grpSpPr>
            <a:xfrm>
              <a:off x="-703590" y="-36579"/>
              <a:ext cx="1665274" cy="502467"/>
              <a:chOff x="551985" y="598471"/>
              <a:chExt cx="1665274" cy="502467"/>
            </a:xfrm>
          </p:grpSpPr>
          <p:sp>
            <p:nvSpPr>
              <p:cNvPr id="808" name="Google Shape;808;p19"/>
              <p:cNvSpPr/>
              <p:nvPr/>
            </p:nvSpPr>
            <p:spPr>
              <a:xfrm>
                <a:off x="551985" y="692525"/>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9"/>
              <p:cNvSpPr/>
              <p:nvPr/>
            </p:nvSpPr>
            <p:spPr>
              <a:xfrm>
                <a:off x="1290413" y="598471"/>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10" name="Google Shape;810;p19"/>
          <p:cNvSpPr txBox="1">
            <a:spLocks noGrp="1"/>
          </p:cNvSpPr>
          <p:nvPr>
            <p:ph type="subTitle" idx="1"/>
          </p:nvPr>
        </p:nvSpPr>
        <p:spPr>
          <a:xfrm>
            <a:off x="720000" y="1457000"/>
            <a:ext cx="5090400" cy="315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a:lvl1pPr>
            <a:lvl2pPr lvl="1" algn="ctr" rtl="0">
              <a:lnSpc>
                <a:spcPct val="100000"/>
              </a:lnSpc>
              <a:spcBef>
                <a:spcPts val="100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811" name="Google Shape;811;p19"/>
          <p:cNvSpPr txBox="1">
            <a:spLocks noGrp="1"/>
          </p:cNvSpPr>
          <p:nvPr>
            <p:ph type="title"/>
          </p:nvPr>
        </p:nvSpPr>
        <p:spPr>
          <a:xfrm>
            <a:off x="720000" y="445025"/>
            <a:ext cx="77088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00"/>
        <p:cNvGrpSpPr/>
        <p:nvPr/>
      </p:nvGrpSpPr>
      <p:grpSpPr>
        <a:xfrm>
          <a:off x="0" y="0"/>
          <a:ext cx="0" cy="0"/>
          <a:chOff x="0" y="0"/>
          <a:chExt cx="0" cy="0"/>
        </a:xfrm>
      </p:grpSpPr>
      <p:grpSp>
        <p:nvGrpSpPr>
          <p:cNvPr id="1101" name="Google Shape;1101;p26"/>
          <p:cNvGrpSpPr/>
          <p:nvPr/>
        </p:nvGrpSpPr>
        <p:grpSpPr>
          <a:xfrm>
            <a:off x="-2172676" y="-172210"/>
            <a:ext cx="13165960" cy="6040045"/>
            <a:chOff x="-2172676" y="-172209"/>
            <a:chExt cx="13165960" cy="6040045"/>
          </a:xfrm>
        </p:grpSpPr>
        <p:grpSp>
          <p:nvGrpSpPr>
            <p:cNvPr id="1102" name="Google Shape;1102;p26"/>
            <p:cNvGrpSpPr/>
            <p:nvPr/>
          </p:nvGrpSpPr>
          <p:grpSpPr>
            <a:xfrm>
              <a:off x="5141774" y="3209189"/>
              <a:ext cx="5851510" cy="2518684"/>
              <a:chOff x="5141774" y="3209189"/>
              <a:chExt cx="5851510" cy="2518684"/>
            </a:xfrm>
          </p:grpSpPr>
          <p:sp>
            <p:nvSpPr>
              <p:cNvPr id="1103" name="Google Shape;1103;p26"/>
              <p:cNvSpPr/>
              <p:nvPr/>
            </p:nvSpPr>
            <p:spPr>
              <a:xfrm rot="-731480" flipH="1">
                <a:off x="5219720" y="3795396"/>
                <a:ext cx="5695618" cy="1346270"/>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4" name="Google Shape;1104;p26"/>
              <p:cNvGrpSpPr/>
              <p:nvPr/>
            </p:nvGrpSpPr>
            <p:grpSpPr>
              <a:xfrm flipH="1">
                <a:off x="7298065" y="4064192"/>
                <a:ext cx="1843078" cy="808698"/>
                <a:chOff x="-25985" y="4224317"/>
                <a:chExt cx="1843078" cy="808698"/>
              </a:xfrm>
            </p:grpSpPr>
            <p:sp>
              <p:nvSpPr>
                <p:cNvPr id="1105" name="Google Shape;1105;p26"/>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6"/>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6"/>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08" name="Google Shape;1108;p26"/>
            <p:cNvGrpSpPr/>
            <p:nvPr/>
          </p:nvGrpSpPr>
          <p:grpSpPr>
            <a:xfrm>
              <a:off x="-2172676" y="3349152"/>
              <a:ext cx="5851510" cy="2518684"/>
              <a:chOff x="-2172676" y="3349152"/>
              <a:chExt cx="5851510" cy="2518684"/>
            </a:xfrm>
          </p:grpSpPr>
          <p:sp>
            <p:nvSpPr>
              <p:cNvPr id="1109" name="Google Shape;1109;p26"/>
              <p:cNvSpPr/>
              <p:nvPr/>
            </p:nvSpPr>
            <p:spPr>
              <a:xfrm rot="731480">
                <a:off x="-2094730" y="3935359"/>
                <a:ext cx="5695618" cy="1346270"/>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0" name="Google Shape;1110;p26"/>
              <p:cNvGrpSpPr/>
              <p:nvPr/>
            </p:nvGrpSpPr>
            <p:grpSpPr>
              <a:xfrm>
                <a:off x="-722572" y="4132380"/>
                <a:ext cx="3273201" cy="782486"/>
                <a:chOff x="6430928" y="4166042"/>
                <a:chExt cx="3273201" cy="782486"/>
              </a:xfrm>
            </p:grpSpPr>
            <p:grpSp>
              <p:nvGrpSpPr>
                <p:cNvPr id="1111" name="Google Shape;1111;p26"/>
                <p:cNvGrpSpPr/>
                <p:nvPr/>
              </p:nvGrpSpPr>
              <p:grpSpPr>
                <a:xfrm>
                  <a:off x="7386095" y="4166042"/>
                  <a:ext cx="2318034" cy="773811"/>
                  <a:chOff x="762295" y="4190998"/>
                  <a:chExt cx="2318034" cy="773811"/>
                </a:xfrm>
              </p:grpSpPr>
              <p:sp>
                <p:nvSpPr>
                  <p:cNvPr id="1112" name="Google Shape;1112;p26"/>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6"/>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6"/>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6"/>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6" name="Google Shape;1116;p26"/>
                <p:cNvGrpSpPr/>
                <p:nvPr/>
              </p:nvGrpSpPr>
              <p:grpSpPr>
                <a:xfrm>
                  <a:off x="6430928" y="4341412"/>
                  <a:ext cx="1343761" cy="607116"/>
                  <a:chOff x="2515353" y="4380926"/>
                  <a:chExt cx="1343761" cy="607116"/>
                </a:xfrm>
              </p:grpSpPr>
              <p:sp>
                <p:nvSpPr>
                  <p:cNvPr id="1117" name="Google Shape;1117;p26"/>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6"/>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6"/>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120" name="Google Shape;1120;p26"/>
            <p:cNvGrpSpPr/>
            <p:nvPr/>
          </p:nvGrpSpPr>
          <p:grpSpPr>
            <a:xfrm>
              <a:off x="1422" y="4813626"/>
              <a:ext cx="9141155" cy="338622"/>
              <a:chOff x="1422" y="4813626"/>
              <a:chExt cx="9141155" cy="338622"/>
            </a:xfrm>
          </p:grpSpPr>
          <p:sp>
            <p:nvSpPr>
              <p:cNvPr id="1121" name="Google Shape;1121;p26"/>
              <p:cNvSpPr/>
              <p:nvPr/>
            </p:nvSpPr>
            <p:spPr>
              <a:xfrm>
                <a:off x="1422" y="4813626"/>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2" name="Google Shape;1122;p26"/>
              <p:cNvGrpSpPr/>
              <p:nvPr/>
            </p:nvGrpSpPr>
            <p:grpSpPr>
              <a:xfrm>
                <a:off x="408983" y="4937484"/>
                <a:ext cx="8326033" cy="113087"/>
                <a:chOff x="408983" y="4937484"/>
                <a:chExt cx="8326033" cy="113087"/>
              </a:xfrm>
            </p:grpSpPr>
            <p:grpSp>
              <p:nvGrpSpPr>
                <p:cNvPr id="1123" name="Google Shape;1123;p26"/>
                <p:cNvGrpSpPr/>
                <p:nvPr/>
              </p:nvGrpSpPr>
              <p:grpSpPr>
                <a:xfrm flipH="1">
                  <a:off x="3116092" y="4937484"/>
                  <a:ext cx="204708" cy="113087"/>
                  <a:chOff x="4165490" y="4856571"/>
                  <a:chExt cx="204708" cy="113087"/>
                </a:xfrm>
              </p:grpSpPr>
              <p:sp>
                <p:nvSpPr>
                  <p:cNvPr id="1124" name="Google Shape;1124;p2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7" name="Google Shape;1127;p26"/>
                <p:cNvGrpSpPr/>
                <p:nvPr/>
              </p:nvGrpSpPr>
              <p:grpSpPr>
                <a:xfrm>
                  <a:off x="408984" y="4937484"/>
                  <a:ext cx="204708" cy="113087"/>
                  <a:chOff x="4165490" y="4856571"/>
                  <a:chExt cx="204708" cy="113087"/>
                </a:xfrm>
              </p:grpSpPr>
              <p:sp>
                <p:nvSpPr>
                  <p:cNvPr id="1128" name="Google Shape;1128;p2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1" name="Google Shape;1131;p26"/>
                <p:cNvGrpSpPr/>
                <p:nvPr/>
              </p:nvGrpSpPr>
              <p:grpSpPr>
                <a:xfrm>
                  <a:off x="8530309" y="4937484"/>
                  <a:ext cx="204708" cy="113087"/>
                  <a:chOff x="4165490" y="4856571"/>
                  <a:chExt cx="204708" cy="113087"/>
                </a:xfrm>
              </p:grpSpPr>
              <p:sp>
                <p:nvSpPr>
                  <p:cNvPr id="1132" name="Google Shape;1132;p2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5" name="Google Shape;1135;p26"/>
                <p:cNvGrpSpPr/>
                <p:nvPr/>
              </p:nvGrpSpPr>
              <p:grpSpPr>
                <a:xfrm>
                  <a:off x="5823200" y="4937484"/>
                  <a:ext cx="204708" cy="113087"/>
                  <a:chOff x="4165490" y="4856571"/>
                  <a:chExt cx="204708" cy="113087"/>
                </a:xfrm>
              </p:grpSpPr>
              <p:sp>
                <p:nvSpPr>
                  <p:cNvPr id="1136" name="Google Shape;1136;p2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39" name="Google Shape;1139;p26"/>
            <p:cNvSpPr/>
            <p:nvPr/>
          </p:nvSpPr>
          <p:spPr>
            <a:xfrm>
              <a:off x="362535" y="-172210"/>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0" name="Google Shape;1140;p26"/>
            <p:cNvGrpSpPr/>
            <p:nvPr/>
          </p:nvGrpSpPr>
          <p:grpSpPr>
            <a:xfrm>
              <a:off x="8505035" y="-120529"/>
              <a:ext cx="1462124" cy="723810"/>
              <a:chOff x="2776710" y="2065334"/>
              <a:chExt cx="1462124" cy="723810"/>
            </a:xfrm>
          </p:grpSpPr>
          <p:sp>
            <p:nvSpPr>
              <p:cNvPr id="1141" name="Google Shape;1141;p26"/>
              <p:cNvSpPr/>
              <p:nvPr/>
            </p:nvSpPr>
            <p:spPr>
              <a:xfrm>
                <a:off x="2776710" y="240650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6"/>
              <p:cNvSpPr/>
              <p:nvPr/>
            </p:nvSpPr>
            <p:spPr>
              <a:xfrm>
                <a:off x="3311988" y="206533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3" name="Google Shape;1143;p26"/>
            <p:cNvSpPr/>
            <p:nvPr/>
          </p:nvSpPr>
          <p:spPr>
            <a:xfrm>
              <a:off x="-494115" y="20947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4" name="Google Shape;1144;p26"/>
            <p:cNvGrpSpPr/>
            <p:nvPr/>
          </p:nvGrpSpPr>
          <p:grpSpPr>
            <a:xfrm>
              <a:off x="8561388" y="2281312"/>
              <a:ext cx="461424" cy="732722"/>
              <a:chOff x="177600" y="2303162"/>
              <a:chExt cx="461424" cy="732722"/>
            </a:xfrm>
          </p:grpSpPr>
          <p:grpSp>
            <p:nvGrpSpPr>
              <p:cNvPr id="1145" name="Google Shape;1145;p26"/>
              <p:cNvGrpSpPr/>
              <p:nvPr/>
            </p:nvGrpSpPr>
            <p:grpSpPr>
              <a:xfrm>
                <a:off x="423441" y="2517507"/>
                <a:ext cx="215583" cy="229700"/>
                <a:chOff x="423441" y="2517507"/>
                <a:chExt cx="215583" cy="229700"/>
              </a:xfrm>
            </p:grpSpPr>
            <p:sp>
              <p:nvSpPr>
                <p:cNvPr id="1146" name="Google Shape;1146;p26"/>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6"/>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26"/>
              <p:cNvGrpSpPr/>
              <p:nvPr/>
            </p:nvGrpSpPr>
            <p:grpSpPr>
              <a:xfrm>
                <a:off x="177600" y="2303162"/>
                <a:ext cx="326056" cy="122381"/>
                <a:chOff x="177600" y="2303162"/>
                <a:chExt cx="326056" cy="122381"/>
              </a:xfrm>
            </p:grpSpPr>
            <p:sp>
              <p:nvSpPr>
                <p:cNvPr id="1149" name="Google Shape;1149;p26"/>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6"/>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1" name="Google Shape;1151;p26"/>
              <p:cNvGrpSpPr/>
              <p:nvPr/>
            </p:nvGrpSpPr>
            <p:grpSpPr>
              <a:xfrm>
                <a:off x="258393" y="2710176"/>
                <a:ext cx="218640" cy="325708"/>
                <a:chOff x="258393" y="2710176"/>
                <a:chExt cx="218640" cy="325708"/>
              </a:xfrm>
            </p:grpSpPr>
            <p:sp>
              <p:nvSpPr>
                <p:cNvPr id="1152" name="Google Shape;1152;p26"/>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26"/>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4"/>
        <p:cNvGrpSpPr/>
        <p:nvPr/>
      </p:nvGrpSpPr>
      <p:grpSpPr>
        <a:xfrm>
          <a:off x="0" y="0"/>
          <a:ext cx="0" cy="0"/>
          <a:chOff x="0" y="0"/>
          <a:chExt cx="0" cy="0"/>
        </a:xfrm>
      </p:grpSpPr>
      <p:grpSp>
        <p:nvGrpSpPr>
          <p:cNvPr id="1155" name="Google Shape;1155;p27"/>
          <p:cNvGrpSpPr/>
          <p:nvPr/>
        </p:nvGrpSpPr>
        <p:grpSpPr>
          <a:xfrm>
            <a:off x="-569554" y="1017737"/>
            <a:ext cx="10273683" cy="4125772"/>
            <a:chOff x="-569554" y="1017737"/>
            <a:chExt cx="10273683" cy="4125772"/>
          </a:xfrm>
        </p:grpSpPr>
        <p:sp>
          <p:nvSpPr>
            <p:cNvPr id="1156" name="Google Shape;1156;p27"/>
            <p:cNvSpPr/>
            <p:nvPr/>
          </p:nvSpPr>
          <p:spPr>
            <a:xfrm flipH="1">
              <a:off x="-3655" y="3374214"/>
              <a:ext cx="9141155" cy="17589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7" name="Google Shape;1157;p27"/>
            <p:cNvGrpSpPr/>
            <p:nvPr/>
          </p:nvGrpSpPr>
          <p:grpSpPr>
            <a:xfrm flipH="1">
              <a:off x="-569554" y="4166042"/>
              <a:ext cx="3273201" cy="782486"/>
              <a:chOff x="6430928" y="4166042"/>
              <a:chExt cx="3273201" cy="782486"/>
            </a:xfrm>
          </p:grpSpPr>
          <p:grpSp>
            <p:nvGrpSpPr>
              <p:cNvPr id="1158" name="Google Shape;1158;p27"/>
              <p:cNvGrpSpPr/>
              <p:nvPr/>
            </p:nvGrpSpPr>
            <p:grpSpPr>
              <a:xfrm>
                <a:off x="7386095" y="4166042"/>
                <a:ext cx="2318034" cy="773811"/>
                <a:chOff x="762295" y="4190998"/>
                <a:chExt cx="2318034" cy="773811"/>
              </a:xfrm>
            </p:grpSpPr>
            <p:sp>
              <p:nvSpPr>
                <p:cNvPr id="1159" name="Google Shape;1159;p27"/>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27"/>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27"/>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27"/>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27"/>
              <p:cNvGrpSpPr/>
              <p:nvPr/>
            </p:nvGrpSpPr>
            <p:grpSpPr>
              <a:xfrm>
                <a:off x="6430928" y="4341412"/>
                <a:ext cx="1343761" cy="607116"/>
                <a:chOff x="2515353" y="4380926"/>
                <a:chExt cx="1343761" cy="607116"/>
              </a:xfrm>
            </p:grpSpPr>
            <p:sp>
              <p:nvSpPr>
                <p:cNvPr id="1164" name="Google Shape;1164;p27"/>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27"/>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27"/>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67" name="Google Shape;1167;p27"/>
            <p:cNvGrpSpPr/>
            <p:nvPr/>
          </p:nvGrpSpPr>
          <p:grpSpPr>
            <a:xfrm flipH="1">
              <a:off x="7393683" y="4148592"/>
              <a:ext cx="1843078" cy="808698"/>
              <a:chOff x="-25985" y="4224317"/>
              <a:chExt cx="1843078" cy="808698"/>
            </a:xfrm>
          </p:grpSpPr>
          <p:sp>
            <p:nvSpPr>
              <p:cNvPr id="1168" name="Google Shape;1168;p27"/>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7"/>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27"/>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27"/>
            <p:cNvGrpSpPr/>
            <p:nvPr/>
          </p:nvGrpSpPr>
          <p:grpSpPr>
            <a:xfrm flipH="1">
              <a:off x="-6579" y="4804888"/>
              <a:ext cx="9141155" cy="338622"/>
              <a:chOff x="0" y="4804888"/>
              <a:chExt cx="9141155" cy="338622"/>
            </a:xfrm>
          </p:grpSpPr>
          <p:sp>
            <p:nvSpPr>
              <p:cNvPr id="1172" name="Google Shape;1172;p27"/>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3" name="Google Shape;1173;p27"/>
              <p:cNvGrpSpPr/>
              <p:nvPr/>
            </p:nvGrpSpPr>
            <p:grpSpPr>
              <a:xfrm>
                <a:off x="408983" y="4937484"/>
                <a:ext cx="8326033" cy="113087"/>
                <a:chOff x="408983" y="4937484"/>
                <a:chExt cx="8326033" cy="113087"/>
              </a:xfrm>
            </p:grpSpPr>
            <p:grpSp>
              <p:nvGrpSpPr>
                <p:cNvPr id="1174" name="Google Shape;1174;p27"/>
                <p:cNvGrpSpPr/>
                <p:nvPr/>
              </p:nvGrpSpPr>
              <p:grpSpPr>
                <a:xfrm flipH="1">
                  <a:off x="3116092" y="4937484"/>
                  <a:ext cx="204708" cy="113087"/>
                  <a:chOff x="4165490" y="4856571"/>
                  <a:chExt cx="204708" cy="113087"/>
                </a:xfrm>
              </p:grpSpPr>
              <p:sp>
                <p:nvSpPr>
                  <p:cNvPr id="1175" name="Google Shape;1175;p2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2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2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8" name="Google Shape;1178;p27"/>
                <p:cNvGrpSpPr/>
                <p:nvPr/>
              </p:nvGrpSpPr>
              <p:grpSpPr>
                <a:xfrm>
                  <a:off x="408984" y="4937484"/>
                  <a:ext cx="204708" cy="113087"/>
                  <a:chOff x="4165490" y="4856571"/>
                  <a:chExt cx="204708" cy="113087"/>
                </a:xfrm>
              </p:grpSpPr>
              <p:sp>
                <p:nvSpPr>
                  <p:cNvPr id="1179" name="Google Shape;1179;p2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2" name="Google Shape;1182;p27"/>
                <p:cNvGrpSpPr/>
                <p:nvPr/>
              </p:nvGrpSpPr>
              <p:grpSpPr>
                <a:xfrm>
                  <a:off x="8530309" y="4937484"/>
                  <a:ext cx="204708" cy="113087"/>
                  <a:chOff x="4165490" y="4856571"/>
                  <a:chExt cx="204708" cy="113087"/>
                </a:xfrm>
              </p:grpSpPr>
              <p:sp>
                <p:nvSpPr>
                  <p:cNvPr id="1183" name="Google Shape;1183;p2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6" name="Google Shape;1186;p27"/>
                <p:cNvGrpSpPr/>
                <p:nvPr/>
              </p:nvGrpSpPr>
              <p:grpSpPr>
                <a:xfrm>
                  <a:off x="5823200" y="4937484"/>
                  <a:ext cx="204708" cy="113087"/>
                  <a:chOff x="4165490" y="4856571"/>
                  <a:chExt cx="204708" cy="113087"/>
                </a:xfrm>
              </p:grpSpPr>
              <p:sp>
                <p:nvSpPr>
                  <p:cNvPr id="1187" name="Google Shape;1187;p2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190" name="Google Shape;1190;p27"/>
            <p:cNvGrpSpPr/>
            <p:nvPr/>
          </p:nvGrpSpPr>
          <p:grpSpPr>
            <a:xfrm flipH="1">
              <a:off x="326690" y="1017737"/>
              <a:ext cx="461424" cy="732722"/>
              <a:chOff x="8530900" y="1017737"/>
              <a:chExt cx="461424" cy="732722"/>
            </a:xfrm>
          </p:grpSpPr>
          <p:grpSp>
            <p:nvGrpSpPr>
              <p:cNvPr id="1191" name="Google Shape;1191;p27"/>
              <p:cNvGrpSpPr/>
              <p:nvPr/>
            </p:nvGrpSpPr>
            <p:grpSpPr>
              <a:xfrm>
                <a:off x="8776741" y="1232082"/>
                <a:ext cx="215583" cy="229700"/>
                <a:chOff x="423441" y="2517507"/>
                <a:chExt cx="215583" cy="229700"/>
              </a:xfrm>
            </p:grpSpPr>
            <p:sp>
              <p:nvSpPr>
                <p:cNvPr id="1192" name="Google Shape;1192;p27"/>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8530900" y="1017737"/>
                <a:ext cx="326056" cy="122381"/>
                <a:chOff x="177600" y="2303162"/>
                <a:chExt cx="326056" cy="122381"/>
              </a:xfrm>
            </p:grpSpPr>
            <p:sp>
              <p:nvSpPr>
                <p:cNvPr id="1195" name="Google Shape;1195;p27"/>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7" name="Google Shape;1197;p27"/>
              <p:cNvGrpSpPr/>
              <p:nvPr/>
            </p:nvGrpSpPr>
            <p:grpSpPr>
              <a:xfrm>
                <a:off x="8611693" y="1424751"/>
                <a:ext cx="218640" cy="325708"/>
                <a:chOff x="258393" y="2710176"/>
                <a:chExt cx="218640" cy="325708"/>
              </a:xfrm>
            </p:grpSpPr>
            <p:sp>
              <p:nvSpPr>
                <p:cNvPr id="1198" name="Google Shape;1198;p27"/>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00" name="Google Shape;1200;p27"/>
            <p:cNvSpPr/>
            <p:nvPr/>
          </p:nvSpPr>
          <p:spPr>
            <a:xfrm flipH="1">
              <a:off x="8999001" y="1633341"/>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grpSp>
        <p:nvGrpSpPr>
          <p:cNvPr id="70" name="Google Shape;70;p3"/>
          <p:cNvGrpSpPr/>
          <p:nvPr/>
        </p:nvGrpSpPr>
        <p:grpSpPr>
          <a:xfrm>
            <a:off x="-569554" y="1017737"/>
            <a:ext cx="10273683" cy="4125772"/>
            <a:chOff x="-569554" y="1017737"/>
            <a:chExt cx="10273683" cy="4125772"/>
          </a:xfrm>
        </p:grpSpPr>
        <p:sp>
          <p:nvSpPr>
            <p:cNvPr id="71" name="Google Shape;71;p3"/>
            <p:cNvSpPr/>
            <p:nvPr/>
          </p:nvSpPr>
          <p:spPr>
            <a:xfrm flipH="1">
              <a:off x="-3655" y="3374214"/>
              <a:ext cx="9141155" cy="17589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 name="Google Shape;72;p3"/>
            <p:cNvGrpSpPr/>
            <p:nvPr/>
          </p:nvGrpSpPr>
          <p:grpSpPr>
            <a:xfrm flipH="1">
              <a:off x="-569554" y="4166042"/>
              <a:ext cx="3273201" cy="782486"/>
              <a:chOff x="6430928" y="4166042"/>
              <a:chExt cx="3273201" cy="782486"/>
            </a:xfrm>
          </p:grpSpPr>
          <p:grpSp>
            <p:nvGrpSpPr>
              <p:cNvPr id="73" name="Google Shape;73;p3"/>
              <p:cNvGrpSpPr/>
              <p:nvPr/>
            </p:nvGrpSpPr>
            <p:grpSpPr>
              <a:xfrm>
                <a:off x="7386095" y="4166042"/>
                <a:ext cx="2318034" cy="773811"/>
                <a:chOff x="762295" y="4190998"/>
                <a:chExt cx="2318034" cy="773811"/>
              </a:xfrm>
            </p:grpSpPr>
            <p:sp>
              <p:nvSpPr>
                <p:cNvPr id="74" name="Google Shape;74;p3"/>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3"/>
              <p:cNvGrpSpPr/>
              <p:nvPr/>
            </p:nvGrpSpPr>
            <p:grpSpPr>
              <a:xfrm>
                <a:off x="6430928" y="4341412"/>
                <a:ext cx="1343761" cy="607116"/>
                <a:chOff x="2515353" y="4380926"/>
                <a:chExt cx="1343761" cy="607116"/>
              </a:xfrm>
            </p:grpSpPr>
            <p:sp>
              <p:nvSpPr>
                <p:cNvPr id="79" name="Google Shape;79;p3"/>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2" name="Google Shape;82;p3"/>
            <p:cNvGrpSpPr/>
            <p:nvPr/>
          </p:nvGrpSpPr>
          <p:grpSpPr>
            <a:xfrm flipH="1">
              <a:off x="7393683" y="4148592"/>
              <a:ext cx="1843078" cy="808698"/>
              <a:chOff x="-25985" y="4224317"/>
              <a:chExt cx="1843078" cy="808698"/>
            </a:xfrm>
          </p:grpSpPr>
          <p:sp>
            <p:nvSpPr>
              <p:cNvPr id="83" name="Google Shape;83;p3"/>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3"/>
            <p:cNvGrpSpPr/>
            <p:nvPr/>
          </p:nvGrpSpPr>
          <p:grpSpPr>
            <a:xfrm flipH="1">
              <a:off x="-6579" y="4804888"/>
              <a:ext cx="9141155" cy="338622"/>
              <a:chOff x="0" y="4804888"/>
              <a:chExt cx="9141155" cy="338622"/>
            </a:xfrm>
          </p:grpSpPr>
          <p:sp>
            <p:nvSpPr>
              <p:cNvPr id="87" name="Google Shape;87;p3"/>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 name="Google Shape;88;p3"/>
              <p:cNvGrpSpPr/>
              <p:nvPr/>
            </p:nvGrpSpPr>
            <p:grpSpPr>
              <a:xfrm>
                <a:off x="408983" y="4937484"/>
                <a:ext cx="8326033" cy="113087"/>
                <a:chOff x="408983" y="4937484"/>
                <a:chExt cx="8326033" cy="113087"/>
              </a:xfrm>
            </p:grpSpPr>
            <p:grpSp>
              <p:nvGrpSpPr>
                <p:cNvPr id="89" name="Google Shape;89;p3"/>
                <p:cNvGrpSpPr/>
                <p:nvPr/>
              </p:nvGrpSpPr>
              <p:grpSpPr>
                <a:xfrm flipH="1">
                  <a:off x="3116092" y="4937484"/>
                  <a:ext cx="204708" cy="113087"/>
                  <a:chOff x="4165490" y="4856571"/>
                  <a:chExt cx="204708" cy="113087"/>
                </a:xfrm>
              </p:grpSpPr>
              <p:sp>
                <p:nvSpPr>
                  <p:cNvPr id="90" name="Google Shape;90;p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3"/>
                <p:cNvGrpSpPr/>
                <p:nvPr/>
              </p:nvGrpSpPr>
              <p:grpSpPr>
                <a:xfrm>
                  <a:off x="408984" y="4937484"/>
                  <a:ext cx="204708" cy="113087"/>
                  <a:chOff x="4165490" y="4856571"/>
                  <a:chExt cx="204708" cy="113087"/>
                </a:xfrm>
              </p:grpSpPr>
              <p:sp>
                <p:nvSpPr>
                  <p:cNvPr id="94" name="Google Shape;94;p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3"/>
                <p:cNvGrpSpPr/>
                <p:nvPr/>
              </p:nvGrpSpPr>
              <p:grpSpPr>
                <a:xfrm>
                  <a:off x="8530309" y="4937484"/>
                  <a:ext cx="204708" cy="113087"/>
                  <a:chOff x="4165490" y="4856571"/>
                  <a:chExt cx="204708" cy="113087"/>
                </a:xfrm>
              </p:grpSpPr>
              <p:sp>
                <p:nvSpPr>
                  <p:cNvPr id="98" name="Google Shape;98;p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3"/>
                <p:cNvGrpSpPr/>
                <p:nvPr/>
              </p:nvGrpSpPr>
              <p:grpSpPr>
                <a:xfrm>
                  <a:off x="5823200" y="4937484"/>
                  <a:ext cx="204708" cy="113087"/>
                  <a:chOff x="4165490" y="4856571"/>
                  <a:chExt cx="204708" cy="113087"/>
                </a:xfrm>
              </p:grpSpPr>
              <p:sp>
                <p:nvSpPr>
                  <p:cNvPr id="102" name="Google Shape;102;p3"/>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3"/>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5" name="Google Shape;105;p3"/>
            <p:cNvGrpSpPr/>
            <p:nvPr/>
          </p:nvGrpSpPr>
          <p:grpSpPr>
            <a:xfrm flipH="1">
              <a:off x="326690" y="1017737"/>
              <a:ext cx="461424" cy="732722"/>
              <a:chOff x="8530900" y="1017737"/>
              <a:chExt cx="461424" cy="732722"/>
            </a:xfrm>
          </p:grpSpPr>
          <p:grpSp>
            <p:nvGrpSpPr>
              <p:cNvPr id="106" name="Google Shape;106;p3"/>
              <p:cNvGrpSpPr/>
              <p:nvPr/>
            </p:nvGrpSpPr>
            <p:grpSpPr>
              <a:xfrm>
                <a:off x="8776741" y="1232082"/>
                <a:ext cx="215583" cy="229700"/>
                <a:chOff x="423441" y="2517507"/>
                <a:chExt cx="215583" cy="229700"/>
              </a:xfrm>
            </p:grpSpPr>
            <p:sp>
              <p:nvSpPr>
                <p:cNvPr id="107" name="Google Shape;107;p3"/>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 name="Google Shape;109;p3"/>
              <p:cNvGrpSpPr/>
              <p:nvPr/>
            </p:nvGrpSpPr>
            <p:grpSpPr>
              <a:xfrm>
                <a:off x="8530900" y="1017737"/>
                <a:ext cx="326056" cy="122381"/>
                <a:chOff x="177600" y="2303162"/>
                <a:chExt cx="326056" cy="122381"/>
              </a:xfrm>
            </p:grpSpPr>
            <p:sp>
              <p:nvSpPr>
                <p:cNvPr id="110" name="Google Shape;110;p3"/>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 name="Google Shape;112;p3"/>
              <p:cNvGrpSpPr/>
              <p:nvPr/>
            </p:nvGrpSpPr>
            <p:grpSpPr>
              <a:xfrm>
                <a:off x="8611693" y="1424751"/>
                <a:ext cx="218640" cy="325708"/>
                <a:chOff x="258393" y="2710176"/>
                <a:chExt cx="218640" cy="325708"/>
              </a:xfrm>
            </p:grpSpPr>
            <p:sp>
              <p:nvSpPr>
                <p:cNvPr id="113" name="Google Shape;113;p3"/>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3"/>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5" name="Google Shape;115;p3"/>
            <p:cNvSpPr/>
            <p:nvPr/>
          </p:nvSpPr>
          <p:spPr>
            <a:xfrm flipH="1">
              <a:off x="8999001" y="1633341"/>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116;p3"/>
          <p:cNvSpPr txBox="1">
            <a:spLocks noGrp="1"/>
          </p:cNvSpPr>
          <p:nvPr>
            <p:ph type="title"/>
          </p:nvPr>
        </p:nvSpPr>
        <p:spPr>
          <a:xfrm>
            <a:off x="1469500" y="1859525"/>
            <a:ext cx="6189000" cy="543300"/>
          </a:xfrm>
          <a:prstGeom prst="rect">
            <a:avLst/>
          </a:prstGeom>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117" name="Google Shape;117;p3"/>
          <p:cNvSpPr txBox="1">
            <a:spLocks noGrp="1"/>
          </p:cNvSpPr>
          <p:nvPr>
            <p:ph type="title" idx="2" hasCustomPrompt="1"/>
          </p:nvPr>
        </p:nvSpPr>
        <p:spPr>
          <a:xfrm>
            <a:off x="2988525" y="1017725"/>
            <a:ext cx="31509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7"/>
        <p:cNvGrpSpPr/>
        <p:nvPr/>
      </p:nvGrpSpPr>
      <p:grpSpPr>
        <a:xfrm>
          <a:off x="0" y="0"/>
          <a:ext cx="0" cy="0"/>
          <a:chOff x="0" y="0"/>
          <a:chExt cx="0" cy="0"/>
        </a:xfrm>
      </p:grpSpPr>
      <p:grpSp>
        <p:nvGrpSpPr>
          <p:cNvPr id="158" name="Google Shape;158;p5"/>
          <p:cNvGrpSpPr/>
          <p:nvPr/>
        </p:nvGrpSpPr>
        <p:grpSpPr>
          <a:xfrm>
            <a:off x="-611190" y="-188804"/>
            <a:ext cx="10688265" cy="5916558"/>
            <a:chOff x="-611190" y="-188804"/>
            <a:chExt cx="10688265" cy="5916558"/>
          </a:xfrm>
        </p:grpSpPr>
        <p:sp>
          <p:nvSpPr>
            <p:cNvPr id="159" name="Google Shape;159;p5"/>
            <p:cNvSpPr/>
            <p:nvPr/>
          </p:nvSpPr>
          <p:spPr>
            <a:xfrm rot="-701863" flipH="1">
              <a:off x="5999699" y="3990970"/>
              <a:ext cx="3983182" cy="1346778"/>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0" name="Google Shape;160;p5"/>
            <p:cNvGrpSpPr/>
            <p:nvPr/>
          </p:nvGrpSpPr>
          <p:grpSpPr>
            <a:xfrm flipH="1">
              <a:off x="7356915" y="4075942"/>
              <a:ext cx="1843078" cy="808698"/>
              <a:chOff x="-25985" y="4224317"/>
              <a:chExt cx="1843078" cy="808698"/>
            </a:xfrm>
          </p:grpSpPr>
          <p:sp>
            <p:nvSpPr>
              <p:cNvPr id="161" name="Google Shape;161;p5"/>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5"/>
            <p:cNvGrpSpPr/>
            <p:nvPr/>
          </p:nvGrpSpPr>
          <p:grpSpPr>
            <a:xfrm>
              <a:off x="1422" y="4813626"/>
              <a:ext cx="9141155" cy="338622"/>
              <a:chOff x="1422" y="4813626"/>
              <a:chExt cx="9141155" cy="338622"/>
            </a:xfrm>
          </p:grpSpPr>
          <p:sp>
            <p:nvSpPr>
              <p:cNvPr id="165" name="Google Shape;165;p5"/>
              <p:cNvSpPr/>
              <p:nvPr/>
            </p:nvSpPr>
            <p:spPr>
              <a:xfrm>
                <a:off x="1422" y="4813626"/>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6" name="Google Shape;166;p5"/>
              <p:cNvGrpSpPr/>
              <p:nvPr/>
            </p:nvGrpSpPr>
            <p:grpSpPr>
              <a:xfrm>
                <a:off x="408983" y="4937484"/>
                <a:ext cx="8326033" cy="113087"/>
                <a:chOff x="408983" y="4937484"/>
                <a:chExt cx="8326033" cy="113087"/>
              </a:xfrm>
            </p:grpSpPr>
            <p:grpSp>
              <p:nvGrpSpPr>
                <p:cNvPr id="167" name="Google Shape;167;p5"/>
                <p:cNvGrpSpPr/>
                <p:nvPr/>
              </p:nvGrpSpPr>
              <p:grpSpPr>
                <a:xfrm flipH="1">
                  <a:off x="3116092" y="4937484"/>
                  <a:ext cx="204708" cy="113087"/>
                  <a:chOff x="4165490" y="4856571"/>
                  <a:chExt cx="204708" cy="113087"/>
                </a:xfrm>
              </p:grpSpPr>
              <p:sp>
                <p:nvSpPr>
                  <p:cNvPr id="168" name="Google Shape;168;p5"/>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171;p5"/>
                <p:cNvGrpSpPr/>
                <p:nvPr/>
              </p:nvGrpSpPr>
              <p:grpSpPr>
                <a:xfrm>
                  <a:off x="408984" y="4937484"/>
                  <a:ext cx="204708" cy="113087"/>
                  <a:chOff x="4165490" y="4856571"/>
                  <a:chExt cx="204708" cy="113087"/>
                </a:xfrm>
              </p:grpSpPr>
              <p:sp>
                <p:nvSpPr>
                  <p:cNvPr id="172" name="Google Shape;172;p5"/>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8530309" y="4937484"/>
                  <a:ext cx="204708" cy="113087"/>
                  <a:chOff x="4165490" y="4856571"/>
                  <a:chExt cx="204708" cy="113087"/>
                </a:xfrm>
              </p:grpSpPr>
              <p:sp>
                <p:nvSpPr>
                  <p:cNvPr id="176" name="Google Shape;176;p5"/>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5"/>
                <p:cNvGrpSpPr/>
                <p:nvPr/>
              </p:nvGrpSpPr>
              <p:grpSpPr>
                <a:xfrm>
                  <a:off x="5823200" y="4937484"/>
                  <a:ext cx="204708" cy="113087"/>
                  <a:chOff x="4165490" y="4856571"/>
                  <a:chExt cx="204708" cy="113087"/>
                </a:xfrm>
              </p:grpSpPr>
              <p:sp>
                <p:nvSpPr>
                  <p:cNvPr id="180" name="Google Shape;180;p5"/>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3" name="Google Shape;183;p5"/>
            <p:cNvGrpSpPr/>
            <p:nvPr/>
          </p:nvGrpSpPr>
          <p:grpSpPr>
            <a:xfrm>
              <a:off x="76902" y="2199661"/>
              <a:ext cx="461179" cy="461210"/>
              <a:chOff x="2957865" y="5957044"/>
              <a:chExt cx="794178" cy="794231"/>
            </a:xfrm>
          </p:grpSpPr>
          <p:sp>
            <p:nvSpPr>
              <p:cNvPr id="184" name="Google Shape;184;p5"/>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5"/>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5"/>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5"/>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5"/>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5"/>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5"/>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5"/>
            <p:cNvGrpSpPr/>
            <p:nvPr/>
          </p:nvGrpSpPr>
          <p:grpSpPr>
            <a:xfrm flipH="1">
              <a:off x="-611190" y="-188804"/>
              <a:ext cx="1462124" cy="723810"/>
              <a:chOff x="5396060" y="1318484"/>
              <a:chExt cx="1462124" cy="723810"/>
            </a:xfrm>
          </p:grpSpPr>
          <p:sp>
            <p:nvSpPr>
              <p:cNvPr id="195" name="Google Shape;195;p5"/>
              <p:cNvSpPr/>
              <p:nvPr/>
            </p:nvSpPr>
            <p:spPr>
              <a:xfrm>
                <a:off x="5396060" y="16596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5"/>
              <p:cNvSpPr/>
              <p:nvPr/>
            </p:nvSpPr>
            <p:spPr>
              <a:xfrm>
                <a:off x="5931338" y="131848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7" name="Google Shape;197;p5"/>
            <p:cNvSpPr/>
            <p:nvPr/>
          </p:nvSpPr>
          <p:spPr>
            <a:xfrm flipH="1">
              <a:off x="8523110" y="283759"/>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 name="Google Shape;198;p5"/>
          <p:cNvSpPr txBox="1">
            <a:spLocks noGrp="1"/>
          </p:cNvSpPr>
          <p:nvPr>
            <p:ph type="subTitle" idx="1"/>
          </p:nvPr>
        </p:nvSpPr>
        <p:spPr>
          <a:xfrm>
            <a:off x="720000" y="1182598"/>
            <a:ext cx="7704000" cy="12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5"/>
          <p:cNvSpPr txBox="1">
            <a:spLocks noGrp="1"/>
          </p:cNvSpPr>
          <p:nvPr>
            <p:ph type="subTitle" idx="2"/>
          </p:nvPr>
        </p:nvSpPr>
        <p:spPr>
          <a:xfrm>
            <a:off x="715100" y="2466300"/>
            <a:ext cx="7704000" cy="202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1"/>
        <p:cNvGrpSpPr/>
        <p:nvPr/>
      </p:nvGrpSpPr>
      <p:grpSpPr>
        <a:xfrm>
          <a:off x="0" y="0"/>
          <a:ext cx="0" cy="0"/>
          <a:chOff x="0" y="0"/>
          <a:chExt cx="0" cy="0"/>
        </a:xfrm>
      </p:grpSpPr>
      <p:grpSp>
        <p:nvGrpSpPr>
          <p:cNvPr id="202" name="Google Shape;202;p6"/>
          <p:cNvGrpSpPr/>
          <p:nvPr/>
        </p:nvGrpSpPr>
        <p:grpSpPr>
          <a:xfrm>
            <a:off x="-102185" y="-172210"/>
            <a:ext cx="9243340" cy="5315719"/>
            <a:chOff x="-102185" y="-172209"/>
            <a:chExt cx="9243340" cy="5315719"/>
          </a:xfrm>
        </p:grpSpPr>
        <p:sp>
          <p:nvSpPr>
            <p:cNvPr id="203" name="Google Shape;203;p6"/>
            <p:cNvSpPr/>
            <p:nvPr/>
          </p:nvSpPr>
          <p:spPr>
            <a:xfrm>
              <a:off x="-3602" y="4323375"/>
              <a:ext cx="9141155" cy="810039"/>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 name="Google Shape;204;p6"/>
            <p:cNvGrpSpPr/>
            <p:nvPr/>
          </p:nvGrpSpPr>
          <p:grpSpPr>
            <a:xfrm>
              <a:off x="-102185" y="4148592"/>
              <a:ext cx="1843078" cy="808698"/>
              <a:chOff x="-25985" y="4224317"/>
              <a:chExt cx="1843078" cy="808698"/>
            </a:xfrm>
          </p:grpSpPr>
          <p:sp>
            <p:nvSpPr>
              <p:cNvPr id="205" name="Google Shape;205;p6"/>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8" name="Google Shape;208;p6"/>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9" name="Google Shape;209;p6"/>
            <p:cNvGrpSpPr/>
            <p:nvPr/>
          </p:nvGrpSpPr>
          <p:grpSpPr>
            <a:xfrm>
              <a:off x="408983" y="4937484"/>
              <a:ext cx="8326033" cy="113087"/>
              <a:chOff x="408983" y="4937484"/>
              <a:chExt cx="8326033" cy="113087"/>
            </a:xfrm>
          </p:grpSpPr>
          <p:grpSp>
            <p:nvGrpSpPr>
              <p:cNvPr id="210" name="Google Shape;210;p6"/>
              <p:cNvGrpSpPr/>
              <p:nvPr/>
            </p:nvGrpSpPr>
            <p:grpSpPr>
              <a:xfrm flipH="1">
                <a:off x="3116092" y="4937484"/>
                <a:ext cx="204708" cy="113087"/>
                <a:chOff x="4165490" y="4856571"/>
                <a:chExt cx="204708" cy="113087"/>
              </a:xfrm>
            </p:grpSpPr>
            <p:sp>
              <p:nvSpPr>
                <p:cNvPr id="211" name="Google Shape;211;p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6"/>
              <p:cNvGrpSpPr/>
              <p:nvPr/>
            </p:nvGrpSpPr>
            <p:grpSpPr>
              <a:xfrm>
                <a:off x="408984" y="4937484"/>
                <a:ext cx="204708" cy="113087"/>
                <a:chOff x="4165490" y="4856571"/>
                <a:chExt cx="204708" cy="113087"/>
              </a:xfrm>
            </p:grpSpPr>
            <p:sp>
              <p:nvSpPr>
                <p:cNvPr id="215" name="Google Shape;215;p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6"/>
              <p:cNvGrpSpPr/>
              <p:nvPr/>
            </p:nvGrpSpPr>
            <p:grpSpPr>
              <a:xfrm>
                <a:off x="8530309" y="4937484"/>
                <a:ext cx="204708" cy="113087"/>
                <a:chOff x="4165490" y="4856571"/>
                <a:chExt cx="204708" cy="113087"/>
              </a:xfrm>
            </p:grpSpPr>
            <p:sp>
              <p:nvSpPr>
                <p:cNvPr id="219" name="Google Shape;219;p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 name="Google Shape;222;p6"/>
              <p:cNvGrpSpPr/>
              <p:nvPr/>
            </p:nvGrpSpPr>
            <p:grpSpPr>
              <a:xfrm>
                <a:off x="5823200" y="4937484"/>
                <a:ext cx="204708" cy="113087"/>
                <a:chOff x="4165490" y="4856571"/>
                <a:chExt cx="204708" cy="113087"/>
              </a:xfrm>
            </p:grpSpPr>
            <p:sp>
              <p:nvSpPr>
                <p:cNvPr id="223" name="Google Shape;223;p6"/>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6" name="Google Shape;226;p6"/>
            <p:cNvSpPr/>
            <p:nvPr/>
          </p:nvSpPr>
          <p:spPr>
            <a:xfrm>
              <a:off x="362535" y="-172210"/>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6"/>
            <p:cNvGrpSpPr/>
            <p:nvPr/>
          </p:nvGrpSpPr>
          <p:grpSpPr>
            <a:xfrm>
              <a:off x="8604825" y="2520273"/>
              <a:ext cx="461424" cy="1457261"/>
              <a:chOff x="177600" y="1578623"/>
              <a:chExt cx="461424" cy="1457261"/>
            </a:xfrm>
          </p:grpSpPr>
          <p:grpSp>
            <p:nvGrpSpPr>
              <p:cNvPr id="228" name="Google Shape;228;p6"/>
              <p:cNvGrpSpPr/>
              <p:nvPr/>
            </p:nvGrpSpPr>
            <p:grpSpPr>
              <a:xfrm>
                <a:off x="177727" y="1578623"/>
                <a:ext cx="461179" cy="461210"/>
                <a:chOff x="2957865" y="5957044"/>
                <a:chExt cx="794178" cy="794231"/>
              </a:xfrm>
            </p:grpSpPr>
            <p:sp>
              <p:nvSpPr>
                <p:cNvPr id="229" name="Google Shape;229;p6"/>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6"/>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6"/>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177600" y="2303162"/>
                <a:ext cx="461424" cy="732722"/>
                <a:chOff x="177600" y="2303162"/>
                <a:chExt cx="461424" cy="732722"/>
              </a:xfrm>
            </p:grpSpPr>
            <p:grpSp>
              <p:nvGrpSpPr>
                <p:cNvPr id="240" name="Google Shape;240;p6"/>
                <p:cNvGrpSpPr/>
                <p:nvPr/>
              </p:nvGrpSpPr>
              <p:grpSpPr>
                <a:xfrm>
                  <a:off x="423441" y="2517507"/>
                  <a:ext cx="215583" cy="229700"/>
                  <a:chOff x="423441" y="2517507"/>
                  <a:chExt cx="215583" cy="229700"/>
                </a:xfrm>
              </p:grpSpPr>
              <p:sp>
                <p:nvSpPr>
                  <p:cNvPr id="241" name="Google Shape;241;p6"/>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6"/>
                <p:cNvGrpSpPr/>
                <p:nvPr/>
              </p:nvGrpSpPr>
              <p:grpSpPr>
                <a:xfrm>
                  <a:off x="177600" y="2303162"/>
                  <a:ext cx="326056" cy="122381"/>
                  <a:chOff x="177600" y="2303162"/>
                  <a:chExt cx="326056" cy="122381"/>
                </a:xfrm>
              </p:grpSpPr>
              <p:sp>
                <p:nvSpPr>
                  <p:cNvPr id="244" name="Google Shape;244;p6"/>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 name="Google Shape;246;p6"/>
                <p:cNvGrpSpPr/>
                <p:nvPr/>
              </p:nvGrpSpPr>
              <p:grpSpPr>
                <a:xfrm>
                  <a:off x="258393" y="2710176"/>
                  <a:ext cx="218640" cy="325708"/>
                  <a:chOff x="258393" y="2710176"/>
                  <a:chExt cx="218640" cy="325708"/>
                </a:xfrm>
              </p:grpSpPr>
              <p:sp>
                <p:nvSpPr>
                  <p:cNvPr id="247" name="Google Shape;247;p6"/>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49" name="Google Shape;249;p6"/>
          <p:cNvSpPr txBox="1">
            <a:spLocks noGrp="1"/>
          </p:cNvSpPr>
          <p:nvPr>
            <p:ph type="title"/>
          </p:nvPr>
        </p:nvSpPr>
        <p:spPr>
          <a:xfrm>
            <a:off x="720000" y="445025"/>
            <a:ext cx="7708800" cy="97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0"/>
        <p:cNvGrpSpPr/>
        <p:nvPr/>
      </p:nvGrpSpPr>
      <p:grpSpPr>
        <a:xfrm>
          <a:off x="0" y="0"/>
          <a:ext cx="0" cy="0"/>
          <a:chOff x="0" y="0"/>
          <a:chExt cx="0" cy="0"/>
        </a:xfrm>
      </p:grpSpPr>
      <p:grpSp>
        <p:nvGrpSpPr>
          <p:cNvPr id="251" name="Google Shape;251;p7"/>
          <p:cNvGrpSpPr/>
          <p:nvPr/>
        </p:nvGrpSpPr>
        <p:grpSpPr>
          <a:xfrm>
            <a:off x="-402715" y="294938"/>
            <a:ext cx="9564678" cy="4857310"/>
            <a:chOff x="-402715" y="294938"/>
            <a:chExt cx="9564678" cy="4857310"/>
          </a:xfrm>
        </p:grpSpPr>
        <p:sp>
          <p:nvSpPr>
            <p:cNvPr id="252" name="Google Shape;252;p7"/>
            <p:cNvSpPr/>
            <p:nvPr/>
          </p:nvSpPr>
          <p:spPr>
            <a:xfrm>
              <a:off x="-2925" y="3984777"/>
              <a:ext cx="9141155" cy="1147280"/>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3" name="Google Shape;253;p7"/>
            <p:cNvGrpSpPr/>
            <p:nvPr/>
          </p:nvGrpSpPr>
          <p:grpSpPr>
            <a:xfrm flipH="1">
              <a:off x="7318885" y="4045917"/>
              <a:ext cx="1843078" cy="808698"/>
              <a:chOff x="-25985" y="4224317"/>
              <a:chExt cx="1843078" cy="808698"/>
            </a:xfrm>
          </p:grpSpPr>
          <p:sp>
            <p:nvSpPr>
              <p:cNvPr id="254" name="Google Shape;254;p7"/>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7"/>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7"/>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 name="Google Shape;257;p7"/>
            <p:cNvGrpSpPr/>
            <p:nvPr/>
          </p:nvGrpSpPr>
          <p:grpSpPr>
            <a:xfrm rot="208447">
              <a:off x="5461294" y="4115447"/>
              <a:ext cx="2318122" cy="773841"/>
              <a:chOff x="762295" y="4190998"/>
              <a:chExt cx="2318034" cy="773811"/>
            </a:xfrm>
          </p:grpSpPr>
          <p:sp>
            <p:nvSpPr>
              <p:cNvPr id="258" name="Google Shape;258;p7"/>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7"/>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7"/>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7"/>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2" name="Google Shape;262;p7"/>
            <p:cNvGrpSpPr/>
            <p:nvPr/>
          </p:nvGrpSpPr>
          <p:grpSpPr>
            <a:xfrm>
              <a:off x="1422" y="4813626"/>
              <a:ext cx="9141155" cy="338622"/>
              <a:chOff x="1422" y="4813626"/>
              <a:chExt cx="9141155" cy="338622"/>
            </a:xfrm>
          </p:grpSpPr>
          <p:sp>
            <p:nvSpPr>
              <p:cNvPr id="263" name="Google Shape;263;p7"/>
              <p:cNvSpPr/>
              <p:nvPr/>
            </p:nvSpPr>
            <p:spPr>
              <a:xfrm>
                <a:off x="1422" y="4813626"/>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4" name="Google Shape;264;p7"/>
              <p:cNvGrpSpPr/>
              <p:nvPr/>
            </p:nvGrpSpPr>
            <p:grpSpPr>
              <a:xfrm>
                <a:off x="408983" y="4937484"/>
                <a:ext cx="8326033" cy="113087"/>
                <a:chOff x="408983" y="4937484"/>
                <a:chExt cx="8326033" cy="113087"/>
              </a:xfrm>
            </p:grpSpPr>
            <p:grpSp>
              <p:nvGrpSpPr>
                <p:cNvPr id="265" name="Google Shape;265;p7"/>
                <p:cNvGrpSpPr/>
                <p:nvPr/>
              </p:nvGrpSpPr>
              <p:grpSpPr>
                <a:xfrm flipH="1">
                  <a:off x="3116092" y="4937484"/>
                  <a:ext cx="204708" cy="113087"/>
                  <a:chOff x="4165490" y="4856571"/>
                  <a:chExt cx="204708" cy="113087"/>
                </a:xfrm>
              </p:grpSpPr>
              <p:sp>
                <p:nvSpPr>
                  <p:cNvPr id="266" name="Google Shape;266;p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7"/>
                <p:cNvGrpSpPr/>
                <p:nvPr/>
              </p:nvGrpSpPr>
              <p:grpSpPr>
                <a:xfrm>
                  <a:off x="408984" y="4937484"/>
                  <a:ext cx="204708" cy="113087"/>
                  <a:chOff x="4165490" y="4856571"/>
                  <a:chExt cx="204708" cy="113087"/>
                </a:xfrm>
              </p:grpSpPr>
              <p:sp>
                <p:nvSpPr>
                  <p:cNvPr id="270" name="Google Shape;270;p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7"/>
                <p:cNvGrpSpPr/>
                <p:nvPr/>
              </p:nvGrpSpPr>
              <p:grpSpPr>
                <a:xfrm>
                  <a:off x="8530309" y="4937484"/>
                  <a:ext cx="204708" cy="113087"/>
                  <a:chOff x="4165490" y="4856571"/>
                  <a:chExt cx="204708" cy="113087"/>
                </a:xfrm>
              </p:grpSpPr>
              <p:sp>
                <p:nvSpPr>
                  <p:cNvPr id="274" name="Google Shape;274;p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7"/>
                <p:cNvGrpSpPr/>
                <p:nvPr/>
              </p:nvGrpSpPr>
              <p:grpSpPr>
                <a:xfrm>
                  <a:off x="5823200" y="4937484"/>
                  <a:ext cx="204708" cy="113087"/>
                  <a:chOff x="4165490" y="4856571"/>
                  <a:chExt cx="204708" cy="113087"/>
                </a:xfrm>
              </p:grpSpPr>
              <p:sp>
                <p:nvSpPr>
                  <p:cNvPr id="278" name="Google Shape;278;p7"/>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7"/>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7"/>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81" name="Google Shape;281;p7"/>
            <p:cNvGrpSpPr/>
            <p:nvPr/>
          </p:nvGrpSpPr>
          <p:grpSpPr>
            <a:xfrm>
              <a:off x="8552352" y="304398"/>
              <a:ext cx="461179" cy="461210"/>
              <a:chOff x="2957865" y="5957044"/>
              <a:chExt cx="794178" cy="794231"/>
            </a:xfrm>
          </p:grpSpPr>
          <p:sp>
            <p:nvSpPr>
              <p:cNvPr id="282" name="Google Shape;282;p7"/>
              <p:cNvSpPr/>
              <p:nvPr/>
            </p:nvSpPr>
            <p:spPr>
              <a:xfrm>
                <a:off x="2957865" y="5957044"/>
                <a:ext cx="794178" cy="794231"/>
              </a:xfrm>
              <a:custGeom>
                <a:avLst/>
                <a:gdLst/>
                <a:ahLst/>
                <a:cxnLst/>
                <a:rect l="l" t="t" r="r" b="b"/>
                <a:pathLst>
                  <a:path w="794178" h="794231" extrusionOk="0">
                    <a:moveTo>
                      <a:pt x="201182" y="424150"/>
                    </a:moveTo>
                    <a:cubicBezTo>
                      <a:pt x="80015" y="392411"/>
                      <a:pt x="-9786" y="333851"/>
                      <a:pt x="856" y="293462"/>
                    </a:cubicBezTo>
                    <a:cubicBezTo>
                      <a:pt x="11498" y="253073"/>
                      <a:pt x="118475" y="245792"/>
                      <a:pt x="239642" y="277593"/>
                    </a:cubicBezTo>
                    <a:cubicBezTo>
                      <a:pt x="176413" y="169557"/>
                      <a:pt x="154321" y="64696"/>
                      <a:pt x="190353" y="43661"/>
                    </a:cubicBezTo>
                    <a:cubicBezTo>
                      <a:pt x="226386" y="22627"/>
                      <a:pt x="307039" y="93136"/>
                      <a:pt x="370205" y="201420"/>
                    </a:cubicBezTo>
                    <a:cubicBezTo>
                      <a:pt x="401943" y="80192"/>
                      <a:pt x="460566" y="-9734"/>
                      <a:pt x="501017" y="846"/>
                    </a:cubicBezTo>
                    <a:cubicBezTo>
                      <a:pt x="541406" y="11425"/>
                      <a:pt x="548438" y="118527"/>
                      <a:pt x="516638" y="239756"/>
                    </a:cubicBezTo>
                    <a:cubicBezTo>
                      <a:pt x="624797" y="176341"/>
                      <a:pt x="729659" y="154435"/>
                      <a:pt x="750756" y="190467"/>
                    </a:cubicBezTo>
                    <a:cubicBezTo>
                      <a:pt x="771852" y="226500"/>
                      <a:pt x="701156" y="307029"/>
                      <a:pt x="593059" y="370132"/>
                    </a:cubicBezTo>
                    <a:cubicBezTo>
                      <a:pt x="714225" y="401871"/>
                      <a:pt x="803964" y="460680"/>
                      <a:pt x="793322" y="501069"/>
                    </a:cubicBezTo>
                    <a:cubicBezTo>
                      <a:pt x="782743" y="541458"/>
                      <a:pt x="675765" y="548428"/>
                      <a:pt x="554599" y="516689"/>
                    </a:cubicBezTo>
                    <a:cubicBezTo>
                      <a:pt x="617827" y="624724"/>
                      <a:pt x="639920" y="729586"/>
                      <a:pt x="603825" y="750869"/>
                    </a:cubicBezTo>
                    <a:cubicBezTo>
                      <a:pt x="567792" y="771904"/>
                      <a:pt x="487201" y="701084"/>
                      <a:pt x="423974" y="593111"/>
                    </a:cubicBezTo>
                    <a:cubicBezTo>
                      <a:pt x="392235" y="714339"/>
                      <a:pt x="333674" y="804016"/>
                      <a:pt x="293223" y="793374"/>
                    </a:cubicBezTo>
                    <a:cubicBezTo>
                      <a:pt x="252772" y="782732"/>
                      <a:pt x="245740" y="675942"/>
                      <a:pt x="277541" y="554713"/>
                    </a:cubicBezTo>
                    <a:cubicBezTo>
                      <a:pt x="169443" y="617817"/>
                      <a:pt x="64520" y="640034"/>
                      <a:pt x="43423" y="604001"/>
                    </a:cubicBezTo>
                    <a:cubicBezTo>
                      <a:pt x="22388" y="567720"/>
                      <a:pt x="93022" y="487191"/>
                      <a:pt x="201120" y="42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7"/>
              <p:cNvSpPr/>
              <p:nvPr/>
            </p:nvSpPr>
            <p:spPr>
              <a:xfrm>
                <a:off x="3072388" y="6281953"/>
                <a:ext cx="276661" cy="71547"/>
              </a:xfrm>
              <a:custGeom>
                <a:avLst/>
                <a:gdLst/>
                <a:ahLst/>
                <a:cxnLst/>
                <a:rect l="l" t="t" r="r" b="b"/>
                <a:pathLst>
                  <a:path w="276661" h="71547" extrusionOk="0">
                    <a:moveTo>
                      <a:pt x="1027" y="3030"/>
                    </a:moveTo>
                    <a:cubicBezTo>
                      <a:pt x="45337" y="17779"/>
                      <a:pt x="91015" y="30910"/>
                      <a:pt x="137129" y="42050"/>
                    </a:cubicBezTo>
                    <a:cubicBezTo>
                      <a:pt x="183306" y="53252"/>
                      <a:pt x="229855" y="62524"/>
                      <a:pt x="275596" y="71548"/>
                    </a:cubicBezTo>
                    <a:cubicBezTo>
                      <a:pt x="276094" y="71486"/>
                      <a:pt x="276529" y="71361"/>
                      <a:pt x="276654" y="70677"/>
                    </a:cubicBezTo>
                    <a:cubicBezTo>
                      <a:pt x="276716" y="70241"/>
                      <a:pt x="276405" y="69930"/>
                      <a:pt x="275970" y="69805"/>
                    </a:cubicBezTo>
                    <a:cubicBezTo>
                      <a:pt x="221392" y="57981"/>
                      <a:pt x="165881" y="44788"/>
                      <a:pt x="110867" y="30599"/>
                    </a:cubicBezTo>
                    <a:cubicBezTo>
                      <a:pt x="74088" y="21202"/>
                      <a:pt x="37558" y="11369"/>
                      <a:pt x="2023" y="43"/>
                    </a:cubicBezTo>
                    <a:cubicBezTo>
                      <a:pt x="1214" y="-144"/>
                      <a:pt x="342" y="292"/>
                      <a:pt x="94" y="1101"/>
                    </a:cubicBezTo>
                    <a:cubicBezTo>
                      <a:pt x="-217" y="1910"/>
                      <a:pt x="280" y="2719"/>
                      <a:pt x="1090" y="29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7"/>
              <p:cNvSpPr/>
              <p:nvPr/>
            </p:nvSpPr>
            <p:spPr>
              <a:xfrm>
                <a:off x="3123242" y="6364696"/>
                <a:ext cx="218816" cy="119938"/>
              </a:xfrm>
              <a:custGeom>
                <a:avLst/>
                <a:gdLst/>
                <a:ahLst/>
                <a:cxnLst/>
                <a:rect l="l" t="t" r="r" b="b"/>
                <a:pathLst>
                  <a:path w="218816" h="119938" extrusionOk="0">
                    <a:moveTo>
                      <a:pt x="2137" y="119679"/>
                    </a:moveTo>
                    <a:cubicBezTo>
                      <a:pt x="32444" y="103748"/>
                      <a:pt x="62627" y="87069"/>
                      <a:pt x="92561" y="69893"/>
                    </a:cubicBezTo>
                    <a:cubicBezTo>
                      <a:pt x="112475" y="58443"/>
                      <a:pt x="132203" y="46681"/>
                      <a:pt x="152242" y="35728"/>
                    </a:cubicBezTo>
                    <a:cubicBezTo>
                      <a:pt x="173774" y="24028"/>
                      <a:pt x="195618" y="12577"/>
                      <a:pt x="217959" y="2682"/>
                    </a:cubicBezTo>
                    <a:cubicBezTo>
                      <a:pt x="218643" y="2434"/>
                      <a:pt x="219017" y="1625"/>
                      <a:pt x="218706" y="816"/>
                    </a:cubicBezTo>
                    <a:cubicBezTo>
                      <a:pt x="218395" y="69"/>
                      <a:pt x="217585" y="-180"/>
                      <a:pt x="216839" y="131"/>
                    </a:cubicBezTo>
                    <a:cubicBezTo>
                      <a:pt x="186532" y="12702"/>
                      <a:pt x="156971" y="27078"/>
                      <a:pt x="128095" y="42947"/>
                    </a:cubicBezTo>
                    <a:cubicBezTo>
                      <a:pt x="85031" y="66595"/>
                      <a:pt x="43397" y="93355"/>
                      <a:pt x="706" y="117314"/>
                    </a:cubicBezTo>
                    <a:cubicBezTo>
                      <a:pt x="22" y="117563"/>
                      <a:pt x="-165" y="118435"/>
                      <a:pt x="146" y="119181"/>
                    </a:cubicBezTo>
                    <a:cubicBezTo>
                      <a:pt x="457" y="119928"/>
                      <a:pt x="1390" y="120177"/>
                      <a:pt x="2075" y="11967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3283223" y="6359074"/>
                <a:ext cx="53008" cy="248187"/>
              </a:xfrm>
              <a:custGeom>
                <a:avLst/>
                <a:gdLst/>
                <a:ahLst/>
                <a:cxnLst/>
                <a:rect l="l" t="t" r="r" b="b"/>
                <a:pathLst>
                  <a:path w="53008" h="248187" extrusionOk="0">
                    <a:moveTo>
                      <a:pt x="2778" y="247214"/>
                    </a:moveTo>
                    <a:lnTo>
                      <a:pt x="25928" y="118456"/>
                    </a:lnTo>
                    <a:lnTo>
                      <a:pt x="52999" y="1086"/>
                    </a:lnTo>
                    <a:cubicBezTo>
                      <a:pt x="53061" y="650"/>
                      <a:pt x="52813" y="152"/>
                      <a:pt x="52377" y="28"/>
                    </a:cubicBezTo>
                    <a:cubicBezTo>
                      <a:pt x="51941" y="-97"/>
                      <a:pt x="51506" y="214"/>
                      <a:pt x="51381" y="650"/>
                    </a:cubicBezTo>
                    <a:lnTo>
                      <a:pt x="21883" y="117398"/>
                    </a:lnTo>
                    <a:cubicBezTo>
                      <a:pt x="18958" y="130404"/>
                      <a:pt x="16344" y="143224"/>
                      <a:pt x="14291" y="156231"/>
                    </a:cubicBezTo>
                    <a:cubicBezTo>
                      <a:pt x="9374" y="186289"/>
                      <a:pt x="6014" y="216721"/>
                      <a:pt x="39" y="246530"/>
                    </a:cubicBezTo>
                    <a:cubicBezTo>
                      <a:pt x="-147" y="247401"/>
                      <a:pt x="350" y="248210"/>
                      <a:pt x="1097" y="248148"/>
                    </a:cubicBezTo>
                    <a:cubicBezTo>
                      <a:pt x="1844" y="248335"/>
                      <a:pt x="2591" y="247837"/>
                      <a:pt x="2715" y="24721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3388200" y="6395788"/>
                <a:ext cx="85800" cy="193829"/>
              </a:xfrm>
              <a:custGeom>
                <a:avLst/>
                <a:gdLst/>
                <a:ahLst/>
                <a:cxnLst/>
                <a:rect l="l" t="t" r="r" b="b"/>
                <a:pathLst>
                  <a:path w="85800" h="193829" extrusionOk="0">
                    <a:moveTo>
                      <a:pt x="85679" y="191831"/>
                    </a:moveTo>
                    <a:cubicBezTo>
                      <a:pt x="85493" y="190213"/>
                      <a:pt x="85493" y="188844"/>
                      <a:pt x="85057" y="187599"/>
                    </a:cubicBezTo>
                    <a:cubicBezTo>
                      <a:pt x="81696" y="175464"/>
                      <a:pt x="75287" y="164511"/>
                      <a:pt x="70246" y="153060"/>
                    </a:cubicBezTo>
                    <a:cubicBezTo>
                      <a:pt x="48091" y="102154"/>
                      <a:pt x="25937" y="51248"/>
                      <a:pt x="2911" y="840"/>
                    </a:cubicBezTo>
                    <a:cubicBezTo>
                      <a:pt x="2599" y="93"/>
                      <a:pt x="1666" y="-156"/>
                      <a:pt x="919" y="93"/>
                    </a:cubicBezTo>
                    <a:cubicBezTo>
                      <a:pt x="172" y="342"/>
                      <a:pt x="-201" y="1400"/>
                      <a:pt x="110" y="2147"/>
                    </a:cubicBezTo>
                    <a:cubicBezTo>
                      <a:pt x="22265" y="53053"/>
                      <a:pt x="42677" y="104581"/>
                      <a:pt x="64894" y="155550"/>
                    </a:cubicBezTo>
                    <a:cubicBezTo>
                      <a:pt x="69873" y="167000"/>
                      <a:pt x="73669" y="179011"/>
                      <a:pt x="80390" y="189591"/>
                    </a:cubicBezTo>
                    <a:cubicBezTo>
                      <a:pt x="81199" y="190898"/>
                      <a:pt x="82194" y="191893"/>
                      <a:pt x="83128" y="193013"/>
                    </a:cubicBezTo>
                    <a:cubicBezTo>
                      <a:pt x="83439" y="193760"/>
                      <a:pt x="84248" y="194009"/>
                      <a:pt x="84995" y="193698"/>
                    </a:cubicBezTo>
                    <a:cubicBezTo>
                      <a:pt x="85679" y="193449"/>
                      <a:pt x="85991" y="192640"/>
                      <a:pt x="85679" y="19183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3392075" y="6350855"/>
                <a:ext cx="200358" cy="69626"/>
              </a:xfrm>
              <a:custGeom>
                <a:avLst/>
                <a:gdLst/>
                <a:ahLst/>
                <a:cxnLst/>
                <a:rect l="l" t="t" r="r" b="b"/>
                <a:pathLst>
                  <a:path w="200358" h="69626" extrusionOk="0">
                    <a:moveTo>
                      <a:pt x="1401" y="4699"/>
                    </a:moveTo>
                    <a:cubicBezTo>
                      <a:pt x="20320" y="13038"/>
                      <a:pt x="39736" y="20382"/>
                      <a:pt x="59650" y="26729"/>
                    </a:cubicBezTo>
                    <a:cubicBezTo>
                      <a:pt x="105391" y="41852"/>
                      <a:pt x="152937" y="53427"/>
                      <a:pt x="197931" y="69483"/>
                    </a:cubicBezTo>
                    <a:cubicBezTo>
                      <a:pt x="198864" y="69919"/>
                      <a:pt x="199922" y="69296"/>
                      <a:pt x="200233" y="68487"/>
                    </a:cubicBezTo>
                    <a:cubicBezTo>
                      <a:pt x="200607" y="67429"/>
                      <a:pt x="200109" y="66434"/>
                      <a:pt x="199175" y="66185"/>
                    </a:cubicBezTo>
                    <a:cubicBezTo>
                      <a:pt x="154306" y="49693"/>
                      <a:pt x="106760" y="37931"/>
                      <a:pt x="61020" y="22560"/>
                    </a:cubicBezTo>
                    <a:cubicBezTo>
                      <a:pt x="41354" y="16025"/>
                      <a:pt x="22062" y="8744"/>
                      <a:pt x="3393" y="219"/>
                    </a:cubicBezTo>
                    <a:cubicBezTo>
                      <a:pt x="2210" y="-342"/>
                      <a:pt x="778" y="219"/>
                      <a:pt x="219" y="1401"/>
                    </a:cubicBezTo>
                    <a:cubicBezTo>
                      <a:pt x="-342" y="2583"/>
                      <a:pt x="219" y="4077"/>
                      <a:pt x="1401" y="463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7"/>
              <p:cNvSpPr/>
              <p:nvPr/>
            </p:nvSpPr>
            <p:spPr>
              <a:xfrm>
                <a:off x="3388573" y="6243342"/>
                <a:ext cx="172533" cy="83223"/>
              </a:xfrm>
              <a:custGeom>
                <a:avLst/>
                <a:gdLst/>
                <a:ahLst/>
                <a:cxnLst/>
                <a:rect l="l" t="t" r="r" b="b"/>
                <a:pathLst>
                  <a:path w="172533" h="83223" extrusionOk="0">
                    <a:moveTo>
                      <a:pt x="2040" y="83026"/>
                    </a:moveTo>
                    <a:cubicBezTo>
                      <a:pt x="29485" y="67468"/>
                      <a:pt x="57116" y="52843"/>
                      <a:pt x="85183" y="39463"/>
                    </a:cubicBezTo>
                    <a:cubicBezTo>
                      <a:pt x="113249" y="26083"/>
                      <a:pt x="141939" y="13761"/>
                      <a:pt x="171561" y="2809"/>
                    </a:cubicBezTo>
                    <a:cubicBezTo>
                      <a:pt x="172308" y="2560"/>
                      <a:pt x="172744" y="1751"/>
                      <a:pt x="172432" y="1004"/>
                    </a:cubicBezTo>
                    <a:cubicBezTo>
                      <a:pt x="172121" y="257"/>
                      <a:pt x="171312" y="-179"/>
                      <a:pt x="170503" y="70"/>
                    </a:cubicBezTo>
                    <a:cubicBezTo>
                      <a:pt x="140818" y="11023"/>
                      <a:pt x="112129" y="23345"/>
                      <a:pt x="83938" y="36912"/>
                    </a:cubicBezTo>
                    <a:cubicBezTo>
                      <a:pt x="55747" y="50479"/>
                      <a:pt x="28178" y="65103"/>
                      <a:pt x="734" y="80474"/>
                    </a:cubicBezTo>
                    <a:cubicBezTo>
                      <a:pt x="49" y="80972"/>
                      <a:pt x="-200" y="81781"/>
                      <a:pt x="173" y="82590"/>
                    </a:cubicBezTo>
                    <a:cubicBezTo>
                      <a:pt x="609" y="83150"/>
                      <a:pt x="1418" y="83399"/>
                      <a:pt x="2103" y="830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7"/>
              <p:cNvSpPr/>
              <p:nvPr/>
            </p:nvSpPr>
            <p:spPr>
              <a:xfrm>
                <a:off x="3368133" y="6109259"/>
                <a:ext cx="70134" cy="209866"/>
              </a:xfrm>
              <a:custGeom>
                <a:avLst/>
                <a:gdLst/>
                <a:ahLst/>
                <a:cxnLst/>
                <a:rect l="l" t="t" r="r" b="b"/>
                <a:pathLst>
                  <a:path w="70134" h="209866" extrusionOk="0">
                    <a:moveTo>
                      <a:pt x="2939" y="208645"/>
                    </a:moveTo>
                    <a:cubicBezTo>
                      <a:pt x="3935" y="205969"/>
                      <a:pt x="5179" y="203356"/>
                      <a:pt x="6050" y="200431"/>
                    </a:cubicBezTo>
                    <a:cubicBezTo>
                      <a:pt x="13518" y="175787"/>
                      <a:pt x="19244" y="150209"/>
                      <a:pt x="27583" y="125565"/>
                    </a:cubicBezTo>
                    <a:cubicBezTo>
                      <a:pt x="41523" y="84119"/>
                      <a:pt x="57454" y="43232"/>
                      <a:pt x="70087" y="1847"/>
                    </a:cubicBezTo>
                    <a:cubicBezTo>
                      <a:pt x="70274" y="1225"/>
                      <a:pt x="69901" y="416"/>
                      <a:pt x="69154" y="43"/>
                    </a:cubicBezTo>
                    <a:cubicBezTo>
                      <a:pt x="68345" y="-144"/>
                      <a:pt x="67598" y="292"/>
                      <a:pt x="67287" y="1163"/>
                    </a:cubicBezTo>
                    <a:cubicBezTo>
                      <a:pt x="51729" y="48957"/>
                      <a:pt x="31192" y="96067"/>
                      <a:pt x="15510" y="144546"/>
                    </a:cubicBezTo>
                    <a:cubicBezTo>
                      <a:pt x="9473" y="163278"/>
                      <a:pt x="2254" y="182072"/>
                      <a:pt x="138" y="201426"/>
                    </a:cubicBezTo>
                    <a:cubicBezTo>
                      <a:pt x="-173" y="203853"/>
                      <a:pt x="138" y="205907"/>
                      <a:pt x="138" y="208210"/>
                    </a:cubicBezTo>
                    <a:cubicBezTo>
                      <a:pt x="-48" y="209081"/>
                      <a:pt x="512" y="209641"/>
                      <a:pt x="1259" y="209828"/>
                    </a:cubicBezTo>
                    <a:cubicBezTo>
                      <a:pt x="2005" y="210014"/>
                      <a:pt x="2752" y="209517"/>
                      <a:pt x="2939" y="20870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7"/>
              <p:cNvSpPr/>
              <p:nvPr/>
            </p:nvSpPr>
            <p:spPr>
              <a:xfrm>
                <a:off x="3178308" y="6082079"/>
                <a:ext cx="155149" cy="227956"/>
              </a:xfrm>
              <a:custGeom>
                <a:avLst/>
                <a:gdLst/>
                <a:ahLst/>
                <a:cxnLst/>
                <a:rect l="l" t="t" r="r" b="b"/>
                <a:pathLst>
                  <a:path w="155149" h="227956" extrusionOk="0">
                    <a:moveTo>
                      <a:pt x="154865" y="225868"/>
                    </a:moveTo>
                    <a:lnTo>
                      <a:pt x="2084" y="525"/>
                    </a:lnTo>
                    <a:cubicBezTo>
                      <a:pt x="1711" y="-35"/>
                      <a:pt x="1026" y="-222"/>
                      <a:pt x="466" y="338"/>
                    </a:cubicBezTo>
                    <a:cubicBezTo>
                      <a:pt x="-32" y="649"/>
                      <a:pt x="-156" y="1334"/>
                      <a:pt x="217" y="1832"/>
                    </a:cubicBezTo>
                    <a:cubicBezTo>
                      <a:pt x="36250" y="54107"/>
                      <a:pt x="69606" y="108187"/>
                      <a:pt x="105265" y="160773"/>
                    </a:cubicBezTo>
                    <a:cubicBezTo>
                      <a:pt x="120575" y="183239"/>
                      <a:pt x="136506" y="205456"/>
                      <a:pt x="152624" y="227486"/>
                    </a:cubicBezTo>
                    <a:cubicBezTo>
                      <a:pt x="153060" y="228046"/>
                      <a:pt x="153993" y="228046"/>
                      <a:pt x="154553" y="227797"/>
                    </a:cubicBezTo>
                    <a:cubicBezTo>
                      <a:pt x="155176" y="227299"/>
                      <a:pt x="155363" y="226428"/>
                      <a:pt x="154865" y="2258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rot="-77336">
                <a:off x="3257174" y="6256591"/>
                <a:ext cx="195582" cy="195582"/>
              </a:xfrm>
              <a:custGeom>
                <a:avLst/>
                <a:gdLst/>
                <a:ahLst/>
                <a:cxnLst/>
                <a:rect l="l" t="t" r="r" b="b"/>
                <a:pathLst>
                  <a:path w="195533" h="195533" extrusionOk="0">
                    <a:moveTo>
                      <a:pt x="195534" y="97767"/>
                    </a:moveTo>
                    <a:cubicBezTo>
                      <a:pt x="195534" y="151762"/>
                      <a:pt x="151762" y="195534"/>
                      <a:pt x="97767" y="195534"/>
                    </a:cubicBezTo>
                    <a:cubicBezTo>
                      <a:pt x="43772" y="195534"/>
                      <a:pt x="0" y="151762"/>
                      <a:pt x="0" y="97767"/>
                    </a:cubicBezTo>
                    <a:cubicBezTo>
                      <a:pt x="0" y="43772"/>
                      <a:pt x="43772" y="0"/>
                      <a:pt x="97767" y="0"/>
                    </a:cubicBezTo>
                    <a:cubicBezTo>
                      <a:pt x="151762" y="0"/>
                      <a:pt x="195534" y="43772"/>
                      <a:pt x="195534" y="977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2" name="Google Shape;292;p7"/>
            <p:cNvSpPr/>
            <p:nvPr/>
          </p:nvSpPr>
          <p:spPr>
            <a:xfrm>
              <a:off x="-402715" y="294938"/>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3" name="Google Shape;293;p7"/>
          <p:cNvSpPr txBox="1">
            <a:spLocks noGrp="1"/>
          </p:cNvSpPr>
          <p:nvPr>
            <p:ph type="title"/>
          </p:nvPr>
        </p:nvSpPr>
        <p:spPr>
          <a:xfrm>
            <a:off x="720000" y="445025"/>
            <a:ext cx="7704000" cy="585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7"/>
          <p:cNvSpPr txBox="1">
            <a:spLocks noGrp="1"/>
          </p:cNvSpPr>
          <p:nvPr>
            <p:ph type="body" idx="1"/>
          </p:nvPr>
        </p:nvSpPr>
        <p:spPr>
          <a:xfrm>
            <a:off x="720000" y="2120700"/>
            <a:ext cx="4270800" cy="248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95" name="Google Shape;295;p7"/>
          <p:cNvSpPr txBox="1">
            <a:spLocks noGrp="1"/>
          </p:cNvSpPr>
          <p:nvPr>
            <p:ph type="subTitle" idx="2"/>
          </p:nvPr>
        </p:nvSpPr>
        <p:spPr>
          <a:xfrm>
            <a:off x="720000" y="1366000"/>
            <a:ext cx="4270800" cy="83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sz="2000" b="1"/>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6"/>
        <p:cNvGrpSpPr/>
        <p:nvPr/>
      </p:nvGrpSpPr>
      <p:grpSpPr>
        <a:xfrm>
          <a:off x="0" y="0"/>
          <a:ext cx="0" cy="0"/>
          <a:chOff x="0" y="0"/>
          <a:chExt cx="0" cy="0"/>
        </a:xfrm>
      </p:grpSpPr>
      <p:sp>
        <p:nvSpPr>
          <p:cNvPr id="297" name="Google Shape;297;p8"/>
          <p:cNvSpPr txBox="1">
            <a:spLocks noGrp="1"/>
          </p:cNvSpPr>
          <p:nvPr>
            <p:ph type="title"/>
          </p:nvPr>
        </p:nvSpPr>
        <p:spPr>
          <a:xfrm>
            <a:off x="1773000" y="874150"/>
            <a:ext cx="5598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98" name="Google Shape;298;p8"/>
          <p:cNvGrpSpPr/>
          <p:nvPr/>
        </p:nvGrpSpPr>
        <p:grpSpPr>
          <a:xfrm>
            <a:off x="-1547010" y="4004827"/>
            <a:ext cx="12502224" cy="1138682"/>
            <a:chOff x="-1547010" y="4004827"/>
            <a:chExt cx="12502224" cy="1138682"/>
          </a:xfrm>
        </p:grpSpPr>
        <p:sp>
          <p:nvSpPr>
            <p:cNvPr id="299" name="Google Shape;299;p8"/>
            <p:cNvSpPr/>
            <p:nvPr/>
          </p:nvSpPr>
          <p:spPr>
            <a:xfrm>
              <a:off x="-2925" y="4004827"/>
              <a:ext cx="9141155" cy="11274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0" name="Google Shape;300;p8"/>
            <p:cNvGrpSpPr/>
            <p:nvPr/>
          </p:nvGrpSpPr>
          <p:grpSpPr>
            <a:xfrm>
              <a:off x="-1547010" y="4125042"/>
              <a:ext cx="3961299" cy="808698"/>
              <a:chOff x="-102185" y="4148592"/>
              <a:chExt cx="3961299" cy="808698"/>
            </a:xfrm>
          </p:grpSpPr>
          <p:grpSp>
            <p:nvGrpSpPr>
              <p:cNvPr id="301" name="Google Shape;301;p8"/>
              <p:cNvGrpSpPr/>
              <p:nvPr/>
            </p:nvGrpSpPr>
            <p:grpSpPr>
              <a:xfrm>
                <a:off x="762295" y="4183480"/>
                <a:ext cx="2318034" cy="773811"/>
                <a:chOff x="762295" y="4190998"/>
                <a:chExt cx="2318034" cy="773811"/>
              </a:xfrm>
            </p:grpSpPr>
            <p:sp>
              <p:nvSpPr>
                <p:cNvPr id="302" name="Google Shape;302;p8"/>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8"/>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8"/>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 name="Google Shape;306;p8"/>
              <p:cNvGrpSpPr/>
              <p:nvPr/>
            </p:nvGrpSpPr>
            <p:grpSpPr>
              <a:xfrm>
                <a:off x="-102185" y="4148592"/>
                <a:ext cx="1843078" cy="808698"/>
                <a:chOff x="-25985" y="4224317"/>
                <a:chExt cx="1843078" cy="808698"/>
              </a:xfrm>
            </p:grpSpPr>
            <p:sp>
              <p:nvSpPr>
                <p:cNvPr id="307" name="Google Shape;307;p8"/>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 name="Google Shape;310;p8"/>
              <p:cNvGrpSpPr/>
              <p:nvPr/>
            </p:nvGrpSpPr>
            <p:grpSpPr>
              <a:xfrm>
                <a:off x="2515353" y="4350175"/>
                <a:ext cx="1343761" cy="607116"/>
                <a:chOff x="2515353" y="4380926"/>
                <a:chExt cx="1343761" cy="607116"/>
              </a:xfrm>
            </p:grpSpPr>
            <p:sp>
              <p:nvSpPr>
                <p:cNvPr id="311" name="Google Shape;311;p8"/>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8"/>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8"/>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4" name="Google Shape;314;p8"/>
            <p:cNvGrpSpPr/>
            <p:nvPr/>
          </p:nvGrpSpPr>
          <p:grpSpPr>
            <a:xfrm flipH="1">
              <a:off x="6993915" y="4078567"/>
              <a:ext cx="3961299" cy="808698"/>
              <a:chOff x="-102185" y="4148592"/>
              <a:chExt cx="3961299" cy="808698"/>
            </a:xfrm>
          </p:grpSpPr>
          <p:grpSp>
            <p:nvGrpSpPr>
              <p:cNvPr id="315" name="Google Shape;315;p8"/>
              <p:cNvGrpSpPr/>
              <p:nvPr/>
            </p:nvGrpSpPr>
            <p:grpSpPr>
              <a:xfrm>
                <a:off x="762295" y="4183480"/>
                <a:ext cx="2318034" cy="773811"/>
                <a:chOff x="762295" y="4190998"/>
                <a:chExt cx="2318034" cy="773811"/>
              </a:xfrm>
            </p:grpSpPr>
            <p:sp>
              <p:nvSpPr>
                <p:cNvPr id="316" name="Google Shape;316;p8"/>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8"/>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8"/>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 name="Google Shape;320;p8"/>
              <p:cNvGrpSpPr/>
              <p:nvPr/>
            </p:nvGrpSpPr>
            <p:grpSpPr>
              <a:xfrm>
                <a:off x="-102185" y="4148592"/>
                <a:ext cx="1843078" cy="808698"/>
                <a:chOff x="-25985" y="4224317"/>
                <a:chExt cx="1843078" cy="808698"/>
              </a:xfrm>
            </p:grpSpPr>
            <p:sp>
              <p:nvSpPr>
                <p:cNvPr id="321" name="Google Shape;321;p8"/>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8"/>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8"/>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8"/>
              <p:cNvGrpSpPr/>
              <p:nvPr/>
            </p:nvGrpSpPr>
            <p:grpSpPr>
              <a:xfrm>
                <a:off x="2515353" y="4350175"/>
                <a:ext cx="1343761" cy="607116"/>
                <a:chOff x="2515353" y="4380926"/>
                <a:chExt cx="1343761" cy="607116"/>
              </a:xfrm>
            </p:grpSpPr>
            <p:sp>
              <p:nvSpPr>
                <p:cNvPr id="325" name="Google Shape;325;p8"/>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8"/>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8"/>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28" name="Google Shape;328;p8"/>
            <p:cNvGrpSpPr/>
            <p:nvPr/>
          </p:nvGrpSpPr>
          <p:grpSpPr>
            <a:xfrm>
              <a:off x="0" y="4804888"/>
              <a:ext cx="9141155" cy="338622"/>
              <a:chOff x="0" y="4804888"/>
              <a:chExt cx="9141155" cy="338622"/>
            </a:xfrm>
          </p:grpSpPr>
          <p:sp>
            <p:nvSpPr>
              <p:cNvPr id="329" name="Google Shape;329;p8"/>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8"/>
              <p:cNvGrpSpPr/>
              <p:nvPr/>
            </p:nvGrpSpPr>
            <p:grpSpPr>
              <a:xfrm>
                <a:off x="408983" y="4937484"/>
                <a:ext cx="8326033" cy="113087"/>
                <a:chOff x="408983" y="4937484"/>
                <a:chExt cx="8326033" cy="113087"/>
              </a:xfrm>
            </p:grpSpPr>
            <p:grpSp>
              <p:nvGrpSpPr>
                <p:cNvPr id="331" name="Google Shape;331;p8"/>
                <p:cNvGrpSpPr/>
                <p:nvPr/>
              </p:nvGrpSpPr>
              <p:grpSpPr>
                <a:xfrm flipH="1">
                  <a:off x="3116092" y="4937484"/>
                  <a:ext cx="204708" cy="113087"/>
                  <a:chOff x="4165490" y="4856571"/>
                  <a:chExt cx="204708" cy="113087"/>
                </a:xfrm>
              </p:grpSpPr>
              <p:sp>
                <p:nvSpPr>
                  <p:cNvPr id="332" name="Google Shape;332;p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8"/>
                <p:cNvGrpSpPr/>
                <p:nvPr/>
              </p:nvGrpSpPr>
              <p:grpSpPr>
                <a:xfrm>
                  <a:off x="408984" y="4937484"/>
                  <a:ext cx="204708" cy="113087"/>
                  <a:chOff x="4165490" y="4856571"/>
                  <a:chExt cx="204708" cy="113087"/>
                </a:xfrm>
              </p:grpSpPr>
              <p:sp>
                <p:nvSpPr>
                  <p:cNvPr id="336" name="Google Shape;336;p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8"/>
                <p:cNvGrpSpPr/>
                <p:nvPr/>
              </p:nvGrpSpPr>
              <p:grpSpPr>
                <a:xfrm>
                  <a:off x="8530309" y="4937484"/>
                  <a:ext cx="204708" cy="113087"/>
                  <a:chOff x="4165490" y="4856571"/>
                  <a:chExt cx="204708" cy="113087"/>
                </a:xfrm>
              </p:grpSpPr>
              <p:sp>
                <p:nvSpPr>
                  <p:cNvPr id="340" name="Google Shape;340;p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343;p8"/>
                <p:cNvGrpSpPr/>
                <p:nvPr/>
              </p:nvGrpSpPr>
              <p:grpSpPr>
                <a:xfrm>
                  <a:off x="5823200" y="4937484"/>
                  <a:ext cx="204708" cy="113087"/>
                  <a:chOff x="4165490" y="4856571"/>
                  <a:chExt cx="204708" cy="113087"/>
                </a:xfrm>
              </p:grpSpPr>
              <p:sp>
                <p:nvSpPr>
                  <p:cNvPr id="344" name="Google Shape;344;p8"/>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8"/>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8"/>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7"/>
        <p:cNvGrpSpPr/>
        <p:nvPr/>
      </p:nvGrpSpPr>
      <p:grpSpPr>
        <a:xfrm>
          <a:off x="0" y="0"/>
          <a:ext cx="0" cy="0"/>
          <a:chOff x="0" y="0"/>
          <a:chExt cx="0" cy="0"/>
        </a:xfrm>
      </p:grpSpPr>
      <p:grpSp>
        <p:nvGrpSpPr>
          <p:cNvPr id="348" name="Google Shape;348;p9"/>
          <p:cNvGrpSpPr/>
          <p:nvPr/>
        </p:nvGrpSpPr>
        <p:grpSpPr>
          <a:xfrm>
            <a:off x="1422" y="3600964"/>
            <a:ext cx="10075653" cy="2126790"/>
            <a:chOff x="1422" y="3600964"/>
            <a:chExt cx="10075653" cy="2126790"/>
          </a:xfrm>
        </p:grpSpPr>
        <p:sp>
          <p:nvSpPr>
            <p:cNvPr id="349" name="Google Shape;349;p9"/>
            <p:cNvSpPr/>
            <p:nvPr/>
          </p:nvSpPr>
          <p:spPr>
            <a:xfrm rot="-701863" flipH="1">
              <a:off x="5999699" y="3990970"/>
              <a:ext cx="3983182" cy="1346778"/>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9"/>
            <p:cNvGrpSpPr/>
            <p:nvPr/>
          </p:nvGrpSpPr>
          <p:grpSpPr>
            <a:xfrm flipH="1">
              <a:off x="7298065" y="4064192"/>
              <a:ext cx="1843078" cy="808698"/>
              <a:chOff x="-25985" y="4224317"/>
              <a:chExt cx="1843078" cy="808698"/>
            </a:xfrm>
          </p:grpSpPr>
          <p:sp>
            <p:nvSpPr>
              <p:cNvPr id="351" name="Google Shape;351;p9"/>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9"/>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9"/>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9"/>
            <p:cNvGrpSpPr/>
            <p:nvPr/>
          </p:nvGrpSpPr>
          <p:grpSpPr>
            <a:xfrm>
              <a:off x="1422" y="4813626"/>
              <a:ext cx="9141155" cy="338622"/>
              <a:chOff x="1422" y="4813626"/>
              <a:chExt cx="9141155" cy="338622"/>
            </a:xfrm>
          </p:grpSpPr>
          <p:sp>
            <p:nvSpPr>
              <p:cNvPr id="355" name="Google Shape;355;p9"/>
              <p:cNvSpPr/>
              <p:nvPr/>
            </p:nvSpPr>
            <p:spPr>
              <a:xfrm>
                <a:off x="1422" y="4813626"/>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9"/>
              <p:cNvGrpSpPr/>
              <p:nvPr/>
            </p:nvGrpSpPr>
            <p:grpSpPr>
              <a:xfrm>
                <a:off x="408983" y="4937484"/>
                <a:ext cx="8326033" cy="113087"/>
                <a:chOff x="408983" y="4937484"/>
                <a:chExt cx="8326033" cy="113087"/>
              </a:xfrm>
            </p:grpSpPr>
            <p:grpSp>
              <p:nvGrpSpPr>
                <p:cNvPr id="357" name="Google Shape;357;p9"/>
                <p:cNvGrpSpPr/>
                <p:nvPr/>
              </p:nvGrpSpPr>
              <p:grpSpPr>
                <a:xfrm flipH="1">
                  <a:off x="3116092" y="4937484"/>
                  <a:ext cx="204708" cy="113087"/>
                  <a:chOff x="4165490" y="4856571"/>
                  <a:chExt cx="204708" cy="113087"/>
                </a:xfrm>
              </p:grpSpPr>
              <p:sp>
                <p:nvSpPr>
                  <p:cNvPr id="358" name="Google Shape;358;p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361;p9"/>
                <p:cNvGrpSpPr/>
                <p:nvPr/>
              </p:nvGrpSpPr>
              <p:grpSpPr>
                <a:xfrm>
                  <a:off x="408984" y="4937484"/>
                  <a:ext cx="204708" cy="113087"/>
                  <a:chOff x="4165490" y="4856571"/>
                  <a:chExt cx="204708" cy="113087"/>
                </a:xfrm>
              </p:grpSpPr>
              <p:sp>
                <p:nvSpPr>
                  <p:cNvPr id="362" name="Google Shape;362;p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9"/>
                <p:cNvGrpSpPr/>
                <p:nvPr/>
              </p:nvGrpSpPr>
              <p:grpSpPr>
                <a:xfrm>
                  <a:off x="8530309" y="4937484"/>
                  <a:ext cx="204708" cy="113087"/>
                  <a:chOff x="4165490" y="4856571"/>
                  <a:chExt cx="204708" cy="113087"/>
                </a:xfrm>
              </p:grpSpPr>
              <p:sp>
                <p:nvSpPr>
                  <p:cNvPr id="366" name="Google Shape;366;p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9"/>
                <p:cNvGrpSpPr/>
                <p:nvPr/>
              </p:nvGrpSpPr>
              <p:grpSpPr>
                <a:xfrm>
                  <a:off x="5823200" y="4937484"/>
                  <a:ext cx="204708" cy="113087"/>
                  <a:chOff x="4165490" y="4856571"/>
                  <a:chExt cx="204708" cy="113087"/>
                </a:xfrm>
              </p:grpSpPr>
              <p:sp>
                <p:nvSpPr>
                  <p:cNvPr id="370" name="Google Shape;370;p9"/>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9"/>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9"/>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373" name="Google Shape;373;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9"/>
          <p:cNvSpPr txBox="1">
            <a:spLocks noGrp="1"/>
          </p:cNvSpPr>
          <p:nvPr>
            <p:ph type="subTitle" idx="1"/>
          </p:nvPr>
        </p:nvSpPr>
        <p:spPr>
          <a:xfrm>
            <a:off x="2241550" y="1348750"/>
            <a:ext cx="4661100" cy="8088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a:lvl1pPr>
            <a:lvl2pPr lvl="1" algn="ctr" rtl="0">
              <a:lnSpc>
                <a:spcPct val="115000"/>
              </a:lnSpc>
              <a:spcBef>
                <a:spcPts val="160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5"/>
        <p:cNvGrpSpPr/>
        <p:nvPr/>
      </p:nvGrpSpPr>
      <p:grpSpPr>
        <a:xfrm>
          <a:off x="0" y="0"/>
          <a:ext cx="0" cy="0"/>
          <a:chOff x="0" y="0"/>
          <a:chExt cx="0" cy="0"/>
        </a:xfrm>
      </p:grpSpPr>
      <p:sp>
        <p:nvSpPr>
          <p:cNvPr id="376" name="Google Shape;376;p10"/>
          <p:cNvSpPr>
            <a:spLocks noGrp="1"/>
          </p:cNvSpPr>
          <p:nvPr>
            <p:ph type="pic" idx="2"/>
          </p:nvPr>
        </p:nvSpPr>
        <p:spPr>
          <a:xfrm>
            <a:off x="0" y="-10825"/>
            <a:ext cx="9144000" cy="5143500"/>
          </a:xfrm>
          <a:prstGeom prst="rect">
            <a:avLst/>
          </a:prstGeom>
          <a:noFill/>
          <a:ln>
            <a:noFill/>
          </a:ln>
        </p:spPr>
      </p:sp>
      <p:sp>
        <p:nvSpPr>
          <p:cNvPr id="377" name="Google Shape;377;p10"/>
          <p:cNvSpPr txBox="1">
            <a:spLocks noGrp="1"/>
          </p:cNvSpPr>
          <p:nvPr>
            <p:ph type="title"/>
          </p:nvPr>
        </p:nvSpPr>
        <p:spPr>
          <a:xfrm>
            <a:off x="724900" y="40358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8"/>
        <p:cNvGrpSpPr/>
        <p:nvPr/>
      </p:nvGrpSpPr>
      <p:grpSpPr>
        <a:xfrm>
          <a:off x="0" y="0"/>
          <a:ext cx="0" cy="0"/>
          <a:chOff x="0" y="0"/>
          <a:chExt cx="0" cy="0"/>
        </a:xfrm>
      </p:grpSpPr>
      <p:grpSp>
        <p:nvGrpSpPr>
          <p:cNvPr id="379" name="Google Shape;379;p11"/>
          <p:cNvGrpSpPr/>
          <p:nvPr/>
        </p:nvGrpSpPr>
        <p:grpSpPr>
          <a:xfrm>
            <a:off x="-569554" y="1017737"/>
            <a:ext cx="10273683" cy="4125772"/>
            <a:chOff x="-569554" y="1017737"/>
            <a:chExt cx="10273683" cy="4125772"/>
          </a:xfrm>
        </p:grpSpPr>
        <p:sp>
          <p:nvSpPr>
            <p:cNvPr id="380" name="Google Shape;380;p11"/>
            <p:cNvSpPr/>
            <p:nvPr/>
          </p:nvSpPr>
          <p:spPr>
            <a:xfrm flipH="1">
              <a:off x="-3655" y="3374214"/>
              <a:ext cx="9141155" cy="1758942"/>
            </a:xfrm>
            <a:custGeom>
              <a:avLst/>
              <a:gdLst/>
              <a:ahLst/>
              <a:cxnLst/>
              <a:rect l="l" t="t" r="r" b="b"/>
              <a:pathLst>
                <a:path w="6873049" h="1322513" extrusionOk="0">
                  <a:moveTo>
                    <a:pt x="6452712" y="461358"/>
                  </a:moveTo>
                  <a:cubicBezTo>
                    <a:pt x="6350890" y="447356"/>
                    <a:pt x="6271832" y="369823"/>
                    <a:pt x="6178011" y="328770"/>
                  </a:cubicBezTo>
                  <a:cubicBezTo>
                    <a:pt x="6073902" y="283240"/>
                    <a:pt x="5953411" y="284193"/>
                    <a:pt x="5842350" y="310006"/>
                  </a:cubicBezTo>
                  <a:cubicBezTo>
                    <a:pt x="5731288" y="335818"/>
                    <a:pt x="5630514" y="377347"/>
                    <a:pt x="5527834" y="425925"/>
                  </a:cubicBezTo>
                  <a:cubicBezTo>
                    <a:pt x="5420106" y="344105"/>
                    <a:pt x="5282851" y="300290"/>
                    <a:pt x="5146453" y="304100"/>
                  </a:cubicBezTo>
                  <a:cubicBezTo>
                    <a:pt x="5010055" y="307910"/>
                    <a:pt x="4851654" y="353344"/>
                    <a:pt x="4748880" y="441069"/>
                  </a:cubicBezTo>
                  <a:cubicBezTo>
                    <a:pt x="4629246" y="369156"/>
                    <a:pt x="4473607" y="400207"/>
                    <a:pt x="4343019" y="450880"/>
                  </a:cubicBezTo>
                  <a:cubicBezTo>
                    <a:pt x="4212432" y="501458"/>
                    <a:pt x="4082987" y="570514"/>
                    <a:pt x="3942588" y="568800"/>
                  </a:cubicBezTo>
                  <a:cubicBezTo>
                    <a:pt x="3680079" y="565561"/>
                    <a:pt x="3479959" y="320483"/>
                    <a:pt x="3220498" y="281431"/>
                  </a:cubicBezTo>
                  <a:cubicBezTo>
                    <a:pt x="2946940" y="240187"/>
                    <a:pt x="2694051" y="420686"/>
                    <a:pt x="2418207" y="398016"/>
                  </a:cubicBezTo>
                  <a:cubicBezTo>
                    <a:pt x="2279809" y="225709"/>
                    <a:pt x="2078165" y="102837"/>
                    <a:pt x="1858899" y="57117"/>
                  </a:cubicBezTo>
                  <a:cubicBezTo>
                    <a:pt x="1639634" y="11397"/>
                    <a:pt x="1404176" y="43401"/>
                    <a:pt x="1205865" y="145699"/>
                  </a:cubicBezTo>
                  <a:cubicBezTo>
                    <a:pt x="1108901" y="195706"/>
                    <a:pt x="1006317" y="264476"/>
                    <a:pt x="899636" y="239425"/>
                  </a:cubicBezTo>
                  <a:cubicBezTo>
                    <a:pt x="818007" y="220280"/>
                    <a:pt x="760857" y="151033"/>
                    <a:pt x="694563" y="100646"/>
                  </a:cubicBezTo>
                  <a:cubicBezTo>
                    <a:pt x="593979" y="24256"/>
                    <a:pt x="462058" y="-11559"/>
                    <a:pt x="335566" y="3300"/>
                  </a:cubicBezTo>
                  <a:cubicBezTo>
                    <a:pt x="209074" y="18160"/>
                    <a:pt x="89535" y="83406"/>
                    <a:pt x="10383" y="180942"/>
                  </a:cubicBezTo>
                  <a:cubicBezTo>
                    <a:pt x="6763" y="185418"/>
                    <a:pt x="3429" y="189990"/>
                    <a:pt x="0" y="194562"/>
                  </a:cubicBezTo>
                  <a:lnTo>
                    <a:pt x="0" y="1322513"/>
                  </a:lnTo>
                  <a:lnTo>
                    <a:pt x="6873050" y="1322513"/>
                  </a:lnTo>
                  <a:lnTo>
                    <a:pt x="6873050" y="429068"/>
                  </a:lnTo>
                  <a:cubicBezTo>
                    <a:pt x="6742843" y="371632"/>
                    <a:pt x="6594158" y="480789"/>
                    <a:pt x="6452712" y="461262"/>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1" name="Google Shape;381;p11"/>
            <p:cNvGrpSpPr/>
            <p:nvPr/>
          </p:nvGrpSpPr>
          <p:grpSpPr>
            <a:xfrm flipH="1">
              <a:off x="7393683" y="4148592"/>
              <a:ext cx="1843078" cy="808698"/>
              <a:chOff x="-25985" y="4224317"/>
              <a:chExt cx="1843078" cy="808698"/>
            </a:xfrm>
          </p:grpSpPr>
          <p:sp>
            <p:nvSpPr>
              <p:cNvPr id="382" name="Google Shape;382;p11"/>
              <p:cNvSpPr/>
              <p:nvPr/>
            </p:nvSpPr>
            <p:spPr>
              <a:xfrm>
                <a:off x="-25985" y="4224317"/>
                <a:ext cx="1843078" cy="808698"/>
              </a:xfrm>
              <a:custGeom>
                <a:avLst/>
                <a:gdLst/>
                <a:ahLst/>
                <a:cxnLst/>
                <a:rect l="l" t="t" r="r" b="b"/>
                <a:pathLst>
                  <a:path w="1204626" h="528561" extrusionOk="0">
                    <a:moveTo>
                      <a:pt x="1204532" y="500642"/>
                    </a:moveTo>
                    <a:cubicBezTo>
                      <a:pt x="1197578" y="430728"/>
                      <a:pt x="1152716" y="368530"/>
                      <a:pt x="1095375" y="349194"/>
                    </a:cubicBezTo>
                    <a:cubicBezTo>
                      <a:pt x="1038035" y="329859"/>
                      <a:pt x="976598" y="365196"/>
                      <a:pt x="938689" y="419965"/>
                    </a:cubicBezTo>
                    <a:cubicBezTo>
                      <a:pt x="906399" y="332907"/>
                      <a:pt x="835438" y="267565"/>
                      <a:pt x="755904" y="251658"/>
                    </a:cubicBezTo>
                    <a:cubicBezTo>
                      <a:pt x="676275" y="235751"/>
                      <a:pt x="587312" y="253182"/>
                      <a:pt x="531400" y="322715"/>
                    </a:cubicBezTo>
                    <a:cubicBezTo>
                      <a:pt x="540353" y="277376"/>
                      <a:pt x="522827" y="226703"/>
                      <a:pt x="489585" y="201842"/>
                    </a:cubicBezTo>
                    <a:cubicBezTo>
                      <a:pt x="456343" y="176982"/>
                      <a:pt x="404146" y="172505"/>
                      <a:pt x="372904" y="201271"/>
                    </a:cubicBezTo>
                    <a:cubicBezTo>
                      <a:pt x="392239" y="139644"/>
                      <a:pt x="365665" y="66683"/>
                      <a:pt x="319373" y="30869"/>
                    </a:cubicBezTo>
                    <a:cubicBezTo>
                      <a:pt x="273082" y="-4945"/>
                      <a:pt x="212027" y="-7422"/>
                      <a:pt x="158877" y="12295"/>
                    </a:cubicBezTo>
                    <a:cubicBezTo>
                      <a:pt x="105728" y="32012"/>
                      <a:pt x="59341" y="71636"/>
                      <a:pt x="17812" y="115546"/>
                    </a:cubicBezTo>
                    <a:lnTo>
                      <a:pt x="0" y="528550"/>
                    </a:lnTo>
                    <a:cubicBezTo>
                      <a:pt x="12954" y="529217"/>
                      <a:pt x="34766" y="499308"/>
                      <a:pt x="47435" y="502451"/>
                    </a:cubicBezTo>
                    <a:lnTo>
                      <a:pt x="1204627" y="5006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1"/>
              <p:cNvSpPr/>
              <p:nvPr/>
            </p:nvSpPr>
            <p:spPr>
              <a:xfrm>
                <a:off x="308475" y="4415593"/>
                <a:ext cx="436810" cy="422915"/>
              </a:xfrm>
              <a:custGeom>
                <a:avLst/>
                <a:gdLst/>
                <a:ahLst/>
                <a:cxnLst/>
                <a:rect l="l" t="t" r="r" b="b"/>
                <a:pathLst>
                  <a:path w="285497" h="276415" extrusionOk="0">
                    <a:moveTo>
                      <a:pt x="0" y="0"/>
                    </a:moveTo>
                    <a:cubicBezTo>
                      <a:pt x="35433" y="3238"/>
                      <a:pt x="68770" y="26289"/>
                      <a:pt x="86392" y="59627"/>
                    </a:cubicBezTo>
                    <a:cubicBezTo>
                      <a:pt x="104013" y="92964"/>
                      <a:pt x="105537" y="135731"/>
                      <a:pt x="90201" y="170402"/>
                    </a:cubicBezTo>
                    <a:cubicBezTo>
                      <a:pt x="131921" y="154019"/>
                      <a:pt x="177736" y="144875"/>
                      <a:pt x="218694" y="163354"/>
                    </a:cubicBezTo>
                    <a:cubicBezTo>
                      <a:pt x="259651" y="181832"/>
                      <a:pt x="291274" y="228981"/>
                      <a:pt x="284607" y="27641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1"/>
              <p:cNvSpPr/>
              <p:nvPr/>
            </p:nvSpPr>
            <p:spPr>
              <a:xfrm>
                <a:off x="175186" y="4665667"/>
                <a:ext cx="327752" cy="256382"/>
              </a:xfrm>
              <a:custGeom>
                <a:avLst/>
                <a:gdLst/>
                <a:ahLst/>
                <a:cxnLst/>
                <a:rect l="l" t="t" r="r" b="b"/>
                <a:pathLst>
                  <a:path w="214217" h="167570" extrusionOk="0">
                    <a:moveTo>
                      <a:pt x="0" y="9741"/>
                    </a:moveTo>
                    <a:cubicBezTo>
                      <a:pt x="47435" y="-8452"/>
                      <a:pt x="102679" y="-832"/>
                      <a:pt x="144209" y="29839"/>
                    </a:cubicBezTo>
                    <a:cubicBezTo>
                      <a:pt x="185738" y="60509"/>
                      <a:pt x="212598" y="113278"/>
                      <a:pt x="214217" y="16757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5" name="Google Shape;385;p11"/>
            <p:cNvGrpSpPr/>
            <p:nvPr/>
          </p:nvGrpSpPr>
          <p:grpSpPr>
            <a:xfrm flipH="1">
              <a:off x="-569554" y="4166042"/>
              <a:ext cx="3273201" cy="782486"/>
              <a:chOff x="6430928" y="4166042"/>
              <a:chExt cx="3273201" cy="782486"/>
            </a:xfrm>
          </p:grpSpPr>
          <p:grpSp>
            <p:nvGrpSpPr>
              <p:cNvPr id="386" name="Google Shape;386;p11"/>
              <p:cNvGrpSpPr/>
              <p:nvPr/>
            </p:nvGrpSpPr>
            <p:grpSpPr>
              <a:xfrm>
                <a:off x="7386095" y="4166042"/>
                <a:ext cx="2318034" cy="773811"/>
                <a:chOff x="762295" y="4190998"/>
                <a:chExt cx="2318034" cy="773811"/>
              </a:xfrm>
            </p:grpSpPr>
            <p:sp>
              <p:nvSpPr>
                <p:cNvPr id="387" name="Google Shape;387;p11"/>
                <p:cNvSpPr/>
                <p:nvPr/>
              </p:nvSpPr>
              <p:spPr>
                <a:xfrm>
                  <a:off x="762295" y="4190998"/>
                  <a:ext cx="2318034" cy="773811"/>
                </a:xfrm>
                <a:custGeom>
                  <a:avLst/>
                  <a:gdLst/>
                  <a:ahLst/>
                  <a:cxnLst/>
                  <a:rect l="l" t="t" r="r" b="b"/>
                  <a:pathLst>
                    <a:path w="1515055" h="505759" extrusionOk="0">
                      <a:moveTo>
                        <a:pt x="1514915" y="462992"/>
                      </a:moveTo>
                      <a:cubicBezTo>
                        <a:pt x="1515295" y="420130"/>
                        <a:pt x="1515581" y="376696"/>
                        <a:pt x="1506151" y="335262"/>
                      </a:cubicBezTo>
                      <a:cubicBezTo>
                        <a:pt x="1496721" y="293828"/>
                        <a:pt x="1476052" y="254014"/>
                        <a:pt x="1443667" y="233249"/>
                      </a:cubicBezTo>
                      <a:cubicBezTo>
                        <a:pt x="1411282" y="212485"/>
                        <a:pt x="1363657" y="201817"/>
                        <a:pt x="1338797" y="233630"/>
                      </a:cubicBezTo>
                      <a:cubicBezTo>
                        <a:pt x="1317366" y="183433"/>
                        <a:pt x="1268121" y="151144"/>
                        <a:pt x="1219830" y="155430"/>
                      </a:cubicBezTo>
                      <a:cubicBezTo>
                        <a:pt x="1171538" y="159716"/>
                        <a:pt x="1116103" y="176861"/>
                        <a:pt x="1101529" y="230201"/>
                      </a:cubicBezTo>
                      <a:cubicBezTo>
                        <a:pt x="1068573" y="137714"/>
                        <a:pt x="1012089" y="50750"/>
                        <a:pt x="931318" y="14936"/>
                      </a:cubicBezTo>
                      <a:cubicBezTo>
                        <a:pt x="850546" y="-20782"/>
                        <a:pt x="736912" y="7793"/>
                        <a:pt x="699765" y="98185"/>
                      </a:cubicBezTo>
                      <a:cubicBezTo>
                        <a:pt x="644805" y="45607"/>
                        <a:pt x="565938" y="28557"/>
                        <a:pt x="498216" y="54656"/>
                      </a:cubicBezTo>
                      <a:cubicBezTo>
                        <a:pt x="430493" y="80754"/>
                        <a:pt x="379915" y="142381"/>
                        <a:pt x="363246" y="222581"/>
                      </a:cubicBezTo>
                      <a:cubicBezTo>
                        <a:pt x="363437" y="162193"/>
                        <a:pt x="318003" y="109805"/>
                        <a:pt x="266663" y="98470"/>
                      </a:cubicBezTo>
                      <a:cubicBezTo>
                        <a:pt x="215419" y="87136"/>
                        <a:pt x="161793" y="110758"/>
                        <a:pt x="121597" y="149334"/>
                      </a:cubicBezTo>
                      <a:cubicBezTo>
                        <a:pt x="81402" y="187910"/>
                        <a:pt x="52827" y="239917"/>
                        <a:pt x="27776" y="292971"/>
                      </a:cubicBezTo>
                      <a:cubicBezTo>
                        <a:pt x="-6228" y="364790"/>
                        <a:pt x="-16896" y="459754"/>
                        <a:pt x="41683" y="505759"/>
                      </a:cubicBezTo>
                      <a:lnTo>
                        <a:pt x="1514915" y="462897"/>
                      </a:ln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1"/>
                <p:cNvSpPr/>
                <p:nvPr/>
              </p:nvSpPr>
              <p:spPr>
                <a:xfrm>
                  <a:off x="1135593" y="4527789"/>
                  <a:ext cx="323089" cy="195335"/>
                </a:xfrm>
                <a:custGeom>
                  <a:avLst/>
                  <a:gdLst/>
                  <a:ahLst/>
                  <a:cxnLst/>
                  <a:rect l="l" t="t" r="r" b="b"/>
                  <a:pathLst>
                    <a:path w="211169" h="127670" extrusionOk="0">
                      <a:moveTo>
                        <a:pt x="0" y="120756"/>
                      </a:moveTo>
                      <a:cubicBezTo>
                        <a:pt x="2857" y="82561"/>
                        <a:pt x="28861" y="48176"/>
                        <a:pt x="61246" y="39698"/>
                      </a:cubicBezTo>
                      <a:cubicBezTo>
                        <a:pt x="93631" y="31221"/>
                        <a:pt x="129826" y="49223"/>
                        <a:pt x="146685" y="82275"/>
                      </a:cubicBezTo>
                      <a:cubicBezTo>
                        <a:pt x="150781" y="90276"/>
                        <a:pt x="153829" y="99515"/>
                        <a:pt x="152876" y="108660"/>
                      </a:cubicBezTo>
                      <a:cubicBezTo>
                        <a:pt x="151924" y="117899"/>
                        <a:pt x="145732" y="126852"/>
                        <a:pt x="137731" y="127614"/>
                      </a:cubicBezTo>
                      <a:cubicBezTo>
                        <a:pt x="127730" y="128567"/>
                        <a:pt x="120015" y="117327"/>
                        <a:pt x="116491" y="106373"/>
                      </a:cubicBezTo>
                      <a:cubicBezTo>
                        <a:pt x="106966" y="76846"/>
                        <a:pt x="114586" y="40937"/>
                        <a:pt x="134874" y="19887"/>
                      </a:cubicBezTo>
                      <a:cubicBezTo>
                        <a:pt x="155162" y="-1164"/>
                        <a:pt x="186785" y="-6117"/>
                        <a:pt x="211169" y="79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1"/>
                <p:cNvSpPr/>
                <p:nvPr/>
              </p:nvSpPr>
              <p:spPr>
                <a:xfrm>
                  <a:off x="1695405" y="4365934"/>
                  <a:ext cx="385607" cy="296113"/>
                </a:xfrm>
                <a:custGeom>
                  <a:avLst/>
                  <a:gdLst/>
                  <a:ahLst/>
                  <a:cxnLst/>
                  <a:rect l="l" t="t" r="r" b="b"/>
                  <a:pathLst>
                    <a:path w="252031" h="193538" extrusionOk="0">
                      <a:moveTo>
                        <a:pt x="0" y="5611"/>
                      </a:moveTo>
                      <a:cubicBezTo>
                        <a:pt x="29432" y="-7248"/>
                        <a:pt x="65246" y="2563"/>
                        <a:pt x="86678" y="29233"/>
                      </a:cubicBezTo>
                      <a:cubicBezTo>
                        <a:pt x="108109" y="55903"/>
                        <a:pt x="113824" y="98003"/>
                        <a:pt x="100489" y="130960"/>
                      </a:cubicBezTo>
                      <a:cubicBezTo>
                        <a:pt x="126206" y="112957"/>
                        <a:pt x="170783" y="100575"/>
                        <a:pt x="198215" y="114767"/>
                      </a:cubicBezTo>
                      <a:cubicBezTo>
                        <a:pt x="225647" y="128959"/>
                        <a:pt x="246412" y="159344"/>
                        <a:pt x="252031" y="1935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1"/>
                <p:cNvSpPr/>
                <p:nvPr/>
              </p:nvSpPr>
              <p:spPr>
                <a:xfrm>
                  <a:off x="2369276" y="4558455"/>
                  <a:ext cx="299188" cy="205025"/>
                </a:xfrm>
                <a:custGeom>
                  <a:avLst/>
                  <a:gdLst/>
                  <a:ahLst/>
                  <a:cxnLst/>
                  <a:rect l="l" t="t" r="r" b="b"/>
                  <a:pathLst>
                    <a:path w="195548" h="134003" extrusionOk="0">
                      <a:moveTo>
                        <a:pt x="0" y="49364"/>
                      </a:moveTo>
                      <a:cubicBezTo>
                        <a:pt x="1429" y="24409"/>
                        <a:pt x="20860" y="3359"/>
                        <a:pt x="42291" y="406"/>
                      </a:cubicBezTo>
                      <a:cubicBezTo>
                        <a:pt x="63818" y="-2547"/>
                        <a:pt x="85630" y="10884"/>
                        <a:pt x="97917" y="31553"/>
                      </a:cubicBezTo>
                      <a:cubicBezTo>
                        <a:pt x="110204" y="52222"/>
                        <a:pt x="113443" y="78892"/>
                        <a:pt x="109442" y="103467"/>
                      </a:cubicBezTo>
                      <a:cubicBezTo>
                        <a:pt x="107252" y="116992"/>
                        <a:pt x="100870" y="132137"/>
                        <a:pt x="89059" y="133851"/>
                      </a:cubicBezTo>
                      <a:cubicBezTo>
                        <a:pt x="80867" y="135089"/>
                        <a:pt x="72866" y="128613"/>
                        <a:pt x="69247" y="120135"/>
                      </a:cubicBezTo>
                      <a:cubicBezTo>
                        <a:pt x="65627" y="111658"/>
                        <a:pt x="65913" y="101371"/>
                        <a:pt x="68199" y="92227"/>
                      </a:cubicBezTo>
                      <a:cubicBezTo>
                        <a:pt x="75438" y="62985"/>
                        <a:pt x="102299" y="43459"/>
                        <a:pt x="128588" y="43840"/>
                      </a:cubicBezTo>
                      <a:cubicBezTo>
                        <a:pt x="154877" y="44221"/>
                        <a:pt x="179546" y="61938"/>
                        <a:pt x="195549" y="862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1" name="Google Shape;391;p11"/>
              <p:cNvGrpSpPr/>
              <p:nvPr/>
            </p:nvGrpSpPr>
            <p:grpSpPr>
              <a:xfrm>
                <a:off x="6430928" y="4341412"/>
                <a:ext cx="1343761" cy="607116"/>
                <a:chOff x="2515353" y="4380926"/>
                <a:chExt cx="1343761" cy="607116"/>
              </a:xfrm>
            </p:grpSpPr>
            <p:sp>
              <p:nvSpPr>
                <p:cNvPr id="392" name="Google Shape;392;p11"/>
                <p:cNvSpPr/>
                <p:nvPr/>
              </p:nvSpPr>
              <p:spPr>
                <a:xfrm>
                  <a:off x="2515353" y="4380926"/>
                  <a:ext cx="1343761" cy="607116"/>
                </a:xfrm>
                <a:custGeom>
                  <a:avLst/>
                  <a:gdLst/>
                  <a:ahLst/>
                  <a:cxnLst/>
                  <a:rect l="l" t="t" r="r" b="b"/>
                  <a:pathLst>
                    <a:path w="878275" h="396808" extrusionOk="0">
                      <a:moveTo>
                        <a:pt x="874034" y="330612"/>
                      </a:moveTo>
                      <a:cubicBezTo>
                        <a:pt x="886417" y="289464"/>
                        <a:pt x="870891" y="240505"/>
                        <a:pt x="837839" y="216121"/>
                      </a:cubicBezTo>
                      <a:cubicBezTo>
                        <a:pt x="804787" y="191737"/>
                        <a:pt x="756019" y="189546"/>
                        <a:pt x="725159" y="216978"/>
                      </a:cubicBezTo>
                      <a:cubicBezTo>
                        <a:pt x="753067" y="157923"/>
                        <a:pt x="734493" y="78008"/>
                        <a:pt x="684106" y="40099"/>
                      </a:cubicBezTo>
                      <a:cubicBezTo>
                        <a:pt x="633718" y="2190"/>
                        <a:pt x="551613" y="17048"/>
                        <a:pt x="510275" y="66007"/>
                      </a:cubicBezTo>
                      <a:cubicBezTo>
                        <a:pt x="494463" y="18668"/>
                        <a:pt x="442171" y="-6669"/>
                        <a:pt x="396260" y="1523"/>
                      </a:cubicBezTo>
                      <a:cubicBezTo>
                        <a:pt x="350349" y="9714"/>
                        <a:pt x="311678" y="45147"/>
                        <a:pt x="286342" y="87343"/>
                      </a:cubicBezTo>
                      <a:cubicBezTo>
                        <a:pt x="261005" y="129539"/>
                        <a:pt x="245003" y="184212"/>
                        <a:pt x="231287" y="232314"/>
                      </a:cubicBezTo>
                      <a:cubicBezTo>
                        <a:pt x="208998" y="185355"/>
                        <a:pt x="158992" y="155447"/>
                        <a:pt x="110320" y="160114"/>
                      </a:cubicBezTo>
                      <a:cubicBezTo>
                        <a:pt x="61647" y="164686"/>
                        <a:pt x="17260" y="203548"/>
                        <a:pt x="2878" y="254031"/>
                      </a:cubicBezTo>
                      <a:cubicBezTo>
                        <a:pt x="-8076" y="292512"/>
                        <a:pt x="13546" y="342518"/>
                        <a:pt x="45645" y="362997"/>
                      </a:cubicBezTo>
                      <a:cubicBezTo>
                        <a:pt x="77744" y="383380"/>
                        <a:pt x="116225" y="386999"/>
                        <a:pt x="153373" y="390143"/>
                      </a:cubicBezTo>
                      <a:cubicBezTo>
                        <a:pt x="404357" y="411479"/>
                        <a:pt x="626289" y="378903"/>
                        <a:pt x="874034" y="3306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1"/>
                <p:cNvSpPr/>
                <p:nvPr/>
              </p:nvSpPr>
              <p:spPr>
                <a:xfrm>
                  <a:off x="2794051" y="4552497"/>
                  <a:ext cx="570688" cy="324424"/>
                </a:xfrm>
                <a:custGeom>
                  <a:avLst/>
                  <a:gdLst/>
                  <a:ahLst/>
                  <a:cxnLst/>
                  <a:rect l="l" t="t" r="r" b="b"/>
                  <a:pathLst>
                    <a:path w="372999" h="212042" extrusionOk="0">
                      <a:moveTo>
                        <a:pt x="0" y="212042"/>
                      </a:moveTo>
                      <a:cubicBezTo>
                        <a:pt x="4001" y="166608"/>
                        <a:pt x="41624" y="129270"/>
                        <a:pt x="83344" y="122126"/>
                      </a:cubicBezTo>
                      <a:cubicBezTo>
                        <a:pt x="125064" y="114983"/>
                        <a:pt x="168307" y="134414"/>
                        <a:pt x="198311" y="166513"/>
                      </a:cubicBezTo>
                      <a:cubicBezTo>
                        <a:pt x="183071" y="116697"/>
                        <a:pt x="197644" y="53356"/>
                        <a:pt x="236982" y="22685"/>
                      </a:cubicBezTo>
                      <a:cubicBezTo>
                        <a:pt x="276321" y="-7985"/>
                        <a:pt x="334137" y="-7509"/>
                        <a:pt x="372999" y="2382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1"/>
                <p:cNvSpPr/>
                <p:nvPr/>
              </p:nvSpPr>
              <p:spPr>
                <a:xfrm>
                  <a:off x="3514829" y="4692357"/>
                  <a:ext cx="126058" cy="105224"/>
                </a:xfrm>
                <a:custGeom>
                  <a:avLst/>
                  <a:gdLst/>
                  <a:ahLst/>
                  <a:cxnLst/>
                  <a:rect l="l" t="t" r="r" b="b"/>
                  <a:pathLst>
                    <a:path w="82391" h="68774" extrusionOk="0">
                      <a:moveTo>
                        <a:pt x="0" y="1432"/>
                      </a:moveTo>
                      <a:cubicBezTo>
                        <a:pt x="19050" y="-2759"/>
                        <a:pt x="39719" y="2385"/>
                        <a:pt x="55245" y="15053"/>
                      </a:cubicBezTo>
                      <a:cubicBezTo>
                        <a:pt x="70771" y="27722"/>
                        <a:pt x="80963" y="47819"/>
                        <a:pt x="82391" y="687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5" name="Google Shape;395;p11"/>
            <p:cNvGrpSpPr/>
            <p:nvPr/>
          </p:nvGrpSpPr>
          <p:grpSpPr>
            <a:xfrm flipH="1">
              <a:off x="-6579" y="4804888"/>
              <a:ext cx="9141155" cy="338622"/>
              <a:chOff x="0" y="4804888"/>
              <a:chExt cx="9141155" cy="338622"/>
            </a:xfrm>
          </p:grpSpPr>
          <p:sp>
            <p:nvSpPr>
              <p:cNvPr id="396" name="Google Shape;396;p11"/>
              <p:cNvSpPr/>
              <p:nvPr/>
            </p:nvSpPr>
            <p:spPr>
              <a:xfrm>
                <a:off x="0" y="4804888"/>
                <a:ext cx="9141155" cy="338622"/>
              </a:xfrm>
              <a:custGeom>
                <a:avLst/>
                <a:gdLst/>
                <a:ahLst/>
                <a:cxnLst/>
                <a:rect l="l" t="t" r="r" b="b"/>
                <a:pathLst>
                  <a:path w="6873049" h="254603" extrusionOk="0">
                    <a:moveTo>
                      <a:pt x="0" y="0"/>
                    </a:moveTo>
                    <a:lnTo>
                      <a:pt x="6873050" y="0"/>
                    </a:lnTo>
                    <a:lnTo>
                      <a:pt x="6873050" y="254603"/>
                    </a:lnTo>
                    <a:lnTo>
                      <a:pt x="0" y="2546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7" name="Google Shape;397;p11"/>
              <p:cNvGrpSpPr/>
              <p:nvPr/>
            </p:nvGrpSpPr>
            <p:grpSpPr>
              <a:xfrm>
                <a:off x="408983" y="4937484"/>
                <a:ext cx="8326033" cy="113087"/>
                <a:chOff x="408983" y="4937484"/>
                <a:chExt cx="8326033" cy="113087"/>
              </a:xfrm>
            </p:grpSpPr>
            <p:grpSp>
              <p:nvGrpSpPr>
                <p:cNvPr id="398" name="Google Shape;398;p11"/>
                <p:cNvGrpSpPr/>
                <p:nvPr/>
              </p:nvGrpSpPr>
              <p:grpSpPr>
                <a:xfrm flipH="1">
                  <a:off x="3116092" y="4937484"/>
                  <a:ext cx="204708" cy="113087"/>
                  <a:chOff x="4165490" y="4856571"/>
                  <a:chExt cx="204708" cy="113087"/>
                </a:xfrm>
              </p:grpSpPr>
              <p:sp>
                <p:nvSpPr>
                  <p:cNvPr id="399" name="Google Shape;399;p11"/>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1"/>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1"/>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2" name="Google Shape;402;p11"/>
                <p:cNvGrpSpPr/>
                <p:nvPr/>
              </p:nvGrpSpPr>
              <p:grpSpPr>
                <a:xfrm>
                  <a:off x="408984" y="4937484"/>
                  <a:ext cx="204708" cy="113087"/>
                  <a:chOff x="4165490" y="4856571"/>
                  <a:chExt cx="204708" cy="113087"/>
                </a:xfrm>
              </p:grpSpPr>
              <p:sp>
                <p:nvSpPr>
                  <p:cNvPr id="403" name="Google Shape;403;p11"/>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1"/>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11"/>
                <p:cNvGrpSpPr/>
                <p:nvPr/>
              </p:nvGrpSpPr>
              <p:grpSpPr>
                <a:xfrm>
                  <a:off x="8530309" y="4937484"/>
                  <a:ext cx="204708" cy="113087"/>
                  <a:chOff x="4165490" y="4856571"/>
                  <a:chExt cx="204708" cy="113087"/>
                </a:xfrm>
              </p:grpSpPr>
              <p:sp>
                <p:nvSpPr>
                  <p:cNvPr id="407" name="Google Shape;407;p11"/>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0" name="Google Shape;410;p11"/>
                <p:cNvGrpSpPr/>
                <p:nvPr/>
              </p:nvGrpSpPr>
              <p:grpSpPr>
                <a:xfrm>
                  <a:off x="5823200" y="4937484"/>
                  <a:ext cx="204708" cy="113087"/>
                  <a:chOff x="4165490" y="4856571"/>
                  <a:chExt cx="204708" cy="113087"/>
                </a:xfrm>
              </p:grpSpPr>
              <p:sp>
                <p:nvSpPr>
                  <p:cNvPr id="411" name="Google Shape;411;p11"/>
                  <p:cNvSpPr/>
                  <p:nvPr/>
                </p:nvSpPr>
                <p:spPr>
                  <a:xfrm>
                    <a:off x="4165490" y="4859369"/>
                    <a:ext cx="142672" cy="110289"/>
                  </a:xfrm>
                  <a:custGeom>
                    <a:avLst/>
                    <a:gdLst/>
                    <a:ahLst/>
                    <a:cxnLst/>
                    <a:rect l="l" t="t" r="r" b="b"/>
                    <a:pathLst>
                      <a:path w="142672" h="110289" extrusionOk="0">
                        <a:moveTo>
                          <a:pt x="1439" y="2681"/>
                        </a:moveTo>
                        <a:cubicBezTo>
                          <a:pt x="5821" y="2871"/>
                          <a:pt x="10393" y="5062"/>
                          <a:pt x="15822" y="8015"/>
                        </a:cubicBezTo>
                        <a:cubicBezTo>
                          <a:pt x="24490" y="12682"/>
                          <a:pt x="34681" y="19921"/>
                          <a:pt x="45445" y="28779"/>
                        </a:cubicBezTo>
                        <a:cubicBezTo>
                          <a:pt x="57160" y="38400"/>
                          <a:pt x="69448" y="49734"/>
                          <a:pt x="81640" y="60783"/>
                        </a:cubicBezTo>
                        <a:cubicBezTo>
                          <a:pt x="103166" y="80309"/>
                          <a:pt x="124026" y="99169"/>
                          <a:pt x="136408" y="109361"/>
                        </a:cubicBezTo>
                        <a:cubicBezTo>
                          <a:pt x="137837" y="110599"/>
                          <a:pt x="140123" y="110599"/>
                          <a:pt x="141552" y="109361"/>
                        </a:cubicBezTo>
                        <a:cubicBezTo>
                          <a:pt x="142981" y="108218"/>
                          <a:pt x="143076" y="106218"/>
                          <a:pt x="141647" y="104979"/>
                        </a:cubicBezTo>
                        <a:cubicBezTo>
                          <a:pt x="130027" y="94121"/>
                          <a:pt x="111739" y="73451"/>
                          <a:pt x="90688" y="53640"/>
                        </a:cubicBezTo>
                        <a:cubicBezTo>
                          <a:pt x="78496" y="42209"/>
                          <a:pt x="65352" y="31065"/>
                          <a:pt x="52779" y="21921"/>
                        </a:cubicBezTo>
                        <a:cubicBezTo>
                          <a:pt x="40777" y="13158"/>
                          <a:pt x="29252" y="6110"/>
                          <a:pt x="19156" y="2585"/>
                        </a:cubicBezTo>
                        <a:cubicBezTo>
                          <a:pt x="12298" y="204"/>
                          <a:pt x="6202" y="-462"/>
                          <a:pt x="1249" y="300"/>
                        </a:cubicBezTo>
                        <a:cubicBezTo>
                          <a:pt x="487" y="300"/>
                          <a:pt x="-85" y="871"/>
                          <a:pt x="10" y="1538"/>
                        </a:cubicBezTo>
                        <a:cubicBezTo>
                          <a:pt x="10" y="2205"/>
                          <a:pt x="677" y="2681"/>
                          <a:pt x="1439" y="25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1"/>
                  <p:cNvSpPr/>
                  <p:nvPr/>
                </p:nvSpPr>
                <p:spPr>
                  <a:xfrm>
                    <a:off x="4264666" y="4856571"/>
                    <a:ext cx="59291" cy="91546"/>
                  </a:xfrm>
                  <a:custGeom>
                    <a:avLst/>
                    <a:gdLst/>
                    <a:ahLst/>
                    <a:cxnLst/>
                    <a:rect l="l" t="t" r="r" b="b"/>
                    <a:pathLst>
                      <a:path w="59291" h="91546" extrusionOk="0">
                        <a:moveTo>
                          <a:pt x="85" y="1478"/>
                        </a:moveTo>
                        <a:cubicBezTo>
                          <a:pt x="1704" y="10051"/>
                          <a:pt x="3037" y="20338"/>
                          <a:pt x="6562" y="31101"/>
                        </a:cubicBezTo>
                        <a:cubicBezTo>
                          <a:pt x="9800" y="40721"/>
                          <a:pt x="14563" y="50341"/>
                          <a:pt x="19897" y="59105"/>
                        </a:cubicBezTo>
                        <a:cubicBezTo>
                          <a:pt x="29041" y="73964"/>
                          <a:pt x="40661" y="85870"/>
                          <a:pt x="51805" y="90918"/>
                        </a:cubicBezTo>
                        <a:cubicBezTo>
                          <a:pt x="54091" y="92156"/>
                          <a:pt x="57139" y="91490"/>
                          <a:pt x="58568" y="89585"/>
                        </a:cubicBezTo>
                        <a:cubicBezTo>
                          <a:pt x="59997" y="87680"/>
                          <a:pt x="59235" y="85013"/>
                          <a:pt x="56949" y="83870"/>
                        </a:cubicBezTo>
                        <a:cubicBezTo>
                          <a:pt x="52186" y="80917"/>
                          <a:pt x="48281" y="75773"/>
                          <a:pt x="43995" y="69963"/>
                        </a:cubicBezTo>
                        <a:cubicBezTo>
                          <a:pt x="35518" y="58533"/>
                          <a:pt x="28183" y="43007"/>
                          <a:pt x="20182" y="28815"/>
                        </a:cubicBezTo>
                        <a:cubicBezTo>
                          <a:pt x="14277" y="18242"/>
                          <a:pt x="7419" y="8908"/>
                          <a:pt x="2656" y="812"/>
                        </a:cubicBezTo>
                        <a:cubicBezTo>
                          <a:pt x="2466" y="240"/>
                          <a:pt x="1609" y="-141"/>
                          <a:pt x="942" y="50"/>
                        </a:cubicBezTo>
                        <a:cubicBezTo>
                          <a:pt x="275" y="240"/>
                          <a:pt x="-201" y="907"/>
                          <a:pt x="85" y="1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1"/>
                  <p:cNvSpPr/>
                  <p:nvPr/>
                </p:nvSpPr>
                <p:spPr>
                  <a:xfrm>
                    <a:off x="4349134" y="4870554"/>
                    <a:ext cx="21064" cy="70120"/>
                  </a:xfrm>
                  <a:custGeom>
                    <a:avLst/>
                    <a:gdLst/>
                    <a:ahLst/>
                    <a:cxnLst/>
                    <a:rect l="l" t="t" r="r" b="b"/>
                    <a:pathLst>
                      <a:path w="21064" h="70120" extrusionOk="0">
                        <a:moveTo>
                          <a:pt x="389" y="4736"/>
                        </a:moveTo>
                        <a:cubicBezTo>
                          <a:pt x="1246" y="7688"/>
                          <a:pt x="961" y="10831"/>
                          <a:pt x="1532" y="14261"/>
                        </a:cubicBezTo>
                        <a:cubicBezTo>
                          <a:pt x="3628" y="26453"/>
                          <a:pt x="5818" y="41026"/>
                          <a:pt x="8200" y="54075"/>
                        </a:cubicBezTo>
                        <a:cubicBezTo>
                          <a:pt x="9057" y="58647"/>
                          <a:pt x="10105" y="63124"/>
                          <a:pt x="11629" y="67124"/>
                        </a:cubicBezTo>
                        <a:cubicBezTo>
                          <a:pt x="12295" y="69315"/>
                          <a:pt x="14962" y="70553"/>
                          <a:pt x="17534" y="69982"/>
                        </a:cubicBezTo>
                        <a:cubicBezTo>
                          <a:pt x="20106" y="69410"/>
                          <a:pt x="21630" y="67124"/>
                          <a:pt x="20868" y="64933"/>
                        </a:cubicBezTo>
                        <a:cubicBezTo>
                          <a:pt x="16486" y="50074"/>
                          <a:pt x="18106" y="30262"/>
                          <a:pt x="14581" y="14451"/>
                        </a:cubicBezTo>
                        <a:cubicBezTo>
                          <a:pt x="14105" y="12165"/>
                          <a:pt x="13724" y="9784"/>
                          <a:pt x="12676" y="7783"/>
                        </a:cubicBezTo>
                        <a:cubicBezTo>
                          <a:pt x="11343" y="5402"/>
                          <a:pt x="9533" y="3783"/>
                          <a:pt x="7533" y="1973"/>
                        </a:cubicBezTo>
                        <a:cubicBezTo>
                          <a:pt x="6580" y="259"/>
                          <a:pt x="4199" y="-503"/>
                          <a:pt x="2294" y="354"/>
                        </a:cubicBezTo>
                        <a:cubicBezTo>
                          <a:pt x="294" y="1116"/>
                          <a:pt x="-563" y="3116"/>
                          <a:pt x="389" y="4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14" name="Google Shape;414;p11"/>
            <p:cNvGrpSpPr/>
            <p:nvPr/>
          </p:nvGrpSpPr>
          <p:grpSpPr>
            <a:xfrm flipH="1">
              <a:off x="326690" y="1017737"/>
              <a:ext cx="461424" cy="732722"/>
              <a:chOff x="8530900" y="1017737"/>
              <a:chExt cx="461424" cy="732722"/>
            </a:xfrm>
          </p:grpSpPr>
          <p:grpSp>
            <p:nvGrpSpPr>
              <p:cNvPr id="415" name="Google Shape;415;p11"/>
              <p:cNvGrpSpPr/>
              <p:nvPr/>
            </p:nvGrpSpPr>
            <p:grpSpPr>
              <a:xfrm>
                <a:off x="8776741" y="1232082"/>
                <a:ext cx="215583" cy="229700"/>
                <a:chOff x="423441" y="2517507"/>
                <a:chExt cx="215583" cy="229700"/>
              </a:xfrm>
            </p:grpSpPr>
            <p:sp>
              <p:nvSpPr>
                <p:cNvPr id="416" name="Google Shape;416;p11"/>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1"/>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8" name="Google Shape;418;p11"/>
              <p:cNvGrpSpPr/>
              <p:nvPr/>
            </p:nvGrpSpPr>
            <p:grpSpPr>
              <a:xfrm>
                <a:off x="8530900" y="1017737"/>
                <a:ext cx="326056" cy="122381"/>
                <a:chOff x="177600" y="2303162"/>
                <a:chExt cx="326056" cy="122381"/>
              </a:xfrm>
            </p:grpSpPr>
            <p:sp>
              <p:nvSpPr>
                <p:cNvPr id="419" name="Google Shape;419;p11"/>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1"/>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11"/>
              <p:cNvGrpSpPr/>
              <p:nvPr/>
            </p:nvGrpSpPr>
            <p:grpSpPr>
              <a:xfrm>
                <a:off x="8611693" y="1424751"/>
                <a:ext cx="218640" cy="325708"/>
                <a:chOff x="258393" y="2710176"/>
                <a:chExt cx="218640" cy="325708"/>
              </a:xfrm>
            </p:grpSpPr>
            <p:sp>
              <p:nvSpPr>
                <p:cNvPr id="422" name="Google Shape;422;p11"/>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1"/>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24" name="Google Shape;424;p11"/>
            <p:cNvSpPr/>
            <p:nvPr/>
          </p:nvSpPr>
          <p:spPr>
            <a:xfrm flipH="1">
              <a:off x="8999001" y="1633341"/>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5" name="Google Shape;425;p11"/>
          <p:cNvSpPr txBox="1">
            <a:spLocks noGrp="1"/>
          </p:cNvSpPr>
          <p:nvPr>
            <p:ph type="title" hasCustomPrompt="1"/>
          </p:nvPr>
        </p:nvSpPr>
        <p:spPr>
          <a:xfrm>
            <a:off x="2346600" y="1884540"/>
            <a:ext cx="4450800" cy="1090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426" name="Google Shape;426;p11"/>
          <p:cNvSpPr txBox="1">
            <a:spLocks noGrp="1"/>
          </p:cNvSpPr>
          <p:nvPr>
            <p:ph type="subTitle" idx="1"/>
          </p:nvPr>
        </p:nvSpPr>
        <p:spPr>
          <a:xfrm>
            <a:off x="2346600" y="2974860"/>
            <a:ext cx="4450800" cy="28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1pPr>
            <a:lvl2pPr lvl="1"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2pPr>
            <a:lvl3pPr lvl="2"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3pPr>
            <a:lvl4pPr lvl="3"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4pPr>
            <a:lvl5pPr lvl="4"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5pPr>
            <a:lvl6pPr lvl="5"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6pPr>
            <a:lvl7pPr lvl="6"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7pPr>
            <a:lvl8pPr lvl="7"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8pPr>
            <a:lvl9pPr lvl="8" rtl="0">
              <a:spcBef>
                <a:spcPts val="0"/>
              </a:spcBef>
              <a:spcAft>
                <a:spcPts val="0"/>
              </a:spcAft>
              <a:buClr>
                <a:schemeClr val="dk1"/>
              </a:buClr>
              <a:buSzPts val="2800"/>
              <a:buFont typeface="Ranchers"/>
              <a:buNone/>
              <a:defRPr sz="2800">
                <a:solidFill>
                  <a:schemeClr val="dk1"/>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15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72" r:id="rId16"/>
    <p:sldLayoutId id="214748367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F5F3"/>
        </a:solidFill>
        <a:effectLst/>
      </p:bgPr>
    </p:bg>
    <p:spTree>
      <p:nvGrpSpPr>
        <p:cNvPr id="1" name="Shape 1210"/>
        <p:cNvGrpSpPr/>
        <p:nvPr/>
      </p:nvGrpSpPr>
      <p:grpSpPr>
        <a:xfrm>
          <a:off x="0" y="0"/>
          <a:ext cx="0" cy="0"/>
          <a:chOff x="0" y="0"/>
          <a:chExt cx="0" cy="0"/>
        </a:xfrm>
      </p:grpSpPr>
      <p:sp>
        <p:nvSpPr>
          <p:cNvPr id="1211" name="Google Shape;1211;p31"/>
          <p:cNvSpPr txBox="1">
            <a:spLocks noGrp="1"/>
          </p:cNvSpPr>
          <p:nvPr>
            <p:ph type="ctrTitle"/>
          </p:nvPr>
        </p:nvSpPr>
        <p:spPr>
          <a:xfrm>
            <a:off x="716234" y="1479606"/>
            <a:ext cx="7252942" cy="228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solidFill>
                  <a:srgbClr val="06121A"/>
                </a:solidFill>
              </a:rPr>
              <a:t>Plant Leaf Disease Detection and Prevention Platform: </a:t>
            </a:r>
            <a:r>
              <a:rPr lang="en-US" sz="2000" dirty="0">
                <a:solidFill>
                  <a:srgbClr val="06121A"/>
                </a:solidFill>
              </a:rPr>
              <a:t>Empowering Farmers  Through Deep Learning</a:t>
            </a:r>
            <a:r>
              <a:rPr lang="en-US" sz="2800" dirty="0">
                <a:solidFill>
                  <a:srgbClr val="06121A"/>
                </a:solidFill>
              </a:rPr>
              <a:t>.</a:t>
            </a:r>
            <a:br>
              <a:rPr lang="en-US" sz="2800" dirty="0">
                <a:solidFill>
                  <a:srgbClr val="06121A"/>
                </a:solidFill>
              </a:rPr>
            </a:br>
            <a:br>
              <a:rPr lang="en-US" sz="2800" dirty="0">
                <a:solidFill>
                  <a:srgbClr val="06121A"/>
                </a:solidFill>
              </a:rPr>
            </a:br>
            <a:r>
              <a:rPr lang="en-US" sz="1200" dirty="0">
                <a:solidFill>
                  <a:srgbClr val="06121A"/>
                </a:solidFill>
                <a:latin typeface="Work Sans" pitchFamily="2" charset="0"/>
              </a:rPr>
              <a:t>PRESENTED BY : </a:t>
            </a:r>
            <a:br>
              <a:rPr lang="en-US" sz="1200" dirty="0">
                <a:solidFill>
                  <a:srgbClr val="06121A"/>
                </a:solidFill>
                <a:latin typeface="Work Sans" pitchFamily="2" charset="0"/>
              </a:rPr>
            </a:br>
            <a:br>
              <a:rPr lang="en-US" sz="1200" dirty="0">
                <a:solidFill>
                  <a:srgbClr val="06121A"/>
                </a:solidFill>
                <a:latin typeface="Work Sans" pitchFamily="2" charset="0"/>
              </a:rPr>
            </a:br>
            <a:r>
              <a:rPr lang="en-US" sz="1200" dirty="0">
                <a:solidFill>
                  <a:srgbClr val="06121A"/>
                </a:solidFill>
                <a:latin typeface="Work Sans" pitchFamily="2" charset="0"/>
              </a:rPr>
              <a:t>SAURABH (23MCA0263) , </a:t>
            </a:r>
            <a:br>
              <a:rPr lang="en-US" sz="1200" dirty="0">
                <a:solidFill>
                  <a:srgbClr val="06121A"/>
                </a:solidFill>
                <a:latin typeface="Work Sans" pitchFamily="2" charset="0"/>
              </a:rPr>
            </a:br>
            <a:r>
              <a:rPr lang="en-US" sz="1200" dirty="0">
                <a:solidFill>
                  <a:srgbClr val="06121A"/>
                </a:solidFill>
                <a:latin typeface="Work Sans" pitchFamily="2" charset="0"/>
              </a:rPr>
              <a:t>DARSHAN (23MCA0106), </a:t>
            </a:r>
            <a:br>
              <a:rPr lang="en-US" sz="1200" dirty="0">
                <a:solidFill>
                  <a:srgbClr val="06121A"/>
                </a:solidFill>
                <a:latin typeface="Work Sans" pitchFamily="2" charset="0"/>
              </a:rPr>
            </a:br>
            <a:r>
              <a:rPr lang="en-US" sz="1200" dirty="0">
                <a:solidFill>
                  <a:srgbClr val="06121A"/>
                </a:solidFill>
                <a:latin typeface="Work Sans" pitchFamily="2" charset="0"/>
              </a:rPr>
              <a:t>VINEET (23MCA0232)</a:t>
            </a:r>
            <a:br>
              <a:rPr lang="en-US" sz="1200" dirty="0">
                <a:solidFill>
                  <a:srgbClr val="06121A"/>
                </a:solidFill>
                <a:latin typeface="Work Sans" pitchFamily="2" charset="0"/>
              </a:rPr>
            </a:br>
            <a:br>
              <a:rPr lang="en-US" sz="1200" dirty="0">
                <a:solidFill>
                  <a:srgbClr val="06121A"/>
                </a:solidFill>
                <a:latin typeface="Work Sans" pitchFamily="2" charset="0"/>
              </a:rPr>
            </a:br>
            <a:r>
              <a:rPr lang="en-US" sz="1200" dirty="0">
                <a:solidFill>
                  <a:srgbClr val="06121A"/>
                </a:solidFill>
                <a:latin typeface="Work Sans" pitchFamily="2" charset="0"/>
              </a:rPr>
              <a:t>GUIDED BY : DR. MYTHILI N</a:t>
            </a:r>
          </a:p>
        </p:txBody>
      </p:sp>
      <p:grpSp>
        <p:nvGrpSpPr>
          <p:cNvPr id="1212" name="Google Shape;1212;p31"/>
          <p:cNvGrpSpPr/>
          <p:nvPr/>
        </p:nvGrpSpPr>
        <p:grpSpPr>
          <a:xfrm>
            <a:off x="7597558" y="1721827"/>
            <a:ext cx="2674668" cy="3106330"/>
            <a:chOff x="7597558" y="1721827"/>
            <a:chExt cx="2674668" cy="3106330"/>
          </a:xfrm>
        </p:grpSpPr>
        <p:grpSp>
          <p:nvGrpSpPr>
            <p:cNvPr id="1213" name="Google Shape;1213;p31"/>
            <p:cNvGrpSpPr/>
            <p:nvPr/>
          </p:nvGrpSpPr>
          <p:grpSpPr>
            <a:xfrm>
              <a:off x="7833830" y="1721827"/>
              <a:ext cx="2438396" cy="3106330"/>
              <a:chOff x="6545780" y="-3106348"/>
              <a:chExt cx="2438396" cy="3106330"/>
            </a:xfrm>
          </p:grpSpPr>
          <p:sp>
            <p:nvSpPr>
              <p:cNvPr id="1214" name="Google Shape;1214;p31"/>
              <p:cNvSpPr/>
              <p:nvPr/>
            </p:nvSpPr>
            <p:spPr>
              <a:xfrm>
                <a:off x="6545780" y="-3106348"/>
                <a:ext cx="2438396" cy="2498415"/>
              </a:xfrm>
              <a:custGeom>
                <a:avLst/>
                <a:gdLst/>
                <a:ahLst/>
                <a:cxnLst/>
                <a:rect l="l" t="t" r="r" b="b"/>
                <a:pathLst>
                  <a:path w="913257" h="935736" extrusionOk="0">
                    <a:moveTo>
                      <a:pt x="913257" y="467868"/>
                    </a:moveTo>
                    <a:cubicBezTo>
                      <a:pt x="913257" y="726264"/>
                      <a:pt x="708817" y="935736"/>
                      <a:pt x="456629" y="935736"/>
                    </a:cubicBezTo>
                    <a:cubicBezTo>
                      <a:pt x="204440" y="935736"/>
                      <a:pt x="0" y="726264"/>
                      <a:pt x="0" y="467868"/>
                    </a:cubicBezTo>
                    <a:cubicBezTo>
                      <a:pt x="0" y="209472"/>
                      <a:pt x="204440" y="0"/>
                      <a:pt x="456629" y="0"/>
                    </a:cubicBezTo>
                    <a:cubicBezTo>
                      <a:pt x="708817" y="0"/>
                      <a:pt x="913257" y="209472"/>
                      <a:pt x="913257" y="46786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15" name="Google Shape;1215;p31"/>
              <p:cNvGrpSpPr/>
              <p:nvPr/>
            </p:nvGrpSpPr>
            <p:grpSpPr>
              <a:xfrm>
                <a:off x="6677531" y="-2677525"/>
                <a:ext cx="2125805" cy="2677507"/>
                <a:chOff x="6677531" y="-2677525"/>
                <a:chExt cx="2125805" cy="2677507"/>
              </a:xfrm>
            </p:grpSpPr>
            <p:sp>
              <p:nvSpPr>
                <p:cNvPr id="1216" name="Google Shape;1216;p31"/>
                <p:cNvSpPr/>
                <p:nvPr/>
              </p:nvSpPr>
              <p:spPr>
                <a:xfrm>
                  <a:off x="7324336" y="-2677525"/>
                  <a:ext cx="864423" cy="870273"/>
                </a:xfrm>
                <a:custGeom>
                  <a:avLst/>
                  <a:gdLst/>
                  <a:ahLst/>
                  <a:cxnLst/>
                  <a:rect l="l" t="t" r="r" b="b"/>
                  <a:pathLst>
                    <a:path w="323754" h="325945" extrusionOk="0">
                      <a:moveTo>
                        <a:pt x="0" y="0"/>
                      </a:moveTo>
                      <a:cubicBezTo>
                        <a:pt x="0" y="0"/>
                        <a:pt x="20288" y="325946"/>
                        <a:pt x="159258" y="325946"/>
                      </a:cubicBezTo>
                      <a:cubicBezTo>
                        <a:pt x="298228" y="325946"/>
                        <a:pt x="323755" y="3620"/>
                        <a:pt x="323755" y="362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31"/>
                <p:cNvSpPr/>
                <p:nvPr/>
              </p:nvSpPr>
              <p:spPr>
                <a:xfrm>
                  <a:off x="7756472" y="-2124839"/>
                  <a:ext cx="25432" cy="2124821"/>
                </a:xfrm>
                <a:custGeom>
                  <a:avLst/>
                  <a:gdLst/>
                  <a:ahLst/>
                  <a:cxnLst/>
                  <a:rect l="l" t="t" r="r" b="b"/>
                  <a:pathLst>
                    <a:path w="9525" h="795813" extrusionOk="0">
                      <a:moveTo>
                        <a:pt x="0" y="79581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31"/>
                <p:cNvSpPr/>
                <p:nvPr/>
              </p:nvSpPr>
              <p:spPr>
                <a:xfrm>
                  <a:off x="6795548" y="-2482190"/>
                  <a:ext cx="1921877" cy="1673916"/>
                </a:xfrm>
                <a:custGeom>
                  <a:avLst/>
                  <a:gdLst/>
                  <a:ahLst/>
                  <a:cxnLst/>
                  <a:rect l="l" t="t" r="r" b="b"/>
                  <a:pathLst>
                    <a:path w="719804" h="626935" extrusionOk="0">
                      <a:moveTo>
                        <a:pt x="0" y="0"/>
                      </a:moveTo>
                      <a:cubicBezTo>
                        <a:pt x="0" y="0"/>
                        <a:pt x="45149" y="626936"/>
                        <a:pt x="354044" y="626936"/>
                      </a:cubicBezTo>
                      <a:cubicBezTo>
                        <a:pt x="662940" y="626936"/>
                        <a:pt x="719804" y="40672"/>
                        <a:pt x="719804" y="40672"/>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31"/>
                <p:cNvSpPr/>
                <p:nvPr/>
              </p:nvSpPr>
              <p:spPr>
                <a:xfrm>
                  <a:off x="6977150" y="-2561545"/>
                  <a:ext cx="1558455" cy="1380433"/>
                </a:xfrm>
                <a:custGeom>
                  <a:avLst/>
                  <a:gdLst/>
                  <a:ahLst/>
                  <a:cxnLst/>
                  <a:rect l="l" t="t" r="r" b="b"/>
                  <a:pathLst>
                    <a:path w="583691" h="517016" extrusionOk="0">
                      <a:moveTo>
                        <a:pt x="0" y="0"/>
                      </a:moveTo>
                      <a:cubicBezTo>
                        <a:pt x="0" y="0"/>
                        <a:pt x="36576" y="517017"/>
                        <a:pt x="287084" y="517017"/>
                      </a:cubicBezTo>
                      <a:cubicBezTo>
                        <a:pt x="537591" y="517017"/>
                        <a:pt x="583692" y="10954"/>
                        <a:pt x="583692" y="1095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31"/>
                <p:cNvSpPr/>
                <p:nvPr/>
              </p:nvSpPr>
              <p:spPr>
                <a:xfrm>
                  <a:off x="7153414" y="-2660486"/>
                  <a:ext cx="1205972" cy="1199361"/>
                </a:xfrm>
                <a:custGeom>
                  <a:avLst/>
                  <a:gdLst/>
                  <a:ahLst/>
                  <a:cxnLst/>
                  <a:rect l="l" t="t" r="r" b="b"/>
                  <a:pathLst>
                    <a:path w="451675" h="449199" extrusionOk="0">
                      <a:moveTo>
                        <a:pt x="0" y="0"/>
                      </a:moveTo>
                      <a:cubicBezTo>
                        <a:pt x="0" y="0"/>
                        <a:pt x="28289" y="449199"/>
                        <a:pt x="222218" y="449199"/>
                      </a:cubicBezTo>
                      <a:cubicBezTo>
                        <a:pt x="416147" y="449199"/>
                        <a:pt x="451675" y="4096"/>
                        <a:pt x="451675" y="40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31"/>
                <p:cNvSpPr/>
                <p:nvPr/>
              </p:nvSpPr>
              <p:spPr>
                <a:xfrm>
                  <a:off x="7350278" y="-2620299"/>
                  <a:ext cx="109355" cy="157931"/>
                </a:xfrm>
                <a:custGeom>
                  <a:avLst/>
                  <a:gdLst/>
                  <a:ahLst/>
                  <a:cxnLst/>
                  <a:rect l="l" t="t" r="r" b="b"/>
                  <a:pathLst>
                    <a:path w="40957" h="59150" extrusionOk="0">
                      <a:moveTo>
                        <a:pt x="0" y="59150"/>
                      </a:moveTo>
                      <a:lnTo>
                        <a:pt x="4095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31"/>
                <p:cNvSpPr/>
                <p:nvPr/>
              </p:nvSpPr>
              <p:spPr>
                <a:xfrm>
                  <a:off x="8070842" y="-2591812"/>
                  <a:ext cx="187178" cy="109609"/>
                </a:xfrm>
                <a:custGeom>
                  <a:avLst/>
                  <a:gdLst/>
                  <a:ahLst/>
                  <a:cxnLst/>
                  <a:rect l="l" t="t" r="r" b="b"/>
                  <a:pathLst>
                    <a:path w="70104" h="41052" extrusionOk="0">
                      <a:moveTo>
                        <a:pt x="0" y="0"/>
                      </a:moveTo>
                      <a:lnTo>
                        <a:pt x="34957" y="41053"/>
                      </a:lnTo>
                      <a:lnTo>
                        <a:pt x="70104" y="1133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31"/>
                <p:cNvSpPr/>
                <p:nvPr/>
              </p:nvSpPr>
              <p:spPr>
                <a:xfrm>
                  <a:off x="8214040" y="-2396223"/>
                  <a:ext cx="198368" cy="153608"/>
                </a:xfrm>
                <a:custGeom>
                  <a:avLst/>
                  <a:gdLst/>
                  <a:ahLst/>
                  <a:cxnLst/>
                  <a:rect l="l" t="t" r="r" b="b"/>
                  <a:pathLst>
                    <a:path w="74295" h="57531" extrusionOk="0">
                      <a:moveTo>
                        <a:pt x="0" y="0"/>
                      </a:moveTo>
                      <a:lnTo>
                        <a:pt x="30480" y="57531"/>
                      </a:lnTo>
                      <a:lnTo>
                        <a:pt x="74295"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31"/>
                <p:cNvSpPr/>
                <p:nvPr/>
              </p:nvSpPr>
              <p:spPr>
                <a:xfrm>
                  <a:off x="7988180" y="-2262691"/>
                  <a:ext cx="75022" cy="155386"/>
                </a:xfrm>
                <a:custGeom>
                  <a:avLst/>
                  <a:gdLst/>
                  <a:ahLst/>
                  <a:cxnLst/>
                  <a:rect l="l" t="t" r="r" b="b"/>
                  <a:pathLst>
                    <a:path w="28098" h="58197" extrusionOk="0">
                      <a:moveTo>
                        <a:pt x="0" y="0"/>
                      </a:moveTo>
                      <a:lnTo>
                        <a:pt x="28099" y="581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31"/>
                <p:cNvSpPr/>
                <p:nvPr/>
              </p:nvSpPr>
              <p:spPr>
                <a:xfrm>
                  <a:off x="8103908" y="-2024119"/>
                  <a:ext cx="255588" cy="110372"/>
                </a:xfrm>
                <a:custGeom>
                  <a:avLst/>
                  <a:gdLst/>
                  <a:ahLst/>
                  <a:cxnLst/>
                  <a:rect l="l" t="t" r="r" b="b"/>
                  <a:pathLst>
                    <a:path w="95726" h="41338" extrusionOk="0">
                      <a:moveTo>
                        <a:pt x="95726" y="9811"/>
                      </a:moveTo>
                      <a:lnTo>
                        <a:pt x="35814" y="41338"/>
                      </a:ln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31"/>
                <p:cNvSpPr/>
                <p:nvPr/>
              </p:nvSpPr>
              <p:spPr>
                <a:xfrm>
                  <a:off x="7988180" y="-1807419"/>
                  <a:ext cx="225831" cy="167340"/>
                </a:xfrm>
                <a:custGeom>
                  <a:avLst/>
                  <a:gdLst/>
                  <a:ahLst/>
                  <a:cxnLst/>
                  <a:rect l="l" t="t" r="r" b="b"/>
                  <a:pathLst>
                    <a:path w="84581" h="62674" extrusionOk="0">
                      <a:moveTo>
                        <a:pt x="0" y="0"/>
                      </a:moveTo>
                      <a:lnTo>
                        <a:pt x="25336" y="62675"/>
                      </a:lnTo>
                      <a:lnTo>
                        <a:pt x="84582" y="5448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31"/>
                <p:cNvSpPr/>
                <p:nvPr/>
              </p:nvSpPr>
              <p:spPr>
                <a:xfrm>
                  <a:off x="7324336" y="-2319411"/>
                  <a:ext cx="190227" cy="194552"/>
                </a:xfrm>
                <a:custGeom>
                  <a:avLst/>
                  <a:gdLst/>
                  <a:ahLst/>
                  <a:cxnLst/>
                  <a:rect l="l" t="t" r="r" b="b"/>
                  <a:pathLst>
                    <a:path w="71246" h="72866" extrusionOk="0">
                      <a:moveTo>
                        <a:pt x="71247" y="0"/>
                      </a:moveTo>
                      <a:lnTo>
                        <a:pt x="41529" y="72866"/>
                      </a:lnTo>
                      <a:lnTo>
                        <a:pt x="0" y="6229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31"/>
                <p:cNvSpPr/>
                <p:nvPr/>
              </p:nvSpPr>
              <p:spPr>
                <a:xfrm>
                  <a:off x="7051929" y="-2482190"/>
                  <a:ext cx="129193" cy="62561"/>
                </a:xfrm>
                <a:custGeom>
                  <a:avLst/>
                  <a:gdLst/>
                  <a:ahLst/>
                  <a:cxnLst/>
                  <a:rect l="l" t="t" r="r" b="b"/>
                  <a:pathLst>
                    <a:path w="48387" h="23431" extrusionOk="0">
                      <a:moveTo>
                        <a:pt x="0" y="0"/>
                      </a:moveTo>
                      <a:lnTo>
                        <a:pt x="48387" y="234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31"/>
                <p:cNvSpPr/>
                <p:nvPr/>
              </p:nvSpPr>
              <p:spPr>
                <a:xfrm>
                  <a:off x="7181138" y="-2060998"/>
                  <a:ext cx="195823" cy="92062"/>
                </a:xfrm>
                <a:custGeom>
                  <a:avLst/>
                  <a:gdLst/>
                  <a:ahLst/>
                  <a:cxnLst/>
                  <a:rect l="l" t="t" r="r" b="b"/>
                  <a:pathLst>
                    <a:path w="73342" h="34480" extrusionOk="0">
                      <a:moveTo>
                        <a:pt x="0" y="13811"/>
                      </a:moveTo>
                      <a:lnTo>
                        <a:pt x="38481" y="34480"/>
                      </a:lnTo>
                      <a:lnTo>
                        <a:pt x="7334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31"/>
                <p:cNvSpPr/>
                <p:nvPr/>
              </p:nvSpPr>
              <p:spPr>
                <a:xfrm>
                  <a:off x="7324336" y="-1790378"/>
                  <a:ext cx="190227" cy="164541"/>
                </a:xfrm>
                <a:custGeom>
                  <a:avLst/>
                  <a:gdLst/>
                  <a:ahLst/>
                  <a:cxnLst/>
                  <a:rect l="l" t="t" r="r" b="b"/>
                  <a:pathLst>
                    <a:path w="71246" h="61626" extrusionOk="0">
                      <a:moveTo>
                        <a:pt x="71247" y="0"/>
                      </a:moveTo>
                      <a:lnTo>
                        <a:pt x="50673" y="61627"/>
                      </a:lnTo>
                      <a:lnTo>
                        <a:pt x="0" y="6162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31"/>
                <p:cNvSpPr/>
                <p:nvPr/>
              </p:nvSpPr>
              <p:spPr>
                <a:xfrm>
                  <a:off x="6870327" y="-2419623"/>
                  <a:ext cx="220238" cy="80364"/>
                </a:xfrm>
                <a:custGeom>
                  <a:avLst/>
                  <a:gdLst/>
                  <a:ahLst/>
                  <a:cxnLst/>
                  <a:rect l="l" t="t" r="r" b="b"/>
                  <a:pathLst>
                    <a:path w="82486" h="30099" extrusionOk="0">
                      <a:moveTo>
                        <a:pt x="0" y="0"/>
                      </a:moveTo>
                      <a:lnTo>
                        <a:pt x="50102" y="30099"/>
                      </a:lnTo>
                      <a:lnTo>
                        <a:pt x="82487" y="876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31"/>
                <p:cNvSpPr/>
                <p:nvPr/>
              </p:nvSpPr>
              <p:spPr>
                <a:xfrm>
                  <a:off x="8583098" y="-2242600"/>
                  <a:ext cx="220238" cy="135294"/>
                </a:xfrm>
                <a:custGeom>
                  <a:avLst/>
                  <a:gdLst/>
                  <a:ahLst/>
                  <a:cxnLst/>
                  <a:rect l="l" t="t" r="r" b="b"/>
                  <a:pathLst>
                    <a:path w="82486" h="50672" extrusionOk="0">
                      <a:moveTo>
                        <a:pt x="0" y="0"/>
                      </a:moveTo>
                      <a:lnTo>
                        <a:pt x="35147" y="50673"/>
                      </a:lnTo>
                      <a:lnTo>
                        <a:pt x="82487" y="2152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31"/>
                <p:cNvSpPr/>
                <p:nvPr/>
              </p:nvSpPr>
              <p:spPr>
                <a:xfrm>
                  <a:off x="8509338" y="-2462352"/>
                  <a:ext cx="128683" cy="123090"/>
                </a:xfrm>
                <a:custGeom>
                  <a:avLst/>
                  <a:gdLst/>
                  <a:ahLst/>
                  <a:cxnLst/>
                  <a:rect l="l" t="t" r="r" b="b"/>
                  <a:pathLst>
                    <a:path w="48196" h="46101" extrusionOk="0">
                      <a:moveTo>
                        <a:pt x="0" y="46101"/>
                      </a:moveTo>
                      <a:lnTo>
                        <a:pt x="48197"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31"/>
                <p:cNvSpPr/>
                <p:nvPr/>
              </p:nvSpPr>
              <p:spPr>
                <a:xfrm>
                  <a:off x="8535788" y="-2014963"/>
                  <a:ext cx="267542" cy="120799"/>
                </a:xfrm>
                <a:custGeom>
                  <a:avLst/>
                  <a:gdLst/>
                  <a:ahLst/>
                  <a:cxnLst/>
                  <a:rect l="l" t="t" r="r" b="b"/>
                  <a:pathLst>
                    <a:path w="100203" h="45243" extrusionOk="0">
                      <a:moveTo>
                        <a:pt x="0" y="0"/>
                      </a:moveTo>
                      <a:lnTo>
                        <a:pt x="35338" y="45244"/>
                      </a:lnTo>
                      <a:lnTo>
                        <a:pt x="100203" y="172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31"/>
                <p:cNvSpPr/>
                <p:nvPr/>
              </p:nvSpPr>
              <p:spPr>
                <a:xfrm>
                  <a:off x="8439900" y="-1707971"/>
                  <a:ext cx="308230" cy="139620"/>
                </a:xfrm>
                <a:custGeom>
                  <a:avLst/>
                  <a:gdLst/>
                  <a:ahLst/>
                  <a:cxnLst/>
                  <a:rect l="l" t="t" r="r" b="b"/>
                  <a:pathLst>
                    <a:path w="115442" h="52292" extrusionOk="0">
                      <a:moveTo>
                        <a:pt x="115443" y="0"/>
                      </a:moveTo>
                      <a:cubicBezTo>
                        <a:pt x="111347" y="4858"/>
                        <a:pt x="35909" y="52292"/>
                        <a:pt x="35909" y="52292"/>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31"/>
                <p:cNvSpPr/>
                <p:nvPr/>
              </p:nvSpPr>
              <p:spPr>
                <a:xfrm>
                  <a:off x="8359526" y="-1527135"/>
                  <a:ext cx="223543" cy="160729"/>
                </a:xfrm>
                <a:custGeom>
                  <a:avLst/>
                  <a:gdLst/>
                  <a:ahLst/>
                  <a:cxnLst/>
                  <a:rect l="l" t="t" r="r" b="b"/>
                  <a:pathLst>
                    <a:path w="83724" h="60198" extrusionOk="0">
                      <a:moveTo>
                        <a:pt x="0" y="0"/>
                      </a:moveTo>
                      <a:lnTo>
                        <a:pt x="30099" y="60198"/>
                      </a:lnTo>
                      <a:lnTo>
                        <a:pt x="83725" y="3009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31"/>
                <p:cNvSpPr/>
                <p:nvPr/>
              </p:nvSpPr>
              <p:spPr>
                <a:xfrm>
                  <a:off x="8101110" y="-1556892"/>
                  <a:ext cx="212099" cy="144196"/>
                </a:xfrm>
                <a:custGeom>
                  <a:avLst/>
                  <a:gdLst/>
                  <a:ahLst/>
                  <a:cxnLst/>
                  <a:rect l="l" t="t" r="r" b="b"/>
                  <a:pathLst>
                    <a:path w="79438" h="54006" extrusionOk="0">
                      <a:moveTo>
                        <a:pt x="0" y="0"/>
                      </a:moveTo>
                      <a:lnTo>
                        <a:pt x="24479" y="54007"/>
                      </a:lnTo>
                      <a:lnTo>
                        <a:pt x="79438" y="4829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31"/>
                <p:cNvSpPr/>
                <p:nvPr/>
              </p:nvSpPr>
              <p:spPr>
                <a:xfrm>
                  <a:off x="7960710" y="-1412679"/>
                  <a:ext cx="41962" cy="154115"/>
                </a:xfrm>
                <a:custGeom>
                  <a:avLst/>
                  <a:gdLst/>
                  <a:ahLst/>
                  <a:cxnLst/>
                  <a:rect l="l" t="t" r="r" b="b"/>
                  <a:pathLst>
                    <a:path w="15716" h="57721" extrusionOk="0">
                      <a:moveTo>
                        <a:pt x="0" y="0"/>
                      </a:moveTo>
                      <a:cubicBezTo>
                        <a:pt x="2095" y="1524"/>
                        <a:pt x="15716" y="57721"/>
                        <a:pt x="15716" y="577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31"/>
                <p:cNvSpPr/>
                <p:nvPr/>
              </p:nvSpPr>
              <p:spPr>
                <a:xfrm>
                  <a:off x="8280170" y="-1871767"/>
                  <a:ext cx="191244" cy="101217"/>
                </a:xfrm>
                <a:custGeom>
                  <a:avLst/>
                  <a:gdLst/>
                  <a:ahLst/>
                  <a:cxnLst/>
                  <a:rect l="l" t="t" r="r" b="b"/>
                  <a:pathLst>
                    <a:path w="71627" h="37909" extrusionOk="0">
                      <a:moveTo>
                        <a:pt x="0" y="0"/>
                      </a:moveTo>
                      <a:lnTo>
                        <a:pt x="29718" y="37910"/>
                      </a:lnTo>
                      <a:lnTo>
                        <a:pt x="71628" y="904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31"/>
                <p:cNvSpPr/>
                <p:nvPr/>
              </p:nvSpPr>
              <p:spPr>
                <a:xfrm>
                  <a:off x="6936455" y="-2174944"/>
                  <a:ext cx="216932" cy="88502"/>
                </a:xfrm>
                <a:custGeom>
                  <a:avLst/>
                  <a:gdLst/>
                  <a:ahLst/>
                  <a:cxnLst/>
                  <a:rect l="l" t="t" r="r" b="b"/>
                  <a:pathLst>
                    <a:path w="81248" h="33147" extrusionOk="0">
                      <a:moveTo>
                        <a:pt x="0" y="18764"/>
                      </a:moveTo>
                      <a:lnTo>
                        <a:pt x="43244" y="33147"/>
                      </a:lnTo>
                      <a:lnTo>
                        <a:pt x="8124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31"/>
                <p:cNvSpPr/>
                <p:nvPr/>
              </p:nvSpPr>
              <p:spPr>
                <a:xfrm>
                  <a:off x="7044808" y="-1821155"/>
                  <a:ext cx="188956" cy="113171"/>
                </a:xfrm>
                <a:custGeom>
                  <a:avLst/>
                  <a:gdLst/>
                  <a:ahLst/>
                  <a:cxnLst/>
                  <a:rect l="l" t="t" r="r" b="b"/>
                  <a:pathLst>
                    <a:path w="70770" h="42386" extrusionOk="0">
                      <a:moveTo>
                        <a:pt x="0" y="11525"/>
                      </a:moveTo>
                      <a:lnTo>
                        <a:pt x="46101" y="42386"/>
                      </a:lnTo>
                      <a:lnTo>
                        <a:pt x="70771"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31"/>
                <p:cNvSpPr/>
                <p:nvPr/>
              </p:nvSpPr>
              <p:spPr>
                <a:xfrm>
                  <a:off x="7181138" y="-1527135"/>
                  <a:ext cx="196077" cy="80364"/>
                </a:xfrm>
                <a:custGeom>
                  <a:avLst/>
                  <a:gdLst/>
                  <a:ahLst/>
                  <a:cxnLst/>
                  <a:rect l="l" t="t" r="r" b="b"/>
                  <a:pathLst>
                    <a:path w="73437" h="30099" extrusionOk="0">
                      <a:moveTo>
                        <a:pt x="0" y="30099"/>
                      </a:moveTo>
                      <a:cubicBezTo>
                        <a:pt x="1143" y="28194"/>
                        <a:pt x="46387" y="30099"/>
                        <a:pt x="46387" y="30099"/>
                      </a:cubicBezTo>
                      <a:lnTo>
                        <a:pt x="7343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31"/>
                <p:cNvSpPr/>
                <p:nvPr/>
              </p:nvSpPr>
              <p:spPr>
                <a:xfrm>
                  <a:off x="7350278" y="-1392586"/>
                  <a:ext cx="164288" cy="149792"/>
                </a:xfrm>
                <a:custGeom>
                  <a:avLst/>
                  <a:gdLst/>
                  <a:ahLst/>
                  <a:cxnLst/>
                  <a:rect l="l" t="t" r="r" b="b"/>
                  <a:pathLst>
                    <a:path w="61531" h="56102" extrusionOk="0">
                      <a:moveTo>
                        <a:pt x="0" y="56102"/>
                      </a:moveTo>
                      <a:cubicBezTo>
                        <a:pt x="1715" y="54578"/>
                        <a:pt x="46958" y="46672"/>
                        <a:pt x="46958" y="46672"/>
                      </a:cubicBezTo>
                      <a:lnTo>
                        <a:pt x="6153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31"/>
                <p:cNvSpPr/>
                <p:nvPr/>
              </p:nvSpPr>
              <p:spPr>
                <a:xfrm>
                  <a:off x="6677531" y="-2319411"/>
                  <a:ext cx="149539" cy="97402"/>
                </a:xfrm>
                <a:custGeom>
                  <a:avLst/>
                  <a:gdLst/>
                  <a:ahLst/>
                  <a:cxnLst/>
                  <a:rect l="l" t="t" r="r" b="b"/>
                  <a:pathLst>
                    <a:path w="56007" h="36480" extrusionOk="0">
                      <a:moveTo>
                        <a:pt x="0" y="0"/>
                      </a:moveTo>
                      <a:lnTo>
                        <a:pt x="56007" y="3648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31"/>
                <p:cNvSpPr/>
                <p:nvPr/>
              </p:nvSpPr>
              <p:spPr>
                <a:xfrm>
                  <a:off x="6752307" y="-1997921"/>
                  <a:ext cx="224814" cy="84177"/>
                </a:xfrm>
                <a:custGeom>
                  <a:avLst/>
                  <a:gdLst/>
                  <a:ahLst/>
                  <a:cxnLst/>
                  <a:rect l="l" t="t" r="r" b="b"/>
                  <a:pathLst>
                    <a:path w="84200" h="31527" extrusionOk="0">
                      <a:moveTo>
                        <a:pt x="0" y="0"/>
                      </a:moveTo>
                      <a:lnTo>
                        <a:pt x="44196" y="31528"/>
                      </a:lnTo>
                      <a:lnTo>
                        <a:pt x="84201"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31"/>
                <p:cNvSpPr/>
                <p:nvPr/>
              </p:nvSpPr>
              <p:spPr>
                <a:xfrm>
                  <a:off x="6827087" y="-1690168"/>
                  <a:ext cx="217949" cy="101727"/>
                </a:xfrm>
                <a:custGeom>
                  <a:avLst/>
                  <a:gdLst/>
                  <a:ahLst/>
                  <a:cxnLst/>
                  <a:rect l="l" t="t" r="r" b="b"/>
                  <a:pathLst>
                    <a:path w="81629" h="38100" extrusionOk="0">
                      <a:moveTo>
                        <a:pt x="0" y="17431"/>
                      </a:moveTo>
                      <a:cubicBezTo>
                        <a:pt x="7906" y="19622"/>
                        <a:pt x="57436" y="38100"/>
                        <a:pt x="57436" y="38100"/>
                      </a:cubicBezTo>
                      <a:lnTo>
                        <a:pt x="81629"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31"/>
                <p:cNvSpPr/>
                <p:nvPr/>
              </p:nvSpPr>
              <p:spPr>
                <a:xfrm>
                  <a:off x="6935947" y="-1392332"/>
                  <a:ext cx="217439" cy="77310"/>
                </a:xfrm>
                <a:custGeom>
                  <a:avLst/>
                  <a:gdLst/>
                  <a:ahLst/>
                  <a:cxnLst/>
                  <a:rect l="l" t="t" r="r" b="b"/>
                  <a:pathLst>
                    <a:path w="81438" h="28955" extrusionOk="0">
                      <a:moveTo>
                        <a:pt x="0" y="21241"/>
                      </a:moveTo>
                      <a:lnTo>
                        <a:pt x="57912" y="28956"/>
                      </a:lnTo>
                      <a:lnTo>
                        <a:pt x="81439"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31"/>
                <p:cNvSpPr/>
                <p:nvPr/>
              </p:nvSpPr>
              <p:spPr>
                <a:xfrm>
                  <a:off x="7051929" y="-1180972"/>
                  <a:ext cx="227105" cy="91808"/>
                </a:xfrm>
                <a:custGeom>
                  <a:avLst/>
                  <a:gdLst/>
                  <a:ahLst/>
                  <a:cxnLst/>
                  <a:rect l="l" t="t" r="r" b="b"/>
                  <a:pathLst>
                    <a:path w="85058" h="34385" extrusionOk="0">
                      <a:moveTo>
                        <a:pt x="0" y="32004"/>
                      </a:moveTo>
                      <a:lnTo>
                        <a:pt x="66675" y="34385"/>
                      </a:lnTo>
                      <a:lnTo>
                        <a:pt x="8505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31"/>
                <p:cNvSpPr/>
                <p:nvPr/>
              </p:nvSpPr>
              <p:spPr>
                <a:xfrm>
                  <a:off x="8207172" y="-1267959"/>
                  <a:ext cx="264234" cy="172426"/>
                </a:xfrm>
                <a:custGeom>
                  <a:avLst/>
                  <a:gdLst/>
                  <a:ahLst/>
                  <a:cxnLst/>
                  <a:rect l="l" t="t" r="r" b="b"/>
                  <a:pathLst>
                    <a:path w="98964" h="64579" extrusionOk="0">
                      <a:moveTo>
                        <a:pt x="0" y="0"/>
                      </a:moveTo>
                      <a:lnTo>
                        <a:pt x="27337" y="64579"/>
                      </a:lnTo>
                      <a:lnTo>
                        <a:pt x="98965" y="498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31"/>
                <p:cNvSpPr/>
                <p:nvPr/>
              </p:nvSpPr>
              <p:spPr>
                <a:xfrm>
                  <a:off x="8063213" y="-1115861"/>
                  <a:ext cx="216932" cy="188702"/>
                </a:xfrm>
                <a:custGeom>
                  <a:avLst/>
                  <a:gdLst/>
                  <a:ahLst/>
                  <a:cxnLst/>
                  <a:rect l="l" t="t" r="r" b="b"/>
                  <a:pathLst>
                    <a:path w="81248" h="70675" extrusionOk="0">
                      <a:moveTo>
                        <a:pt x="0" y="0"/>
                      </a:moveTo>
                      <a:lnTo>
                        <a:pt x="15240" y="70675"/>
                      </a:lnTo>
                      <a:lnTo>
                        <a:pt x="81248" y="7067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31"/>
                <p:cNvSpPr/>
                <p:nvPr/>
              </p:nvSpPr>
              <p:spPr>
                <a:xfrm>
                  <a:off x="7279060" y="-1053040"/>
                  <a:ext cx="153351" cy="173697"/>
                </a:xfrm>
                <a:custGeom>
                  <a:avLst/>
                  <a:gdLst/>
                  <a:ahLst/>
                  <a:cxnLst/>
                  <a:rect l="l" t="t" r="r" b="b"/>
                  <a:pathLst>
                    <a:path w="57435" h="65055" extrusionOk="0">
                      <a:moveTo>
                        <a:pt x="52578" y="0"/>
                      </a:moveTo>
                      <a:lnTo>
                        <a:pt x="57436" y="54959"/>
                      </a:lnTo>
                      <a:lnTo>
                        <a:pt x="0" y="6505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2" name="Google Shape;1252;p31"/>
            <p:cNvGrpSpPr/>
            <p:nvPr/>
          </p:nvGrpSpPr>
          <p:grpSpPr>
            <a:xfrm>
              <a:off x="7597558" y="2384851"/>
              <a:ext cx="2315694" cy="2443305"/>
              <a:chOff x="9859733" y="1141545"/>
              <a:chExt cx="2315694" cy="2443305"/>
            </a:xfrm>
          </p:grpSpPr>
          <p:sp>
            <p:nvSpPr>
              <p:cNvPr id="1253" name="Google Shape;1253;p31"/>
              <p:cNvSpPr/>
              <p:nvPr/>
            </p:nvSpPr>
            <p:spPr>
              <a:xfrm>
                <a:off x="9859733" y="1141545"/>
                <a:ext cx="2315694" cy="1868244"/>
              </a:xfrm>
              <a:custGeom>
                <a:avLst/>
                <a:gdLst/>
                <a:ahLst/>
                <a:cxnLst/>
                <a:rect l="l" t="t" r="r" b="b"/>
                <a:pathLst>
                  <a:path w="867301" h="699717" extrusionOk="0">
                    <a:moveTo>
                      <a:pt x="867251" y="411396"/>
                    </a:moveTo>
                    <a:cubicBezTo>
                      <a:pt x="863346" y="612564"/>
                      <a:pt x="676751" y="699717"/>
                      <a:pt x="445103" y="699717"/>
                    </a:cubicBezTo>
                    <a:cubicBezTo>
                      <a:pt x="213455" y="699717"/>
                      <a:pt x="0" y="599038"/>
                      <a:pt x="0" y="397775"/>
                    </a:cubicBezTo>
                    <a:cubicBezTo>
                      <a:pt x="0" y="196512"/>
                      <a:pt x="193643" y="19728"/>
                      <a:pt x="424434" y="1630"/>
                    </a:cubicBezTo>
                    <a:cubicBezTo>
                      <a:pt x="760095" y="-24564"/>
                      <a:pt x="870013" y="271569"/>
                      <a:pt x="867251" y="4113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4" name="Google Shape;1254;p31"/>
              <p:cNvGrpSpPr/>
              <p:nvPr/>
            </p:nvGrpSpPr>
            <p:grpSpPr>
              <a:xfrm>
                <a:off x="10098566" y="1543182"/>
                <a:ext cx="1863325" cy="2041668"/>
                <a:chOff x="10098566" y="1543182"/>
                <a:chExt cx="1863325" cy="2041668"/>
              </a:xfrm>
            </p:grpSpPr>
            <p:sp>
              <p:nvSpPr>
                <p:cNvPr id="1255" name="Google Shape;1255;p31"/>
                <p:cNvSpPr/>
                <p:nvPr/>
              </p:nvSpPr>
              <p:spPr>
                <a:xfrm>
                  <a:off x="11017774" y="1642120"/>
                  <a:ext cx="25432" cy="1942729"/>
                </a:xfrm>
                <a:custGeom>
                  <a:avLst/>
                  <a:gdLst/>
                  <a:ahLst/>
                  <a:cxnLst/>
                  <a:rect l="l" t="t" r="r" b="b"/>
                  <a:pathLst>
                    <a:path w="9525" h="727614" extrusionOk="0">
                      <a:moveTo>
                        <a:pt x="0" y="727615"/>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31"/>
                <p:cNvSpPr/>
                <p:nvPr/>
              </p:nvSpPr>
              <p:spPr>
                <a:xfrm>
                  <a:off x="10741298" y="1642120"/>
                  <a:ext cx="276441" cy="156913"/>
                </a:xfrm>
                <a:custGeom>
                  <a:avLst/>
                  <a:gdLst/>
                  <a:ahLst/>
                  <a:cxnLst/>
                  <a:rect l="l" t="t" r="r" b="b"/>
                  <a:pathLst>
                    <a:path w="103536" h="58769" extrusionOk="0">
                      <a:moveTo>
                        <a:pt x="0" y="0"/>
                      </a:moveTo>
                      <a:lnTo>
                        <a:pt x="103537" y="5876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31"/>
                <p:cNvSpPr/>
                <p:nvPr/>
              </p:nvSpPr>
              <p:spPr>
                <a:xfrm>
                  <a:off x="10340448" y="1710031"/>
                  <a:ext cx="682588" cy="452939"/>
                </a:xfrm>
                <a:custGeom>
                  <a:avLst/>
                  <a:gdLst/>
                  <a:ahLst/>
                  <a:cxnLst/>
                  <a:rect l="l" t="t" r="r" b="b"/>
                  <a:pathLst>
                    <a:path w="255651" h="169640" extrusionOk="0">
                      <a:moveTo>
                        <a:pt x="0" y="0"/>
                      </a:moveTo>
                      <a:lnTo>
                        <a:pt x="255651" y="1696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31"/>
                <p:cNvSpPr/>
                <p:nvPr/>
              </p:nvSpPr>
              <p:spPr>
                <a:xfrm>
                  <a:off x="10098566" y="1916557"/>
                  <a:ext cx="921137" cy="556700"/>
                </a:xfrm>
                <a:custGeom>
                  <a:avLst/>
                  <a:gdLst/>
                  <a:ahLst/>
                  <a:cxnLst/>
                  <a:rect l="l" t="t" r="r" b="b"/>
                  <a:pathLst>
                    <a:path w="344995" h="208502" extrusionOk="0">
                      <a:moveTo>
                        <a:pt x="0" y="0"/>
                      </a:moveTo>
                      <a:lnTo>
                        <a:pt x="344995" y="2085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31"/>
                <p:cNvSpPr/>
                <p:nvPr/>
              </p:nvSpPr>
              <p:spPr>
                <a:xfrm>
                  <a:off x="10276608" y="2312822"/>
                  <a:ext cx="747437" cy="477353"/>
                </a:xfrm>
                <a:custGeom>
                  <a:avLst/>
                  <a:gdLst/>
                  <a:ahLst/>
                  <a:cxnLst/>
                  <a:rect l="l" t="t" r="r" b="b"/>
                  <a:pathLst>
                    <a:path w="279939" h="178784" extrusionOk="0">
                      <a:moveTo>
                        <a:pt x="0" y="0"/>
                      </a:moveTo>
                      <a:lnTo>
                        <a:pt x="279940" y="1787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31"/>
                <p:cNvSpPr/>
                <p:nvPr/>
              </p:nvSpPr>
              <p:spPr>
                <a:xfrm>
                  <a:off x="10841766" y="1550557"/>
                  <a:ext cx="19072" cy="159455"/>
                </a:xfrm>
                <a:custGeom>
                  <a:avLst/>
                  <a:gdLst/>
                  <a:ahLst/>
                  <a:cxnLst/>
                  <a:rect l="l" t="t" r="r" b="b"/>
                  <a:pathLst>
                    <a:path w="7143" h="59721" extrusionOk="0">
                      <a:moveTo>
                        <a:pt x="7144" y="59722"/>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31"/>
                <p:cNvSpPr/>
                <p:nvPr/>
              </p:nvSpPr>
              <p:spPr>
                <a:xfrm>
                  <a:off x="10340448" y="1609565"/>
                  <a:ext cx="134277" cy="230410"/>
                </a:xfrm>
                <a:custGeom>
                  <a:avLst/>
                  <a:gdLst/>
                  <a:ahLst/>
                  <a:cxnLst/>
                  <a:rect l="l" t="t" r="r" b="b"/>
                  <a:pathLst>
                    <a:path w="50291" h="86296" extrusionOk="0">
                      <a:moveTo>
                        <a:pt x="42005" y="0"/>
                      </a:moveTo>
                      <a:lnTo>
                        <a:pt x="50292" y="70961"/>
                      </a:lnTo>
                      <a:lnTo>
                        <a:pt x="0" y="8629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31"/>
                <p:cNvSpPr/>
                <p:nvPr/>
              </p:nvSpPr>
              <p:spPr>
                <a:xfrm>
                  <a:off x="10474743" y="1704434"/>
                  <a:ext cx="175478" cy="271355"/>
                </a:xfrm>
                <a:custGeom>
                  <a:avLst/>
                  <a:gdLst/>
                  <a:ahLst/>
                  <a:cxnLst/>
                  <a:rect l="l" t="t" r="r" b="b"/>
                  <a:pathLst>
                    <a:path w="65722" h="101631" extrusionOk="0">
                      <a:moveTo>
                        <a:pt x="48101" y="0"/>
                      </a:moveTo>
                      <a:lnTo>
                        <a:pt x="65723" y="79153"/>
                      </a:lnTo>
                      <a:lnTo>
                        <a:pt x="0" y="1016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31"/>
                <p:cNvSpPr/>
                <p:nvPr/>
              </p:nvSpPr>
              <p:spPr>
                <a:xfrm>
                  <a:off x="10650243" y="1799049"/>
                  <a:ext cx="191500" cy="301109"/>
                </a:xfrm>
                <a:custGeom>
                  <a:avLst/>
                  <a:gdLst/>
                  <a:ahLst/>
                  <a:cxnLst/>
                  <a:rect l="l" t="t" r="r" b="b"/>
                  <a:pathLst>
                    <a:path w="71723" h="112775" extrusionOk="0">
                      <a:moveTo>
                        <a:pt x="50578" y="0"/>
                      </a:moveTo>
                      <a:lnTo>
                        <a:pt x="71723" y="91345"/>
                      </a:lnTo>
                      <a:lnTo>
                        <a:pt x="0" y="11277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31"/>
                <p:cNvSpPr/>
                <p:nvPr/>
              </p:nvSpPr>
              <p:spPr>
                <a:xfrm>
                  <a:off x="10098566" y="1799049"/>
                  <a:ext cx="145467" cy="268303"/>
                </a:xfrm>
                <a:custGeom>
                  <a:avLst/>
                  <a:gdLst/>
                  <a:ahLst/>
                  <a:cxnLst/>
                  <a:rect l="l" t="t" r="r" b="b"/>
                  <a:pathLst>
                    <a:path w="54482" h="100488" extrusionOk="0">
                      <a:moveTo>
                        <a:pt x="31432" y="0"/>
                      </a:moveTo>
                      <a:lnTo>
                        <a:pt x="54483" y="76867"/>
                      </a:lnTo>
                      <a:lnTo>
                        <a:pt x="0" y="10048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31"/>
                <p:cNvSpPr/>
                <p:nvPr/>
              </p:nvSpPr>
              <p:spPr>
                <a:xfrm>
                  <a:off x="10276608" y="1916557"/>
                  <a:ext cx="130972" cy="246433"/>
                </a:xfrm>
                <a:custGeom>
                  <a:avLst/>
                  <a:gdLst/>
                  <a:ahLst/>
                  <a:cxnLst/>
                  <a:rect l="l" t="t" r="r" b="b"/>
                  <a:pathLst>
                    <a:path w="49053" h="92297" extrusionOk="0">
                      <a:moveTo>
                        <a:pt x="35338" y="0"/>
                      </a:moveTo>
                      <a:lnTo>
                        <a:pt x="49054" y="69914"/>
                      </a:lnTo>
                      <a:lnTo>
                        <a:pt x="0" y="9229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31"/>
                <p:cNvSpPr/>
                <p:nvPr/>
              </p:nvSpPr>
              <p:spPr>
                <a:xfrm>
                  <a:off x="10474743" y="2039912"/>
                  <a:ext cx="122326" cy="210572"/>
                </a:xfrm>
                <a:custGeom>
                  <a:avLst/>
                  <a:gdLst/>
                  <a:ahLst/>
                  <a:cxnLst/>
                  <a:rect l="l" t="t" r="r" b="b"/>
                  <a:pathLst>
                    <a:path w="45815" h="78866" extrusionOk="0">
                      <a:moveTo>
                        <a:pt x="31623" y="0"/>
                      </a:moveTo>
                      <a:lnTo>
                        <a:pt x="45815" y="65437"/>
                      </a:lnTo>
                      <a:lnTo>
                        <a:pt x="0" y="78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31"/>
                <p:cNvSpPr/>
                <p:nvPr/>
              </p:nvSpPr>
              <p:spPr>
                <a:xfrm>
                  <a:off x="10597086" y="2163014"/>
                  <a:ext cx="182599" cy="244398"/>
                </a:xfrm>
                <a:custGeom>
                  <a:avLst/>
                  <a:gdLst/>
                  <a:ahLst/>
                  <a:cxnLst/>
                  <a:rect l="l" t="t" r="r" b="b"/>
                  <a:pathLst>
                    <a:path w="68389" h="91535" extrusionOk="0">
                      <a:moveTo>
                        <a:pt x="55817" y="0"/>
                      </a:moveTo>
                      <a:lnTo>
                        <a:pt x="68390" y="61817"/>
                      </a:lnTo>
                      <a:lnTo>
                        <a:pt x="0" y="9153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31"/>
                <p:cNvSpPr/>
                <p:nvPr/>
              </p:nvSpPr>
              <p:spPr>
                <a:xfrm>
                  <a:off x="10276608" y="2195063"/>
                  <a:ext cx="130972" cy="245159"/>
                </a:xfrm>
                <a:custGeom>
                  <a:avLst/>
                  <a:gdLst/>
                  <a:ahLst/>
                  <a:cxnLst/>
                  <a:rect l="l" t="t" r="r" b="b"/>
                  <a:pathLst>
                    <a:path w="49053" h="91820" extrusionOk="0">
                      <a:moveTo>
                        <a:pt x="24574" y="0"/>
                      </a:moveTo>
                      <a:lnTo>
                        <a:pt x="49054" y="75438"/>
                      </a:lnTo>
                      <a:lnTo>
                        <a:pt x="0" y="9182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31"/>
                <p:cNvSpPr/>
                <p:nvPr/>
              </p:nvSpPr>
              <p:spPr>
                <a:xfrm>
                  <a:off x="10407595" y="2317401"/>
                  <a:ext cx="151573" cy="233969"/>
                </a:xfrm>
                <a:custGeom>
                  <a:avLst/>
                  <a:gdLst/>
                  <a:ahLst/>
                  <a:cxnLst/>
                  <a:rect l="l" t="t" r="r" b="b"/>
                  <a:pathLst>
                    <a:path w="56769" h="87629" extrusionOk="0">
                      <a:moveTo>
                        <a:pt x="0" y="87630"/>
                      </a:moveTo>
                      <a:cubicBezTo>
                        <a:pt x="12097" y="85154"/>
                        <a:pt x="56769" y="65818"/>
                        <a:pt x="56769" y="65818"/>
                      </a:cubicBezTo>
                      <a:lnTo>
                        <a:pt x="48006"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31"/>
                <p:cNvSpPr/>
                <p:nvPr/>
              </p:nvSpPr>
              <p:spPr>
                <a:xfrm>
                  <a:off x="10597086" y="2440249"/>
                  <a:ext cx="150553" cy="215915"/>
                </a:xfrm>
                <a:custGeom>
                  <a:avLst/>
                  <a:gdLst/>
                  <a:ahLst/>
                  <a:cxnLst/>
                  <a:rect l="l" t="t" r="r" b="b"/>
                  <a:pathLst>
                    <a:path w="56387" h="80867" extrusionOk="0">
                      <a:moveTo>
                        <a:pt x="44672" y="0"/>
                      </a:moveTo>
                      <a:lnTo>
                        <a:pt x="56388" y="64960"/>
                      </a:lnTo>
                      <a:lnTo>
                        <a:pt x="0" y="80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31"/>
                <p:cNvSpPr/>
                <p:nvPr/>
              </p:nvSpPr>
              <p:spPr>
                <a:xfrm>
                  <a:off x="11042955" y="1634745"/>
                  <a:ext cx="276187" cy="157167"/>
                </a:xfrm>
                <a:custGeom>
                  <a:avLst/>
                  <a:gdLst/>
                  <a:ahLst/>
                  <a:cxnLst/>
                  <a:rect l="l" t="t" r="r" b="b"/>
                  <a:pathLst>
                    <a:path w="103441" h="58864" extrusionOk="0">
                      <a:moveTo>
                        <a:pt x="103441" y="0"/>
                      </a:moveTo>
                      <a:lnTo>
                        <a:pt x="0" y="5886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31"/>
                <p:cNvSpPr/>
                <p:nvPr/>
              </p:nvSpPr>
              <p:spPr>
                <a:xfrm>
                  <a:off x="11037614" y="1702655"/>
                  <a:ext cx="682332" cy="452939"/>
                </a:xfrm>
                <a:custGeom>
                  <a:avLst/>
                  <a:gdLst/>
                  <a:ahLst/>
                  <a:cxnLst/>
                  <a:rect l="l" t="t" r="r" b="b"/>
                  <a:pathLst>
                    <a:path w="255555" h="169640" extrusionOk="0">
                      <a:moveTo>
                        <a:pt x="255556" y="0"/>
                      </a:moveTo>
                      <a:lnTo>
                        <a:pt x="0" y="1696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31"/>
                <p:cNvSpPr/>
                <p:nvPr/>
              </p:nvSpPr>
              <p:spPr>
                <a:xfrm>
                  <a:off x="11040667" y="1909435"/>
                  <a:ext cx="921137" cy="556444"/>
                </a:xfrm>
                <a:custGeom>
                  <a:avLst/>
                  <a:gdLst/>
                  <a:ahLst/>
                  <a:cxnLst/>
                  <a:rect l="l" t="t" r="r" b="b"/>
                  <a:pathLst>
                    <a:path w="344995" h="208406" extrusionOk="0">
                      <a:moveTo>
                        <a:pt x="344995" y="0"/>
                      </a:moveTo>
                      <a:lnTo>
                        <a:pt x="0" y="20840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31"/>
                <p:cNvSpPr/>
                <p:nvPr/>
              </p:nvSpPr>
              <p:spPr>
                <a:xfrm>
                  <a:off x="11036597" y="2305446"/>
                  <a:ext cx="747437" cy="477353"/>
                </a:xfrm>
                <a:custGeom>
                  <a:avLst/>
                  <a:gdLst/>
                  <a:ahLst/>
                  <a:cxnLst/>
                  <a:rect l="l" t="t" r="r" b="b"/>
                  <a:pathLst>
                    <a:path w="279939" h="178784" extrusionOk="0">
                      <a:moveTo>
                        <a:pt x="279940" y="0"/>
                      </a:moveTo>
                      <a:lnTo>
                        <a:pt x="0" y="1787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31"/>
                <p:cNvSpPr/>
                <p:nvPr/>
              </p:nvSpPr>
              <p:spPr>
                <a:xfrm>
                  <a:off x="11199633" y="1543182"/>
                  <a:ext cx="19072" cy="159455"/>
                </a:xfrm>
                <a:custGeom>
                  <a:avLst/>
                  <a:gdLst/>
                  <a:ahLst/>
                  <a:cxnLst/>
                  <a:rect l="l" t="t" r="r" b="b"/>
                  <a:pathLst>
                    <a:path w="7143" h="59721" extrusionOk="0">
                      <a:moveTo>
                        <a:pt x="0" y="59722"/>
                      </a:moveTo>
                      <a:lnTo>
                        <a:pt x="714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31"/>
                <p:cNvSpPr/>
                <p:nvPr/>
              </p:nvSpPr>
              <p:spPr>
                <a:xfrm>
                  <a:off x="11585984" y="1602189"/>
                  <a:ext cx="134023" cy="230410"/>
                </a:xfrm>
                <a:custGeom>
                  <a:avLst/>
                  <a:gdLst/>
                  <a:ahLst/>
                  <a:cxnLst/>
                  <a:rect l="l" t="t" r="r" b="b"/>
                  <a:pathLst>
                    <a:path w="50196" h="86296" extrusionOk="0">
                      <a:moveTo>
                        <a:pt x="8287" y="0"/>
                      </a:moveTo>
                      <a:lnTo>
                        <a:pt x="0" y="71057"/>
                      </a:lnTo>
                      <a:lnTo>
                        <a:pt x="50197" y="8629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31"/>
                <p:cNvSpPr/>
                <p:nvPr/>
              </p:nvSpPr>
              <p:spPr>
                <a:xfrm>
                  <a:off x="11410232" y="1697058"/>
                  <a:ext cx="175731" cy="271355"/>
                </a:xfrm>
                <a:custGeom>
                  <a:avLst/>
                  <a:gdLst/>
                  <a:ahLst/>
                  <a:cxnLst/>
                  <a:rect l="l" t="t" r="r" b="b"/>
                  <a:pathLst>
                    <a:path w="65817" h="101631" extrusionOk="0">
                      <a:moveTo>
                        <a:pt x="17621" y="0"/>
                      </a:moveTo>
                      <a:lnTo>
                        <a:pt x="0" y="79153"/>
                      </a:lnTo>
                      <a:lnTo>
                        <a:pt x="65818" y="1016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31"/>
                <p:cNvSpPr/>
                <p:nvPr/>
              </p:nvSpPr>
              <p:spPr>
                <a:xfrm>
                  <a:off x="11218707" y="1791928"/>
                  <a:ext cx="191500" cy="300856"/>
                </a:xfrm>
                <a:custGeom>
                  <a:avLst/>
                  <a:gdLst/>
                  <a:ahLst/>
                  <a:cxnLst/>
                  <a:rect l="l" t="t" r="r" b="b"/>
                  <a:pathLst>
                    <a:path w="71723" h="112680" extrusionOk="0">
                      <a:moveTo>
                        <a:pt x="21146" y="0"/>
                      </a:moveTo>
                      <a:lnTo>
                        <a:pt x="0" y="91250"/>
                      </a:lnTo>
                      <a:lnTo>
                        <a:pt x="71723" y="11268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31"/>
                <p:cNvSpPr/>
                <p:nvPr/>
              </p:nvSpPr>
              <p:spPr>
                <a:xfrm>
                  <a:off x="11816677" y="1791928"/>
                  <a:ext cx="145213" cy="268049"/>
                </a:xfrm>
                <a:custGeom>
                  <a:avLst/>
                  <a:gdLst/>
                  <a:ahLst/>
                  <a:cxnLst/>
                  <a:rect l="l" t="t" r="r" b="b"/>
                  <a:pathLst>
                    <a:path w="54387" h="100393" extrusionOk="0">
                      <a:moveTo>
                        <a:pt x="23050" y="0"/>
                      </a:moveTo>
                      <a:lnTo>
                        <a:pt x="0" y="76867"/>
                      </a:lnTo>
                      <a:lnTo>
                        <a:pt x="54388" y="10039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31"/>
                <p:cNvSpPr/>
                <p:nvPr/>
              </p:nvSpPr>
              <p:spPr>
                <a:xfrm>
                  <a:off x="11652878" y="1909435"/>
                  <a:ext cx="131228" cy="246179"/>
                </a:xfrm>
                <a:custGeom>
                  <a:avLst/>
                  <a:gdLst/>
                  <a:ahLst/>
                  <a:cxnLst/>
                  <a:rect l="l" t="t" r="r" b="b"/>
                  <a:pathLst>
                    <a:path w="49149" h="92202" extrusionOk="0">
                      <a:moveTo>
                        <a:pt x="13811" y="0"/>
                      </a:moveTo>
                      <a:lnTo>
                        <a:pt x="0" y="69818"/>
                      </a:lnTo>
                      <a:lnTo>
                        <a:pt x="49149" y="922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31"/>
                <p:cNvSpPr/>
                <p:nvPr/>
              </p:nvSpPr>
              <p:spPr>
                <a:xfrm>
                  <a:off x="11463643" y="2032537"/>
                  <a:ext cx="122326" cy="210572"/>
                </a:xfrm>
                <a:custGeom>
                  <a:avLst/>
                  <a:gdLst/>
                  <a:ahLst/>
                  <a:cxnLst/>
                  <a:rect l="l" t="t" r="r" b="b"/>
                  <a:pathLst>
                    <a:path w="45815" h="78866" extrusionOk="0">
                      <a:moveTo>
                        <a:pt x="14097" y="0"/>
                      </a:moveTo>
                      <a:lnTo>
                        <a:pt x="0" y="65437"/>
                      </a:lnTo>
                      <a:lnTo>
                        <a:pt x="45815" y="78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31"/>
                <p:cNvSpPr/>
                <p:nvPr/>
              </p:nvSpPr>
              <p:spPr>
                <a:xfrm>
                  <a:off x="11281024" y="2155639"/>
                  <a:ext cx="182599" cy="244652"/>
                </a:xfrm>
                <a:custGeom>
                  <a:avLst/>
                  <a:gdLst/>
                  <a:ahLst/>
                  <a:cxnLst/>
                  <a:rect l="l" t="t" r="r" b="b"/>
                  <a:pathLst>
                    <a:path w="68389" h="91630" extrusionOk="0">
                      <a:moveTo>
                        <a:pt x="12573" y="0"/>
                      </a:moveTo>
                      <a:lnTo>
                        <a:pt x="0" y="61817"/>
                      </a:lnTo>
                      <a:lnTo>
                        <a:pt x="68390" y="9163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31"/>
                <p:cNvSpPr/>
                <p:nvPr/>
              </p:nvSpPr>
              <p:spPr>
                <a:xfrm>
                  <a:off x="11652878" y="2187685"/>
                  <a:ext cx="131228" cy="245159"/>
                </a:xfrm>
                <a:custGeom>
                  <a:avLst/>
                  <a:gdLst/>
                  <a:ahLst/>
                  <a:cxnLst/>
                  <a:rect l="l" t="t" r="r" b="b"/>
                  <a:pathLst>
                    <a:path w="49149" h="91820" extrusionOk="0">
                      <a:moveTo>
                        <a:pt x="24575" y="0"/>
                      </a:moveTo>
                      <a:lnTo>
                        <a:pt x="0" y="75438"/>
                      </a:lnTo>
                      <a:lnTo>
                        <a:pt x="49149" y="9182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31"/>
                <p:cNvSpPr/>
                <p:nvPr/>
              </p:nvSpPr>
              <p:spPr>
                <a:xfrm>
                  <a:off x="11501287" y="2310023"/>
                  <a:ext cx="151573" cy="233972"/>
                </a:xfrm>
                <a:custGeom>
                  <a:avLst/>
                  <a:gdLst/>
                  <a:ahLst/>
                  <a:cxnLst/>
                  <a:rect l="l" t="t" r="r" b="b"/>
                  <a:pathLst>
                    <a:path w="56769" h="87630" extrusionOk="0">
                      <a:moveTo>
                        <a:pt x="56769" y="87630"/>
                      </a:moveTo>
                      <a:cubicBezTo>
                        <a:pt x="44672" y="85154"/>
                        <a:pt x="0" y="65818"/>
                        <a:pt x="0" y="65818"/>
                      </a:cubicBezTo>
                      <a:lnTo>
                        <a:pt x="876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31"/>
                <p:cNvSpPr/>
                <p:nvPr/>
              </p:nvSpPr>
              <p:spPr>
                <a:xfrm>
                  <a:off x="11313070" y="2432871"/>
                  <a:ext cx="150553" cy="215915"/>
                </a:xfrm>
                <a:custGeom>
                  <a:avLst/>
                  <a:gdLst/>
                  <a:ahLst/>
                  <a:cxnLst/>
                  <a:rect l="l" t="t" r="r" b="b"/>
                  <a:pathLst>
                    <a:path w="56387" h="80867" extrusionOk="0">
                      <a:moveTo>
                        <a:pt x="11716" y="0"/>
                      </a:moveTo>
                      <a:lnTo>
                        <a:pt x="0" y="64961"/>
                      </a:lnTo>
                      <a:lnTo>
                        <a:pt x="56388" y="80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86" name="Google Shape;1286;p31"/>
          <p:cNvGrpSpPr/>
          <p:nvPr/>
        </p:nvGrpSpPr>
        <p:grpSpPr>
          <a:xfrm flipH="1">
            <a:off x="4783460" y="3849035"/>
            <a:ext cx="1691202" cy="956640"/>
            <a:chOff x="-5821858" y="2318173"/>
            <a:chExt cx="3308946" cy="1871727"/>
          </a:xfrm>
        </p:grpSpPr>
        <p:sp>
          <p:nvSpPr>
            <p:cNvPr id="1287" name="Google Shape;1287;p31"/>
            <p:cNvSpPr/>
            <p:nvPr/>
          </p:nvSpPr>
          <p:spPr>
            <a:xfrm>
              <a:off x="-4845075" y="2571200"/>
              <a:ext cx="1574650" cy="1618700"/>
            </a:xfrm>
            <a:custGeom>
              <a:avLst/>
              <a:gdLst/>
              <a:ahLst/>
              <a:cxnLst/>
              <a:rect l="l" t="t" r="r" b="b"/>
              <a:pathLst>
                <a:path w="62986" h="64748" extrusionOk="0">
                  <a:moveTo>
                    <a:pt x="0" y="64748"/>
                  </a:moveTo>
                  <a:lnTo>
                    <a:pt x="62986" y="64748"/>
                  </a:lnTo>
                  <a:lnTo>
                    <a:pt x="59462" y="0"/>
                  </a:lnTo>
                  <a:lnTo>
                    <a:pt x="10791" y="0"/>
                  </a:lnTo>
                  <a:close/>
                </a:path>
              </a:pathLst>
            </a:custGeom>
            <a:solidFill>
              <a:schemeClr val="accent6"/>
            </a:solidFill>
            <a:ln>
              <a:noFill/>
            </a:ln>
          </p:spPr>
        </p:sp>
        <p:sp>
          <p:nvSpPr>
            <p:cNvPr id="1288" name="Google Shape;1288;p31"/>
            <p:cNvSpPr/>
            <p:nvPr/>
          </p:nvSpPr>
          <p:spPr>
            <a:xfrm rot="2468728">
              <a:off x="-3597487" y="2761894"/>
              <a:ext cx="751290" cy="1295050"/>
            </a:xfrm>
            <a:custGeom>
              <a:avLst/>
              <a:gdLst/>
              <a:ahLst/>
              <a:cxnLst/>
              <a:rect l="l" t="t" r="r" b="b"/>
              <a:pathLst>
                <a:path w="751831" h="1295982" extrusionOk="0">
                  <a:moveTo>
                    <a:pt x="218069" y="662450"/>
                  </a:moveTo>
                  <a:cubicBezTo>
                    <a:pt x="83399" y="394975"/>
                    <a:pt x="204378" y="176602"/>
                    <a:pt x="360892" y="158928"/>
                  </a:cubicBezTo>
                  <a:cubicBezTo>
                    <a:pt x="460651" y="147664"/>
                    <a:pt x="551634" y="231366"/>
                    <a:pt x="586858" y="424287"/>
                  </a:cubicBezTo>
                  <a:cubicBezTo>
                    <a:pt x="607208" y="536429"/>
                    <a:pt x="585053" y="820022"/>
                    <a:pt x="501911" y="1201444"/>
                  </a:cubicBezTo>
                  <a:cubicBezTo>
                    <a:pt x="492576" y="1244259"/>
                    <a:pt x="519834" y="1285955"/>
                    <a:pt x="562774" y="1294419"/>
                  </a:cubicBezTo>
                  <a:cubicBezTo>
                    <a:pt x="605776" y="1303007"/>
                    <a:pt x="648094" y="1275376"/>
                    <a:pt x="657429" y="1232560"/>
                  </a:cubicBezTo>
                  <a:cubicBezTo>
                    <a:pt x="747169" y="821204"/>
                    <a:pt x="765340" y="514897"/>
                    <a:pt x="743372" y="393979"/>
                  </a:cubicBezTo>
                  <a:cubicBezTo>
                    <a:pt x="687239" y="84872"/>
                    <a:pt x="505209" y="-16132"/>
                    <a:pt x="345147" y="2040"/>
                  </a:cubicBezTo>
                  <a:cubicBezTo>
                    <a:pt x="112025" y="28489"/>
                    <a:pt x="-125142" y="336290"/>
                    <a:pt x="75495" y="734826"/>
                  </a:cubicBezTo>
                  <a:cubicBezTo>
                    <a:pt x="94974" y="773472"/>
                    <a:pt x="142768" y="788719"/>
                    <a:pt x="182161" y="768867"/>
                  </a:cubicBezTo>
                  <a:cubicBezTo>
                    <a:pt x="221430" y="748952"/>
                    <a:pt x="237548" y="701283"/>
                    <a:pt x="218069" y="66245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31"/>
            <p:cNvSpPr/>
            <p:nvPr/>
          </p:nvSpPr>
          <p:spPr>
            <a:xfrm rot="2468728">
              <a:off x="-2983088" y="3139907"/>
              <a:ext cx="114694" cy="612576"/>
            </a:xfrm>
            <a:custGeom>
              <a:avLst/>
              <a:gdLst/>
              <a:ahLst/>
              <a:cxnLst/>
              <a:rect l="l" t="t" r="r" b="b"/>
              <a:pathLst>
                <a:path w="114777" h="613017" extrusionOk="0">
                  <a:moveTo>
                    <a:pt x="327" y="1440"/>
                  </a:moveTo>
                  <a:cubicBezTo>
                    <a:pt x="1634" y="3929"/>
                    <a:pt x="2505" y="6232"/>
                    <a:pt x="3874" y="8472"/>
                  </a:cubicBezTo>
                  <a:cubicBezTo>
                    <a:pt x="7297" y="13388"/>
                    <a:pt x="11591" y="17496"/>
                    <a:pt x="15325" y="21976"/>
                  </a:cubicBezTo>
                  <a:cubicBezTo>
                    <a:pt x="62622" y="80848"/>
                    <a:pt x="87763" y="153411"/>
                    <a:pt x="99836" y="230828"/>
                  </a:cubicBezTo>
                  <a:cubicBezTo>
                    <a:pt x="119564" y="358093"/>
                    <a:pt x="104628" y="498427"/>
                    <a:pt x="94920" y="611939"/>
                  </a:cubicBezTo>
                  <a:cubicBezTo>
                    <a:pt x="94920" y="612436"/>
                    <a:pt x="95294" y="612934"/>
                    <a:pt x="95791" y="612997"/>
                  </a:cubicBezTo>
                  <a:cubicBezTo>
                    <a:pt x="96351" y="613121"/>
                    <a:pt x="96912" y="612685"/>
                    <a:pt x="96849" y="612125"/>
                  </a:cubicBezTo>
                  <a:cubicBezTo>
                    <a:pt x="108051" y="498427"/>
                    <a:pt x="125352" y="357471"/>
                    <a:pt x="106184" y="229894"/>
                  </a:cubicBezTo>
                  <a:cubicBezTo>
                    <a:pt x="94485" y="151108"/>
                    <a:pt x="69156" y="77114"/>
                    <a:pt x="20366" y="17993"/>
                  </a:cubicBezTo>
                  <a:cubicBezTo>
                    <a:pt x="16570" y="13388"/>
                    <a:pt x="12960" y="8285"/>
                    <a:pt x="8355" y="4489"/>
                  </a:cubicBezTo>
                  <a:cubicBezTo>
                    <a:pt x="6239" y="2622"/>
                    <a:pt x="3999" y="1689"/>
                    <a:pt x="1571" y="257"/>
                  </a:cubicBezTo>
                  <a:cubicBezTo>
                    <a:pt x="1261" y="-116"/>
                    <a:pt x="700" y="-54"/>
                    <a:pt x="327" y="257"/>
                  </a:cubicBezTo>
                  <a:cubicBezTo>
                    <a:pt x="-109" y="631"/>
                    <a:pt x="-109" y="1191"/>
                    <a:pt x="327" y="1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31"/>
            <p:cNvSpPr/>
            <p:nvPr/>
          </p:nvSpPr>
          <p:spPr>
            <a:xfrm rot="2468728">
              <a:off x="-2975110" y="3473985"/>
              <a:ext cx="6523" cy="108654"/>
            </a:xfrm>
            <a:custGeom>
              <a:avLst/>
              <a:gdLst/>
              <a:ahLst/>
              <a:cxnLst/>
              <a:rect l="l" t="t" r="r" b="b"/>
              <a:pathLst>
                <a:path w="6528" h="108732" extrusionOk="0">
                  <a:moveTo>
                    <a:pt x="691" y="996"/>
                  </a:moveTo>
                  <a:cubicBezTo>
                    <a:pt x="505" y="2800"/>
                    <a:pt x="132" y="4481"/>
                    <a:pt x="7" y="6161"/>
                  </a:cubicBezTo>
                  <a:cubicBezTo>
                    <a:pt x="-55" y="8775"/>
                    <a:pt x="318" y="11264"/>
                    <a:pt x="505" y="13816"/>
                  </a:cubicBezTo>
                  <a:cubicBezTo>
                    <a:pt x="1687" y="30805"/>
                    <a:pt x="2372" y="47545"/>
                    <a:pt x="2123" y="64410"/>
                  </a:cubicBezTo>
                  <a:cubicBezTo>
                    <a:pt x="1998" y="78350"/>
                    <a:pt x="1376" y="92415"/>
                    <a:pt x="381" y="106604"/>
                  </a:cubicBezTo>
                  <a:cubicBezTo>
                    <a:pt x="256" y="107724"/>
                    <a:pt x="1190" y="108658"/>
                    <a:pt x="2123" y="108720"/>
                  </a:cubicBezTo>
                  <a:cubicBezTo>
                    <a:pt x="3243" y="108844"/>
                    <a:pt x="4239" y="108035"/>
                    <a:pt x="4363" y="106915"/>
                  </a:cubicBezTo>
                  <a:cubicBezTo>
                    <a:pt x="5981" y="85320"/>
                    <a:pt x="6852" y="64348"/>
                    <a:pt x="6417" y="43189"/>
                  </a:cubicBezTo>
                  <a:cubicBezTo>
                    <a:pt x="6168" y="30618"/>
                    <a:pt x="7101" y="17612"/>
                    <a:pt x="4177" y="4979"/>
                  </a:cubicBezTo>
                  <a:cubicBezTo>
                    <a:pt x="3803" y="3485"/>
                    <a:pt x="3119" y="2240"/>
                    <a:pt x="2559" y="809"/>
                  </a:cubicBezTo>
                  <a:cubicBezTo>
                    <a:pt x="2559" y="373"/>
                    <a:pt x="2060" y="0"/>
                    <a:pt x="1563" y="0"/>
                  </a:cubicBezTo>
                  <a:cubicBezTo>
                    <a:pt x="1065" y="124"/>
                    <a:pt x="691" y="560"/>
                    <a:pt x="754" y="9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31"/>
            <p:cNvSpPr/>
            <p:nvPr/>
          </p:nvSpPr>
          <p:spPr>
            <a:xfrm rot="2468072">
              <a:off x="-4534929" y="2669506"/>
              <a:ext cx="1068497" cy="769568"/>
            </a:xfrm>
            <a:custGeom>
              <a:avLst/>
              <a:gdLst/>
              <a:ahLst/>
              <a:cxnLst/>
              <a:rect l="l" t="t" r="r" b="b"/>
              <a:pathLst>
                <a:path w="1358239" h="978250" extrusionOk="0">
                  <a:moveTo>
                    <a:pt x="159" y="938681"/>
                  </a:moveTo>
                  <a:cubicBezTo>
                    <a:pt x="5201" y="948825"/>
                    <a:pt x="13353" y="956479"/>
                    <a:pt x="23372" y="962018"/>
                  </a:cubicBezTo>
                  <a:cubicBezTo>
                    <a:pt x="37623" y="969859"/>
                    <a:pt x="55235" y="972909"/>
                    <a:pt x="70046" y="975834"/>
                  </a:cubicBezTo>
                  <a:cubicBezTo>
                    <a:pt x="122010" y="985853"/>
                    <a:pt x="151322" y="963636"/>
                    <a:pt x="168809" y="929160"/>
                  </a:cubicBezTo>
                  <a:cubicBezTo>
                    <a:pt x="193889" y="880058"/>
                    <a:pt x="193639" y="804197"/>
                    <a:pt x="205464" y="764928"/>
                  </a:cubicBezTo>
                  <a:cubicBezTo>
                    <a:pt x="212496" y="741467"/>
                    <a:pt x="229237" y="733003"/>
                    <a:pt x="250084" y="730701"/>
                  </a:cubicBezTo>
                  <a:cubicBezTo>
                    <a:pt x="300804" y="725162"/>
                    <a:pt x="373180" y="752295"/>
                    <a:pt x="407221" y="724726"/>
                  </a:cubicBezTo>
                  <a:cubicBezTo>
                    <a:pt x="423214" y="711844"/>
                    <a:pt x="435412" y="697033"/>
                    <a:pt x="445245" y="680915"/>
                  </a:cubicBezTo>
                  <a:cubicBezTo>
                    <a:pt x="484327" y="617438"/>
                    <a:pt x="485571" y="534358"/>
                    <a:pt x="545501" y="484385"/>
                  </a:cubicBezTo>
                  <a:cubicBezTo>
                    <a:pt x="600328" y="438644"/>
                    <a:pt x="671833" y="483576"/>
                    <a:pt x="733567" y="465404"/>
                  </a:cubicBezTo>
                  <a:cubicBezTo>
                    <a:pt x="749000" y="460924"/>
                    <a:pt x="763812" y="452771"/>
                    <a:pt x="777814" y="438956"/>
                  </a:cubicBezTo>
                  <a:cubicBezTo>
                    <a:pt x="819510" y="397322"/>
                    <a:pt x="803330" y="329302"/>
                    <a:pt x="826791" y="278396"/>
                  </a:cubicBezTo>
                  <a:cubicBezTo>
                    <a:pt x="835441" y="259789"/>
                    <a:pt x="849755" y="243671"/>
                    <a:pt x="875395" y="232531"/>
                  </a:cubicBezTo>
                  <a:cubicBezTo>
                    <a:pt x="923313" y="211932"/>
                    <a:pt x="970796" y="252445"/>
                    <a:pt x="1018155" y="255308"/>
                  </a:cubicBezTo>
                  <a:cubicBezTo>
                    <a:pt x="1038941" y="256553"/>
                    <a:pt x="1059851" y="251263"/>
                    <a:pt x="1080699" y="232220"/>
                  </a:cubicBezTo>
                  <a:cubicBezTo>
                    <a:pt x="1127933" y="188284"/>
                    <a:pt x="1104596" y="110493"/>
                    <a:pt x="1122084" y="57596"/>
                  </a:cubicBezTo>
                  <a:cubicBezTo>
                    <a:pt x="1126315" y="44403"/>
                    <a:pt x="1133472" y="32890"/>
                    <a:pt x="1145794" y="24177"/>
                  </a:cubicBezTo>
                  <a:cubicBezTo>
                    <a:pt x="1195704" y="-11482"/>
                    <a:pt x="1262915" y="38179"/>
                    <a:pt x="1317431" y="27289"/>
                  </a:cubicBezTo>
                  <a:cubicBezTo>
                    <a:pt x="1331931" y="24426"/>
                    <a:pt x="1345373" y="17643"/>
                    <a:pt x="1357446" y="4636"/>
                  </a:cubicBezTo>
                  <a:cubicBezTo>
                    <a:pt x="1358504" y="3578"/>
                    <a:pt x="1358504" y="1898"/>
                    <a:pt x="1357446" y="840"/>
                  </a:cubicBezTo>
                  <a:cubicBezTo>
                    <a:pt x="1356326" y="-280"/>
                    <a:pt x="1354583" y="-280"/>
                    <a:pt x="1353525" y="840"/>
                  </a:cubicBezTo>
                  <a:cubicBezTo>
                    <a:pt x="1341888" y="12104"/>
                    <a:pt x="1329255" y="17518"/>
                    <a:pt x="1316061" y="19696"/>
                  </a:cubicBezTo>
                  <a:cubicBezTo>
                    <a:pt x="1259617" y="29031"/>
                    <a:pt x="1191597" y="-20319"/>
                    <a:pt x="1139633" y="15465"/>
                  </a:cubicBezTo>
                  <a:cubicBezTo>
                    <a:pt x="1125258" y="25484"/>
                    <a:pt x="1116732" y="38802"/>
                    <a:pt x="1111566" y="54173"/>
                  </a:cubicBezTo>
                  <a:cubicBezTo>
                    <a:pt x="1094452" y="105328"/>
                    <a:pt x="1118723" y="181314"/>
                    <a:pt x="1072858" y="223632"/>
                  </a:cubicBezTo>
                  <a:cubicBezTo>
                    <a:pt x="1054935" y="240434"/>
                    <a:pt x="1037012" y="245351"/>
                    <a:pt x="1018840" y="244542"/>
                  </a:cubicBezTo>
                  <a:cubicBezTo>
                    <a:pt x="970112" y="241990"/>
                    <a:pt x="920762" y="202099"/>
                    <a:pt x="871599" y="223507"/>
                  </a:cubicBezTo>
                  <a:cubicBezTo>
                    <a:pt x="843096" y="235705"/>
                    <a:pt x="827102" y="253503"/>
                    <a:pt x="817332" y="273978"/>
                  </a:cubicBezTo>
                  <a:cubicBezTo>
                    <a:pt x="793995" y="323266"/>
                    <a:pt x="810175" y="390103"/>
                    <a:pt x="769164" y="430305"/>
                  </a:cubicBezTo>
                  <a:cubicBezTo>
                    <a:pt x="756842" y="442503"/>
                    <a:pt x="743773" y="449597"/>
                    <a:pt x="730207" y="453642"/>
                  </a:cubicBezTo>
                  <a:cubicBezTo>
                    <a:pt x="666854" y="472250"/>
                    <a:pt x="593856" y="428127"/>
                    <a:pt x="537660" y="475050"/>
                  </a:cubicBezTo>
                  <a:cubicBezTo>
                    <a:pt x="476734" y="525832"/>
                    <a:pt x="474556" y="609970"/>
                    <a:pt x="434914" y="674629"/>
                  </a:cubicBezTo>
                  <a:cubicBezTo>
                    <a:pt x="425704" y="689565"/>
                    <a:pt x="414316" y="703381"/>
                    <a:pt x="399629" y="715329"/>
                  </a:cubicBezTo>
                  <a:cubicBezTo>
                    <a:pt x="367081" y="741903"/>
                    <a:pt x="297443" y="713587"/>
                    <a:pt x="248964" y="718876"/>
                  </a:cubicBezTo>
                  <a:cubicBezTo>
                    <a:pt x="223200" y="721739"/>
                    <a:pt x="202850" y="732754"/>
                    <a:pt x="194262" y="761630"/>
                  </a:cubicBezTo>
                  <a:cubicBezTo>
                    <a:pt x="182625" y="800588"/>
                    <a:pt x="182873" y="875328"/>
                    <a:pt x="158727" y="924181"/>
                  </a:cubicBezTo>
                  <a:cubicBezTo>
                    <a:pt x="143418" y="954861"/>
                    <a:pt x="118028" y="974651"/>
                    <a:pt x="71913" y="966686"/>
                  </a:cubicBezTo>
                  <a:cubicBezTo>
                    <a:pt x="57787" y="964258"/>
                    <a:pt x="41357" y="960836"/>
                    <a:pt x="27168" y="954612"/>
                  </a:cubicBezTo>
                  <a:cubicBezTo>
                    <a:pt x="17771" y="950505"/>
                    <a:pt x="9121" y="945402"/>
                    <a:pt x="3271" y="937001"/>
                  </a:cubicBezTo>
                  <a:cubicBezTo>
                    <a:pt x="2711" y="936192"/>
                    <a:pt x="1653" y="935943"/>
                    <a:pt x="844" y="936441"/>
                  </a:cubicBezTo>
                  <a:cubicBezTo>
                    <a:pt x="35" y="936876"/>
                    <a:pt x="-276" y="938059"/>
                    <a:pt x="284" y="9388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31"/>
            <p:cNvSpPr/>
            <p:nvPr/>
          </p:nvSpPr>
          <p:spPr>
            <a:xfrm rot="2468072">
              <a:off x="-4503481" y="2574640"/>
              <a:ext cx="1068497" cy="769568"/>
            </a:xfrm>
            <a:custGeom>
              <a:avLst/>
              <a:gdLst/>
              <a:ahLst/>
              <a:cxnLst/>
              <a:rect l="l" t="t" r="r" b="b"/>
              <a:pathLst>
                <a:path w="1358239" h="978250" extrusionOk="0">
                  <a:moveTo>
                    <a:pt x="159" y="938681"/>
                  </a:moveTo>
                  <a:cubicBezTo>
                    <a:pt x="5201" y="948825"/>
                    <a:pt x="13353" y="956479"/>
                    <a:pt x="23372" y="962018"/>
                  </a:cubicBezTo>
                  <a:cubicBezTo>
                    <a:pt x="37623" y="969859"/>
                    <a:pt x="55235" y="972909"/>
                    <a:pt x="70046" y="975834"/>
                  </a:cubicBezTo>
                  <a:cubicBezTo>
                    <a:pt x="122011" y="985853"/>
                    <a:pt x="151322" y="963636"/>
                    <a:pt x="168809" y="929159"/>
                  </a:cubicBezTo>
                  <a:cubicBezTo>
                    <a:pt x="193889" y="880058"/>
                    <a:pt x="193640" y="804197"/>
                    <a:pt x="205464" y="764928"/>
                  </a:cubicBezTo>
                  <a:cubicBezTo>
                    <a:pt x="212496" y="741467"/>
                    <a:pt x="229237" y="733003"/>
                    <a:pt x="250084" y="730701"/>
                  </a:cubicBezTo>
                  <a:cubicBezTo>
                    <a:pt x="300804" y="725162"/>
                    <a:pt x="373180" y="752295"/>
                    <a:pt x="407221" y="724726"/>
                  </a:cubicBezTo>
                  <a:cubicBezTo>
                    <a:pt x="423214" y="711844"/>
                    <a:pt x="435412" y="697033"/>
                    <a:pt x="445245" y="680915"/>
                  </a:cubicBezTo>
                  <a:cubicBezTo>
                    <a:pt x="484327" y="617438"/>
                    <a:pt x="485571" y="534358"/>
                    <a:pt x="545501" y="484385"/>
                  </a:cubicBezTo>
                  <a:cubicBezTo>
                    <a:pt x="600328" y="438644"/>
                    <a:pt x="671833" y="483576"/>
                    <a:pt x="733567" y="465404"/>
                  </a:cubicBezTo>
                  <a:cubicBezTo>
                    <a:pt x="749001" y="460924"/>
                    <a:pt x="763813" y="452771"/>
                    <a:pt x="777815" y="438956"/>
                  </a:cubicBezTo>
                  <a:cubicBezTo>
                    <a:pt x="819510" y="397322"/>
                    <a:pt x="803330" y="329302"/>
                    <a:pt x="826792" y="278396"/>
                  </a:cubicBezTo>
                  <a:cubicBezTo>
                    <a:pt x="835442" y="259789"/>
                    <a:pt x="849755" y="243671"/>
                    <a:pt x="875395" y="232531"/>
                  </a:cubicBezTo>
                  <a:cubicBezTo>
                    <a:pt x="923314" y="211932"/>
                    <a:pt x="970797" y="252445"/>
                    <a:pt x="1018156" y="255308"/>
                  </a:cubicBezTo>
                  <a:cubicBezTo>
                    <a:pt x="1038941" y="256553"/>
                    <a:pt x="1059851" y="251263"/>
                    <a:pt x="1080699" y="232220"/>
                  </a:cubicBezTo>
                  <a:cubicBezTo>
                    <a:pt x="1127934" y="188284"/>
                    <a:pt x="1104597" y="110493"/>
                    <a:pt x="1122084" y="57596"/>
                  </a:cubicBezTo>
                  <a:cubicBezTo>
                    <a:pt x="1126316" y="44403"/>
                    <a:pt x="1133472" y="32890"/>
                    <a:pt x="1145794" y="24177"/>
                  </a:cubicBezTo>
                  <a:cubicBezTo>
                    <a:pt x="1195704" y="-11482"/>
                    <a:pt x="1262915" y="38179"/>
                    <a:pt x="1317431" y="27289"/>
                  </a:cubicBezTo>
                  <a:cubicBezTo>
                    <a:pt x="1331931" y="24426"/>
                    <a:pt x="1345373" y="17643"/>
                    <a:pt x="1357446" y="4636"/>
                  </a:cubicBezTo>
                  <a:cubicBezTo>
                    <a:pt x="1358504" y="3578"/>
                    <a:pt x="1358504" y="1898"/>
                    <a:pt x="1357446" y="840"/>
                  </a:cubicBezTo>
                  <a:cubicBezTo>
                    <a:pt x="1356326" y="-280"/>
                    <a:pt x="1354583" y="-280"/>
                    <a:pt x="1353526" y="840"/>
                  </a:cubicBezTo>
                  <a:cubicBezTo>
                    <a:pt x="1341888" y="12104"/>
                    <a:pt x="1329255" y="17518"/>
                    <a:pt x="1316062" y="19696"/>
                  </a:cubicBezTo>
                  <a:cubicBezTo>
                    <a:pt x="1259617" y="29031"/>
                    <a:pt x="1191597" y="-20319"/>
                    <a:pt x="1139633" y="15465"/>
                  </a:cubicBezTo>
                  <a:cubicBezTo>
                    <a:pt x="1125258" y="25484"/>
                    <a:pt x="1116732" y="38802"/>
                    <a:pt x="1111567" y="54173"/>
                  </a:cubicBezTo>
                  <a:cubicBezTo>
                    <a:pt x="1094453" y="105328"/>
                    <a:pt x="1118723" y="181314"/>
                    <a:pt x="1072858" y="223632"/>
                  </a:cubicBezTo>
                  <a:cubicBezTo>
                    <a:pt x="1054935" y="240434"/>
                    <a:pt x="1037012" y="245351"/>
                    <a:pt x="1018840" y="244542"/>
                  </a:cubicBezTo>
                  <a:cubicBezTo>
                    <a:pt x="970112" y="241990"/>
                    <a:pt x="920762" y="202099"/>
                    <a:pt x="871599" y="223507"/>
                  </a:cubicBezTo>
                  <a:cubicBezTo>
                    <a:pt x="843096" y="235705"/>
                    <a:pt x="827102" y="253503"/>
                    <a:pt x="817332" y="273978"/>
                  </a:cubicBezTo>
                  <a:cubicBezTo>
                    <a:pt x="793995" y="323266"/>
                    <a:pt x="810175" y="390103"/>
                    <a:pt x="769164" y="430305"/>
                  </a:cubicBezTo>
                  <a:cubicBezTo>
                    <a:pt x="756843" y="442503"/>
                    <a:pt x="743773" y="449597"/>
                    <a:pt x="730207" y="453642"/>
                  </a:cubicBezTo>
                  <a:cubicBezTo>
                    <a:pt x="666854" y="472250"/>
                    <a:pt x="593856" y="428127"/>
                    <a:pt x="537660" y="475050"/>
                  </a:cubicBezTo>
                  <a:cubicBezTo>
                    <a:pt x="476735" y="525832"/>
                    <a:pt x="474556" y="609970"/>
                    <a:pt x="434914" y="674629"/>
                  </a:cubicBezTo>
                  <a:cubicBezTo>
                    <a:pt x="425704" y="689565"/>
                    <a:pt x="414316" y="703381"/>
                    <a:pt x="399629" y="715329"/>
                  </a:cubicBezTo>
                  <a:cubicBezTo>
                    <a:pt x="367082" y="741902"/>
                    <a:pt x="297443" y="713587"/>
                    <a:pt x="248964" y="718877"/>
                  </a:cubicBezTo>
                  <a:cubicBezTo>
                    <a:pt x="223200" y="721739"/>
                    <a:pt x="202850" y="732754"/>
                    <a:pt x="194262" y="761630"/>
                  </a:cubicBezTo>
                  <a:cubicBezTo>
                    <a:pt x="182625" y="800587"/>
                    <a:pt x="182873" y="875329"/>
                    <a:pt x="158727" y="924181"/>
                  </a:cubicBezTo>
                  <a:cubicBezTo>
                    <a:pt x="143418" y="954861"/>
                    <a:pt x="118028" y="974651"/>
                    <a:pt x="71913" y="966685"/>
                  </a:cubicBezTo>
                  <a:cubicBezTo>
                    <a:pt x="57787" y="964259"/>
                    <a:pt x="41357" y="960836"/>
                    <a:pt x="27169" y="954612"/>
                  </a:cubicBezTo>
                  <a:cubicBezTo>
                    <a:pt x="17772" y="950505"/>
                    <a:pt x="9121" y="945402"/>
                    <a:pt x="3271" y="937001"/>
                  </a:cubicBezTo>
                  <a:cubicBezTo>
                    <a:pt x="2711" y="936192"/>
                    <a:pt x="1653" y="935943"/>
                    <a:pt x="844" y="936441"/>
                  </a:cubicBezTo>
                  <a:cubicBezTo>
                    <a:pt x="35" y="936876"/>
                    <a:pt x="-276" y="938059"/>
                    <a:pt x="284" y="9388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31"/>
            <p:cNvSpPr/>
            <p:nvPr/>
          </p:nvSpPr>
          <p:spPr>
            <a:xfrm>
              <a:off x="-4661755" y="3326466"/>
              <a:ext cx="403887" cy="404012"/>
            </a:xfrm>
            <a:custGeom>
              <a:avLst/>
              <a:gdLst/>
              <a:ahLst/>
              <a:cxnLst/>
              <a:rect l="l" t="t" r="r" b="b"/>
              <a:pathLst>
                <a:path w="403887" h="404012" extrusionOk="0">
                  <a:moveTo>
                    <a:pt x="184145" y="135542"/>
                  </a:moveTo>
                  <a:cubicBezTo>
                    <a:pt x="184145" y="60739"/>
                    <a:pt x="192049" y="0"/>
                    <a:pt x="201944" y="0"/>
                  </a:cubicBezTo>
                  <a:cubicBezTo>
                    <a:pt x="211839" y="0"/>
                    <a:pt x="219743" y="60676"/>
                    <a:pt x="219743" y="135542"/>
                  </a:cubicBezTo>
                  <a:cubicBezTo>
                    <a:pt x="257082" y="70820"/>
                    <a:pt x="294359" y="22217"/>
                    <a:pt x="302823" y="27133"/>
                  </a:cubicBezTo>
                  <a:cubicBezTo>
                    <a:pt x="311348" y="31987"/>
                    <a:pt x="287887" y="88619"/>
                    <a:pt x="250547" y="153340"/>
                  </a:cubicBezTo>
                  <a:cubicBezTo>
                    <a:pt x="315394" y="116001"/>
                    <a:pt x="371963" y="92539"/>
                    <a:pt x="376879" y="101065"/>
                  </a:cubicBezTo>
                  <a:cubicBezTo>
                    <a:pt x="381733" y="109591"/>
                    <a:pt x="333192" y="146806"/>
                    <a:pt x="268346" y="184145"/>
                  </a:cubicBezTo>
                  <a:cubicBezTo>
                    <a:pt x="343149" y="184145"/>
                    <a:pt x="403888" y="192173"/>
                    <a:pt x="403888" y="201944"/>
                  </a:cubicBezTo>
                  <a:cubicBezTo>
                    <a:pt x="403888" y="211714"/>
                    <a:pt x="343211" y="219742"/>
                    <a:pt x="268346" y="219742"/>
                  </a:cubicBezTo>
                  <a:cubicBezTo>
                    <a:pt x="333192" y="257206"/>
                    <a:pt x="381670" y="294483"/>
                    <a:pt x="376879" y="302947"/>
                  </a:cubicBezTo>
                  <a:cubicBezTo>
                    <a:pt x="371963" y="311473"/>
                    <a:pt x="315394" y="288011"/>
                    <a:pt x="250547" y="250672"/>
                  </a:cubicBezTo>
                  <a:cubicBezTo>
                    <a:pt x="287887" y="315393"/>
                    <a:pt x="311348" y="371963"/>
                    <a:pt x="302823" y="376879"/>
                  </a:cubicBezTo>
                  <a:cubicBezTo>
                    <a:pt x="294297" y="381795"/>
                    <a:pt x="257082" y="333192"/>
                    <a:pt x="219743" y="268470"/>
                  </a:cubicBezTo>
                  <a:cubicBezTo>
                    <a:pt x="219743" y="343211"/>
                    <a:pt x="211714" y="404012"/>
                    <a:pt x="201944" y="404012"/>
                  </a:cubicBezTo>
                  <a:cubicBezTo>
                    <a:pt x="192173" y="404012"/>
                    <a:pt x="184145" y="343211"/>
                    <a:pt x="184145" y="268470"/>
                  </a:cubicBezTo>
                  <a:cubicBezTo>
                    <a:pt x="146806" y="333192"/>
                    <a:pt x="109404" y="381795"/>
                    <a:pt x="100941" y="376879"/>
                  </a:cubicBezTo>
                  <a:cubicBezTo>
                    <a:pt x="92415" y="371963"/>
                    <a:pt x="115877" y="315393"/>
                    <a:pt x="153341" y="250672"/>
                  </a:cubicBezTo>
                  <a:cubicBezTo>
                    <a:pt x="88494" y="288011"/>
                    <a:pt x="31925" y="311473"/>
                    <a:pt x="27009" y="302947"/>
                  </a:cubicBezTo>
                  <a:cubicBezTo>
                    <a:pt x="22093" y="294421"/>
                    <a:pt x="70696" y="257206"/>
                    <a:pt x="135542" y="219742"/>
                  </a:cubicBezTo>
                  <a:cubicBezTo>
                    <a:pt x="60739" y="219742"/>
                    <a:pt x="0" y="211839"/>
                    <a:pt x="0" y="201944"/>
                  </a:cubicBezTo>
                  <a:cubicBezTo>
                    <a:pt x="0" y="192049"/>
                    <a:pt x="60677" y="184145"/>
                    <a:pt x="135542" y="184145"/>
                  </a:cubicBezTo>
                  <a:cubicBezTo>
                    <a:pt x="70696" y="146806"/>
                    <a:pt x="22093" y="109529"/>
                    <a:pt x="27009" y="101065"/>
                  </a:cubicBezTo>
                  <a:cubicBezTo>
                    <a:pt x="31925" y="92539"/>
                    <a:pt x="88494" y="116001"/>
                    <a:pt x="153341" y="153340"/>
                  </a:cubicBezTo>
                  <a:cubicBezTo>
                    <a:pt x="115877" y="88619"/>
                    <a:pt x="92415" y="31987"/>
                    <a:pt x="100941" y="27133"/>
                  </a:cubicBezTo>
                  <a:cubicBezTo>
                    <a:pt x="109466" y="22217"/>
                    <a:pt x="146806" y="70820"/>
                    <a:pt x="184145" y="1355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31"/>
            <p:cNvSpPr/>
            <p:nvPr/>
          </p:nvSpPr>
          <p:spPr>
            <a:xfrm rot="2468728">
              <a:off x="-5610640" y="2998141"/>
              <a:ext cx="1320179" cy="737419"/>
            </a:xfrm>
            <a:custGeom>
              <a:avLst/>
              <a:gdLst/>
              <a:ahLst/>
              <a:cxnLst/>
              <a:rect l="l" t="t" r="r" b="b"/>
              <a:pathLst>
                <a:path w="1321129" h="737950" extrusionOk="0">
                  <a:moveTo>
                    <a:pt x="1120119" y="424798"/>
                  </a:moveTo>
                  <a:lnTo>
                    <a:pt x="243639" y="262558"/>
                  </a:lnTo>
                  <a:lnTo>
                    <a:pt x="183834" y="0"/>
                  </a:lnTo>
                  <a:lnTo>
                    <a:pt x="8152" y="318505"/>
                  </a:lnTo>
                  <a:lnTo>
                    <a:pt x="0" y="615477"/>
                  </a:lnTo>
                  <a:lnTo>
                    <a:pt x="230197" y="398349"/>
                  </a:lnTo>
                  <a:lnTo>
                    <a:pt x="1321129" y="737951"/>
                  </a:lnTo>
                  <a:lnTo>
                    <a:pt x="1120057" y="42486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31"/>
            <p:cNvSpPr/>
            <p:nvPr/>
          </p:nvSpPr>
          <p:spPr>
            <a:xfrm rot="-2047555">
              <a:off x="-5784668" y="2655715"/>
              <a:ext cx="797561" cy="377378"/>
            </a:xfrm>
            <a:custGeom>
              <a:avLst/>
              <a:gdLst/>
              <a:ahLst/>
              <a:cxnLst/>
              <a:rect l="l" t="t" r="r" b="b"/>
              <a:pathLst>
                <a:path w="795453" h="376381" extrusionOk="0">
                  <a:moveTo>
                    <a:pt x="795454" y="188191"/>
                  </a:moveTo>
                  <a:cubicBezTo>
                    <a:pt x="795454" y="292125"/>
                    <a:pt x="617385" y="376381"/>
                    <a:pt x="397726" y="376381"/>
                  </a:cubicBezTo>
                  <a:cubicBezTo>
                    <a:pt x="178068" y="376381"/>
                    <a:pt x="0" y="292125"/>
                    <a:pt x="0" y="188191"/>
                  </a:cubicBezTo>
                  <a:cubicBezTo>
                    <a:pt x="0" y="84256"/>
                    <a:pt x="178068" y="0"/>
                    <a:pt x="397726" y="0"/>
                  </a:cubicBezTo>
                  <a:cubicBezTo>
                    <a:pt x="617385" y="0"/>
                    <a:pt x="795454" y="84256"/>
                    <a:pt x="795454" y="1881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31"/>
            <p:cNvSpPr/>
            <p:nvPr/>
          </p:nvSpPr>
          <p:spPr>
            <a:xfrm rot="-2047555">
              <a:off x="-5742150" y="2698028"/>
              <a:ext cx="689364" cy="251585"/>
            </a:xfrm>
            <a:custGeom>
              <a:avLst/>
              <a:gdLst/>
              <a:ahLst/>
              <a:cxnLst/>
              <a:rect l="l" t="t" r="r" b="b"/>
              <a:pathLst>
                <a:path w="687542" h="250920" extrusionOk="0">
                  <a:moveTo>
                    <a:pt x="687543" y="125460"/>
                  </a:moveTo>
                  <a:cubicBezTo>
                    <a:pt x="687543" y="194750"/>
                    <a:pt x="533631" y="250921"/>
                    <a:pt x="343771" y="250921"/>
                  </a:cubicBezTo>
                  <a:cubicBezTo>
                    <a:pt x="153912" y="250921"/>
                    <a:pt x="0" y="194750"/>
                    <a:pt x="0" y="125460"/>
                  </a:cubicBezTo>
                  <a:cubicBezTo>
                    <a:pt x="0" y="56170"/>
                    <a:pt x="153912" y="0"/>
                    <a:pt x="343771" y="0"/>
                  </a:cubicBezTo>
                  <a:cubicBezTo>
                    <a:pt x="533631" y="0"/>
                    <a:pt x="687543" y="56170"/>
                    <a:pt x="687543" y="12546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97" name="Google Shape;1297;p31"/>
            <p:cNvGrpSpPr/>
            <p:nvPr/>
          </p:nvGrpSpPr>
          <p:grpSpPr>
            <a:xfrm>
              <a:off x="-5641604" y="2621725"/>
              <a:ext cx="498345" cy="390819"/>
              <a:chOff x="-5641604" y="2621725"/>
              <a:chExt cx="498345" cy="390819"/>
            </a:xfrm>
          </p:grpSpPr>
          <p:sp>
            <p:nvSpPr>
              <p:cNvPr id="1298" name="Google Shape;1298;p31"/>
              <p:cNvSpPr/>
              <p:nvPr/>
            </p:nvSpPr>
            <p:spPr>
              <a:xfrm rot="2468728">
                <a:off x="-5638118" y="2963328"/>
                <a:ext cx="7780" cy="13516"/>
              </a:xfrm>
              <a:custGeom>
                <a:avLst/>
                <a:gdLst/>
                <a:ahLst/>
                <a:cxnLst/>
                <a:rect l="l" t="t" r="r" b="b"/>
                <a:pathLst>
                  <a:path w="7786" h="13526" extrusionOk="0">
                    <a:moveTo>
                      <a:pt x="3749" y="12939"/>
                    </a:moveTo>
                    <a:cubicBezTo>
                      <a:pt x="5055" y="11819"/>
                      <a:pt x="6051" y="12130"/>
                      <a:pt x="6923" y="10450"/>
                    </a:cubicBezTo>
                    <a:cubicBezTo>
                      <a:pt x="8105" y="8458"/>
                      <a:pt x="7420" y="5845"/>
                      <a:pt x="7732" y="3480"/>
                    </a:cubicBezTo>
                    <a:cubicBezTo>
                      <a:pt x="8042" y="1862"/>
                      <a:pt x="6985" y="368"/>
                      <a:pt x="5554" y="57"/>
                    </a:cubicBezTo>
                    <a:cubicBezTo>
                      <a:pt x="3936" y="-254"/>
                      <a:pt x="2380" y="742"/>
                      <a:pt x="2131" y="2235"/>
                    </a:cubicBezTo>
                    <a:cubicBezTo>
                      <a:pt x="1446" y="4475"/>
                      <a:pt x="-172" y="6654"/>
                      <a:pt x="15" y="9081"/>
                    </a:cubicBezTo>
                    <a:cubicBezTo>
                      <a:pt x="263" y="10823"/>
                      <a:pt x="1135" y="11010"/>
                      <a:pt x="2131" y="12566"/>
                    </a:cubicBezTo>
                    <a:cubicBezTo>
                      <a:pt x="2006" y="12939"/>
                      <a:pt x="2317" y="13499"/>
                      <a:pt x="2753" y="13499"/>
                    </a:cubicBezTo>
                    <a:cubicBezTo>
                      <a:pt x="3127" y="13624"/>
                      <a:pt x="3686" y="13312"/>
                      <a:pt x="3686" y="128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31"/>
              <p:cNvSpPr/>
              <p:nvPr/>
            </p:nvSpPr>
            <p:spPr>
              <a:xfrm rot="2468728">
                <a:off x="-5568200" y="2989986"/>
                <a:ext cx="11950" cy="21251"/>
              </a:xfrm>
              <a:custGeom>
                <a:avLst/>
                <a:gdLst/>
                <a:ahLst/>
                <a:cxnLst/>
                <a:rect l="l" t="t" r="r" b="b"/>
                <a:pathLst>
                  <a:path w="11959" h="21266" extrusionOk="0">
                    <a:moveTo>
                      <a:pt x="600" y="19461"/>
                    </a:moveTo>
                    <a:cubicBezTo>
                      <a:pt x="600" y="19461"/>
                      <a:pt x="1160" y="19461"/>
                      <a:pt x="2093" y="20021"/>
                    </a:cubicBezTo>
                    <a:cubicBezTo>
                      <a:pt x="1969" y="20395"/>
                      <a:pt x="2280" y="20955"/>
                      <a:pt x="2653" y="21079"/>
                    </a:cubicBezTo>
                    <a:cubicBezTo>
                      <a:pt x="3151" y="21266"/>
                      <a:pt x="3524" y="21079"/>
                      <a:pt x="3774" y="20644"/>
                    </a:cubicBezTo>
                    <a:cubicBezTo>
                      <a:pt x="4832" y="20830"/>
                      <a:pt x="5267" y="21017"/>
                      <a:pt x="5329" y="21266"/>
                    </a:cubicBezTo>
                    <a:lnTo>
                      <a:pt x="5827" y="21017"/>
                    </a:lnTo>
                    <a:cubicBezTo>
                      <a:pt x="6388" y="20830"/>
                      <a:pt x="6698" y="20457"/>
                      <a:pt x="7010" y="19897"/>
                    </a:cubicBezTo>
                    <a:cubicBezTo>
                      <a:pt x="11055" y="13425"/>
                      <a:pt x="9375" y="12616"/>
                      <a:pt x="11802" y="4028"/>
                    </a:cubicBezTo>
                    <a:cubicBezTo>
                      <a:pt x="12362" y="2348"/>
                      <a:pt x="11366" y="667"/>
                      <a:pt x="9810" y="169"/>
                    </a:cubicBezTo>
                    <a:cubicBezTo>
                      <a:pt x="8130" y="-391"/>
                      <a:pt x="6512" y="480"/>
                      <a:pt x="5952" y="2161"/>
                    </a:cubicBezTo>
                    <a:cubicBezTo>
                      <a:pt x="2840" y="10375"/>
                      <a:pt x="1222" y="9940"/>
                      <a:pt x="40" y="17408"/>
                    </a:cubicBezTo>
                    <a:cubicBezTo>
                      <a:pt x="40" y="17906"/>
                      <a:pt x="-147" y="18466"/>
                      <a:pt x="288" y="18963"/>
                    </a:cubicBezTo>
                    <a:lnTo>
                      <a:pt x="537" y="194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31"/>
              <p:cNvSpPr/>
              <p:nvPr/>
            </p:nvSpPr>
            <p:spPr>
              <a:xfrm rot="2468728">
                <a:off x="-5565708" y="2939409"/>
                <a:ext cx="9107" cy="17552"/>
              </a:xfrm>
              <a:custGeom>
                <a:avLst/>
                <a:gdLst/>
                <a:ahLst/>
                <a:cxnLst/>
                <a:rect l="l" t="t" r="r" b="b"/>
                <a:pathLst>
                  <a:path w="9114" h="17565" extrusionOk="0">
                    <a:moveTo>
                      <a:pt x="3236" y="16978"/>
                    </a:moveTo>
                    <a:cubicBezTo>
                      <a:pt x="5290" y="15111"/>
                      <a:pt x="6472" y="14924"/>
                      <a:pt x="7219" y="13555"/>
                    </a:cubicBezTo>
                    <a:cubicBezTo>
                      <a:pt x="9149" y="10506"/>
                      <a:pt x="8153" y="9261"/>
                      <a:pt x="9024" y="3411"/>
                    </a:cubicBezTo>
                    <a:cubicBezTo>
                      <a:pt x="9397" y="1917"/>
                      <a:pt x="8588" y="486"/>
                      <a:pt x="7032" y="113"/>
                    </a:cubicBezTo>
                    <a:cubicBezTo>
                      <a:pt x="5601" y="-323"/>
                      <a:pt x="4108" y="548"/>
                      <a:pt x="3672" y="1980"/>
                    </a:cubicBezTo>
                    <a:cubicBezTo>
                      <a:pt x="1680" y="7332"/>
                      <a:pt x="187" y="7829"/>
                      <a:pt x="0" y="11439"/>
                    </a:cubicBezTo>
                    <a:cubicBezTo>
                      <a:pt x="0" y="13057"/>
                      <a:pt x="809" y="13866"/>
                      <a:pt x="1556" y="16417"/>
                    </a:cubicBezTo>
                    <a:cubicBezTo>
                      <a:pt x="1556" y="16915"/>
                      <a:pt x="1743" y="17351"/>
                      <a:pt x="2179" y="17538"/>
                    </a:cubicBezTo>
                    <a:cubicBezTo>
                      <a:pt x="2552" y="17662"/>
                      <a:pt x="3112" y="17351"/>
                      <a:pt x="3236" y="169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31"/>
              <p:cNvSpPr/>
              <p:nvPr/>
            </p:nvSpPr>
            <p:spPr>
              <a:xfrm rot="2468728">
                <a:off x="-5594094" y="2877573"/>
                <a:ext cx="10103" cy="20120"/>
              </a:xfrm>
              <a:custGeom>
                <a:avLst/>
                <a:gdLst/>
                <a:ahLst/>
                <a:cxnLst/>
                <a:rect l="l" t="t" r="r" b="b"/>
                <a:pathLst>
                  <a:path w="10110" h="20134" extrusionOk="0">
                    <a:moveTo>
                      <a:pt x="222" y="17208"/>
                    </a:moveTo>
                    <a:cubicBezTo>
                      <a:pt x="222" y="17208"/>
                      <a:pt x="782" y="17022"/>
                      <a:pt x="1653" y="17333"/>
                    </a:cubicBezTo>
                    <a:cubicBezTo>
                      <a:pt x="1342" y="18640"/>
                      <a:pt x="2213" y="19822"/>
                      <a:pt x="3583" y="20071"/>
                    </a:cubicBezTo>
                    <a:cubicBezTo>
                      <a:pt x="4889" y="20382"/>
                      <a:pt x="6071" y="19511"/>
                      <a:pt x="6320" y="18142"/>
                    </a:cubicBezTo>
                    <a:cubicBezTo>
                      <a:pt x="7192" y="18142"/>
                      <a:pt x="7503" y="18328"/>
                      <a:pt x="7689" y="18515"/>
                    </a:cubicBezTo>
                    <a:lnTo>
                      <a:pt x="8063" y="18204"/>
                    </a:lnTo>
                    <a:cubicBezTo>
                      <a:pt x="8436" y="17893"/>
                      <a:pt x="8312" y="17395"/>
                      <a:pt x="8312" y="17084"/>
                    </a:cubicBezTo>
                    <a:cubicBezTo>
                      <a:pt x="9307" y="10923"/>
                      <a:pt x="8810" y="10861"/>
                      <a:pt x="9992" y="4077"/>
                    </a:cubicBezTo>
                    <a:cubicBezTo>
                      <a:pt x="10490" y="2335"/>
                      <a:pt x="9370" y="592"/>
                      <a:pt x="7627" y="94"/>
                    </a:cubicBezTo>
                    <a:cubicBezTo>
                      <a:pt x="5761" y="-341"/>
                      <a:pt x="4018" y="779"/>
                      <a:pt x="3644" y="2459"/>
                    </a:cubicBezTo>
                    <a:cubicBezTo>
                      <a:pt x="1591" y="9367"/>
                      <a:pt x="1342" y="9243"/>
                      <a:pt x="159" y="15590"/>
                    </a:cubicBezTo>
                    <a:cubicBezTo>
                      <a:pt x="159" y="15901"/>
                      <a:pt x="-90" y="16399"/>
                      <a:pt x="35" y="16711"/>
                    </a:cubicBezTo>
                    <a:lnTo>
                      <a:pt x="222" y="17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31"/>
              <p:cNvSpPr/>
              <p:nvPr/>
            </p:nvSpPr>
            <p:spPr>
              <a:xfrm rot="2468728">
                <a:off x="-5523096" y="2865967"/>
                <a:ext cx="12513" cy="25283"/>
              </a:xfrm>
              <a:custGeom>
                <a:avLst/>
                <a:gdLst/>
                <a:ahLst/>
                <a:cxnLst/>
                <a:rect l="l" t="t" r="r" b="b"/>
                <a:pathLst>
                  <a:path w="12522" h="25301" extrusionOk="0">
                    <a:moveTo>
                      <a:pt x="3140" y="24732"/>
                    </a:moveTo>
                    <a:cubicBezTo>
                      <a:pt x="4323" y="24172"/>
                      <a:pt x="4572" y="24483"/>
                      <a:pt x="5505" y="23674"/>
                    </a:cubicBezTo>
                    <a:cubicBezTo>
                      <a:pt x="6314" y="22989"/>
                      <a:pt x="6875" y="22242"/>
                      <a:pt x="7310" y="21309"/>
                    </a:cubicBezTo>
                    <a:cubicBezTo>
                      <a:pt x="10110" y="15895"/>
                      <a:pt x="10733" y="9547"/>
                      <a:pt x="12351" y="3573"/>
                    </a:cubicBezTo>
                    <a:cubicBezTo>
                      <a:pt x="12911" y="2266"/>
                      <a:pt x="12040" y="710"/>
                      <a:pt x="10609" y="212"/>
                    </a:cubicBezTo>
                    <a:cubicBezTo>
                      <a:pt x="9177" y="-410"/>
                      <a:pt x="7622" y="399"/>
                      <a:pt x="7185" y="1830"/>
                    </a:cubicBezTo>
                    <a:cubicBezTo>
                      <a:pt x="4821" y="7493"/>
                      <a:pt x="1398" y="12845"/>
                      <a:pt x="215" y="18882"/>
                    </a:cubicBezTo>
                    <a:cubicBezTo>
                      <a:pt x="29" y="19940"/>
                      <a:pt x="-158" y="20811"/>
                      <a:pt x="215" y="21744"/>
                    </a:cubicBezTo>
                    <a:cubicBezTo>
                      <a:pt x="589" y="23114"/>
                      <a:pt x="838" y="23051"/>
                      <a:pt x="1461" y="24172"/>
                    </a:cubicBezTo>
                    <a:cubicBezTo>
                      <a:pt x="1336" y="24545"/>
                      <a:pt x="1522" y="25167"/>
                      <a:pt x="2020" y="25229"/>
                    </a:cubicBezTo>
                    <a:cubicBezTo>
                      <a:pt x="2518" y="25416"/>
                      <a:pt x="2892" y="25229"/>
                      <a:pt x="3140" y="247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31"/>
              <p:cNvSpPr/>
              <p:nvPr/>
            </p:nvSpPr>
            <p:spPr>
              <a:xfrm rot="2468728">
                <a:off x="-5513743" y="2796676"/>
                <a:ext cx="8432" cy="16399"/>
              </a:xfrm>
              <a:custGeom>
                <a:avLst/>
                <a:gdLst/>
                <a:ahLst/>
                <a:cxnLst/>
                <a:rect l="l" t="t" r="r" b="b"/>
                <a:pathLst>
                  <a:path w="8438" h="16411" extrusionOk="0">
                    <a:moveTo>
                      <a:pt x="3519" y="15540"/>
                    </a:moveTo>
                    <a:cubicBezTo>
                      <a:pt x="5012" y="13860"/>
                      <a:pt x="5945" y="13424"/>
                      <a:pt x="6443" y="12242"/>
                    </a:cubicBezTo>
                    <a:cubicBezTo>
                      <a:pt x="7688" y="9566"/>
                      <a:pt x="7315" y="8570"/>
                      <a:pt x="8310" y="3716"/>
                    </a:cubicBezTo>
                    <a:cubicBezTo>
                      <a:pt x="8808" y="2160"/>
                      <a:pt x="7812" y="418"/>
                      <a:pt x="6194" y="107"/>
                    </a:cubicBezTo>
                    <a:cubicBezTo>
                      <a:pt x="4514" y="-329"/>
                      <a:pt x="2896" y="604"/>
                      <a:pt x="2460" y="2285"/>
                    </a:cubicBezTo>
                    <a:cubicBezTo>
                      <a:pt x="967" y="7388"/>
                      <a:pt x="-216" y="8072"/>
                      <a:pt x="33" y="11122"/>
                    </a:cubicBezTo>
                    <a:cubicBezTo>
                      <a:pt x="158" y="12491"/>
                      <a:pt x="780" y="13300"/>
                      <a:pt x="1714" y="15353"/>
                    </a:cubicBezTo>
                    <a:cubicBezTo>
                      <a:pt x="1714" y="15851"/>
                      <a:pt x="2024" y="16287"/>
                      <a:pt x="2398" y="16411"/>
                    </a:cubicBezTo>
                    <a:cubicBezTo>
                      <a:pt x="2896" y="16411"/>
                      <a:pt x="3332" y="16100"/>
                      <a:pt x="3394" y="15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31"/>
              <p:cNvSpPr/>
              <p:nvPr/>
            </p:nvSpPr>
            <p:spPr>
              <a:xfrm rot="2468728">
                <a:off x="-5452614" y="2901393"/>
                <a:ext cx="9409" cy="18037"/>
              </a:xfrm>
              <a:custGeom>
                <a:avLst/>
                <a:gdLst/>
                <a:ahLst/>
                <a:cxnLst/>
                <a:rect l="l" t="t" r="r" b="b"/>
                <a:pathLst>
                  <a:path w="9416" h="18050" extrusionOk="0">
                    <a:moveTo>
                      <a:pt x="1811" y="17481"/>
                    </a:moveTo>
                    <a:cubicBezTo>
                      <a:pt x="4238" y="15054"/>
                      <a:pt x="5732" y="14245"/>
                      <a:pt x="6603" y="12813"/>
                    </a:cubicBezTo>
                    <a:cubicBezTo>
                      <a:pt x="8034" y="10449"/>
                      <a:pt x="7911" y="8582"/>
                      <a:pt x="9279" y="3603"/>
                    </a:cubicBezTo>
                    <a:cubicBezTo>
                      <a:pt x="9715" y="2172"/>
                      <a:pt x="9093" y="616"/>
                      <a:pt x="7661" y="180"/>
                    </a:cubicBezTo>
                    <a:cubicBezTo>
                      <a:pt x="6355" y="-380"/>
                      <a:pt x="4861" y="429"/>
                      <a:pt x="4301" y="1736"/>
                    </a:cubicBezTo>
                    <a:cubicBezTo>
                      <a:pt x="2123" y="6341"/>
                      <a:pt x="878" y="7524"/>
                      <a:pt x="194" y="10137"/>
                    </a:cubicBezTo>
                    <a:cubicBezTo>
                      <a:pt x="-242" y="11818"/>
                      <a:pt x="194" y="13436"/>
                      <a:pt x="194" y="16859"/>
                    </a:cubicBezTo>
                    <a:cubicBezTo>
                      <a:pt x="7" y="17356"/>
                      <a:pt x="255" y="17854"/>
                      <a:pt x="629" y="17979"/>
                    </a:cubicBezTo>
                    <a:cubicBezTo>
                      <a:pt x="1127" y="18165"/>
                      <a:pt x="1500" y="17979"/>
                      <a:pt x="1750" y="175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31"/>
              <p:cNvSpPr/>
              <p:nvPr/>
            </p:nvSpPr>
            <p:spPr>
              <a:xfrm rot="2468728">
                <a:off x="-5474999" y="2954054"/>
                <a:ext cx="12061" cy="23778"/>
              </a:xfrm>
              <a:custGeom>
                <a:avLst/>
                <a:gdLst/>
                <a:ahLst/>
                <a:cxnLst/>
                <a:rect l="l" t="t" r="r" b="b"/>
                <a:pathLst>
                  <a:path w="12070" h="23795" extrusionOk="0">
                    <a:moveTo>
                      <a:pt x="2634" y="23296"/>
                    </a:moveTo>
                    <a:cubicBezTo>
                      <a:pt x="3941" y="22550"/>
                      <a:pt x="4500" y="22487"/>
                      <a:pt x="5496" y="21678"/>
                    </a:cubicBezTo>
                    <a:cubicBezTo>
                      <a:pt x="6678" y="20558"/>
                      <a:pt x="7239" y="19500"/>
                      <a:pt x="7737" y="18442"/>
                    </a:cubicBezTo>
                    <a:cubicBezTo>
                      <a:pt x="9977" y="13899"/>
                      <a:pt x="9728" y="12032"/>
                      <a:pt x="11906" y="3818"/>
                    </a:cubicBezTo>
                    <a:cubicBezTo>
                      <a:pt x="12466" y="2324"/>
                      <a:pt x="11533" y="706"/>
                      <a:pt x="10039" y="146"/>
                    </a:cubicBezTo>
                    <a:cubicBezTo>
                      <a:pt x="8483" y="-352"/>
                      <a:pt x="6741" y="457"/>
                      <a:pt x="6243" y="2075"/>
                    </a:cubicBezTo>
                    <a:cubicBezTo>
                      <a:pt x="3132" y="9667"/>
                      <a:pt x="1763" y="10974"/>
                      <a:pt x="455" y="15642"/>
                    </a:cubicBezTo>
                    <a:cubicBezTo>
                      <a:pt x="207" y="16762"/>
                      <a:pt x="-167" y="17944"/>
                      <a:pt x="82" y="19500"/>
                    </a:cubicBezTo>
                    <a:cubicBezTo>
                      <a:pt x="82" y="20807"/>
                      <a:pt x="580" y="21180"/>
                      <a:pt x="1016" y="22612"/>
                    </a:cubicBezTo>
                    <a:cubicBezTo>
                      <a:pt x="829" y="23110"/>
                      <a:pt x="1078" y="23607"/>
                      <a:pt x="1451" y="23732"/>
                    </a:cubicBezTo>
                    <a:cubicBezTo>
                      <a:pt x="1949" y="23919"/>
                      <a:pt x="2447" y="23670"/>
                      <a:pt x="2572" y="232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31"/>
              <p:cNvSpPr/>
              <p:nvPr/>
            </p:nvSpPr>
            <p:spPr>
              <a:xfrm rot="2468728">
                <a:off x="-5397924" y="2829427"/>
                <a:ext cx="9461" cy="18477"/>
              </a:xfrm>
              <a:custGeom>
                <a:avLst/>
                <a:gdLst/>
                <a:ahLst/>
                <a:cxnLst/>
                <a:rect l="l" t="t" r="r" b="b"/>
                <a:pathLst>
                  <a:path w="9468" h="18490" extrusionOk="0">
                    <a:moveTo>
                      <a:pt x="4088" y="17806"/>
                    </a:moveTo>
                    <a:cubicBezTo>
                      <a:pt x="6018" y="16499"/>
                      <a:pt x="6764" y="16934"/>
                      <a:pt x="7636" y="15441"/>
                    </a:cubicBezTo>
                    <a:cubicBezTo>
                      <a:pt x="10187" y="11271"/>
                      <a:pt x="8196" y="9964"/>
                      <a:pt x="9378" y="3430"/>
                    </a:cubicBezTo>
                    <a:cubicBezTo>
                      <a:pt x="9751" y="1936"/>
                      <a:pt x="8942" y="505"/>
                      <a:pt x="7511" y="69"/>
                    </a:cubicBezTo>
                    <a:cubicBezTo>
                      <a:pt x="6080" y="-242"/>
                      <a:pt x="4586" y="505"/>
                      <a:pt x="4213" y="2061"/>
                    </a:cubicBezTo>
                    <a:cubicBezTo>
                      <a:pt x="1723" y="8409"/>
                      <a:pt x="-517" y="8782"/>
                      <a:pt x="105" y="13885"/>
                    </a:cubicBezTo>
                    <a:cubicBezTo>
                      <a:pt x="354" y="15441"/>
                      <a:pt x="1163" y="15565"/>
                      <a:pt x="2346" y="17557"/>
                    </a:cubicBezTo>
                    <a:cubicBezTo>
                      <a:pt x="2222" y="17930"/>
                      <a:pt x="2595" y="18428"/>
                      <a:pt x="2968" y="18490"/>
                    </a:cubicBezTo>
                    <a:cubicBezTo>
                      <a:pt x="3466" y="18490"/>
                      <a:pt x="3902" y="18303"/>
                      <a:pt x="4026" y="178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31"/>
              <p:cNvSpPr/>
              <p:nvPr/>
            </p:nvSpPr>
            <p:spPr>
              <a:xfrm rot="2468728">
                <a:off x="-5355638" y="2871391"/>
                <a:ext cx="14369" cy="33053"/>
              </a:xfrm>
              <a:custGeom>
                <a:avLst/>
                <a:gdLst/>
                <a:ahLst/>
                <a:cxnLst/>
                <a:rect l="l" t="t" r="r" b="b"/>
                <a:pathLst>
                  <a:path w="14379" h="33077" extrusionOk="0">
                    <a:moveTo>
                      <a:pt x="3422" y="32427"/>
                    </a:moveTo>
                    <a:cubicBezTo>
                      <a:pt x="4978" y="32178"/>
                      <a:pt x="4107" y="32925"/>
                      <a:pt x="5601" y="32116"/>
                    </a:cubicBezTo>
                    <a:cubicBezTo>
                      <a:pt x="6286" y="31680"/>
                      <a:pt x="6596" y="30996"/>
                      <a:pt x="6908" y="30311"/>
                    </a:cubicBezTo>
                    <a:cubicBezTo>
                      <a:pt x="10953" y="22034"/>
                      <a:pt x="12011" y="12824"/>
                      <a:pt x="14251" y="3987"/>
                    </a:cubicBezTo>
                    <a:cubicBezTo>
                      <a:pt x="14749" y="2244"/>
                      <a:pt x="13753" y="502"/>
                      <a:pt x="12073" y="129"/>
                    </a:cubicBezTo>
                    <a:cubicBezTo>
                      <a:pt x="10330" y="-369"/>
                      <a:pt x="8588" y="626"/>
                      <a:pt x="8214" y="2307"/>
                    </a:cubicBezTo>
                    <a:cubicBezTo>
                      <a:pt x="5725" y="11019"/>
                      <a:pt x="1494" y="19296"/>
                      <a:pt x="125" y="28320"/>
                    </a:cubicBezTo>
                    <a:cubicBezTo>
                      <a:pt x="0" y="29067"/>
                      <a:pt x="-124" y="29876"/>
                      <a:pt x="249" y="30436"/>
                    </a:cubicBezTo>
                    <a:cubicBezTo>
                      <a:pt x="934" y="31991"/>
                      <a:pt x="560" y="30809"/>
                      <a:pt x="1804" y="31991"/>
                    </a:cubicBezTo>
                    <a:cubicBezTo>
                      <a:pt x="1680" y="32365"/>
                      <a:pt x="1867" y="32800"/>
                      <a:pt x="2365" y="33049"/>
                    </a:cubicBezTo>
                    <a:cubicBezTo>
                      <a:pt x="2738" y="33174"/>
                      <a:pt x="3298" y="32863"/>
                      <a:pt x="3422" y="32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31"/>
              <p:cNvSpPr/>
              <p:nvPr/>
            </p:nvSpPr>
            <p:spPr>
              <a:xfrm rot="2468728">
                <a:off x="-5414274" y="2755121"/>
                <a:ext cx="9563" cy="22489"/>
              </a:xfrm>
              <a:custGeom>
                <a:avLst/>
                <a:gdLst/>
                <a:ahLst/>
                <a:cxnLst/>
                <a:rect l="l" t="t" r="r" b="b"/>
                <a:pathLst>
                  <a:path w="9570" h="22505" extrusionOk="0">
                    <a:moveTo>
                      <a:pt x="6908" y="19672"/>
                    </a:moveTo>
                    <a:lnTo>
                      <a:pt x="9521" y="3865"/>
                    </a:lnTo>
                    <a:cubicBezTo>
                      <a:pt x="9832" y="2123"/>
                      <a:pt x="8650" y="443"/>
                      <a:pt x="6845" y="69"/>
                    </a:cubicBezTo>
                    <a:cubicBezTo>
                      <a:pt x="5040" y="-304"/>
                      <a:pt x="3485" y="878"/>
                      <a:pt x="3173" y="2621"/>
                    </a:cubicBezTo>
                    <a:cubicBezTo>
                      <a:pt x="1244" y="10462"/>
                      <a:pt x="0" y="10337"/>
                      <a:pt x="0" y="16996"/>
                    </a:cubicBezTo>
                    <a:cubicBezTo>
                      <a:pt x="0" y="17494"/>
                      <a:pt x="248" y="17992"/>
                      <a:pt x="311" y="18677"/>
                    </a:cubicBezTo>
                    <a:cubicBezTo>
                      <a:pt x="62" y="20544"/>
                      <a:pt x="1244" y="22224"/>
                      <a:pt x="3112" y="22473"/>
                    </a:cubicBezTo>
                    <a:cubicBezTo>
                      <a:pt x="4978" y="22722"/>
                      <a:pt x="6659" y="21539"/>
                      <a:pt x="6908" y="19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31"/>
              <p:cNvSpPr/>
              <p:nvPr/>
            </p:nvSpPr>
            <p:spPr>
              <a:xfrm rot="2468728">
                <a:off x="-5335515" y="2787718"/>
                <a:ext cx="10785" cy="21844"/>
              </a:xfrm>
              <a:custGeom>
                <a:avLst/>
                <a:gdLst/>
                <a:ahLst/>
                <a:cxnLst/>
                <a:rect l="l" t="t" r="r" b="b"/>
                <a:pathLst>
                  <a:path w="10793" h="21860" extrusionOk="0">
                    <a:moveTo>
                      <a:pt x="3924" y="21238"/>
                    </a:moveTo>
                    <a:cubicBezTo>
                      <a:pt x="5604" y="20740"/>
                      <a:pt x="5107" y="21425"/>
                      <a:pt x="6600" y="20491"/>
                    </a:cubicBezTo>
                    <a:cubicBezTo>
                      <a:pt x="7285" y="19931"/>
                      <a:pt x="7720" y="19309"/>
                      <a:pt x="8094" y="18500"/>
                    </a:cubicBezTo>
                    <a:cubicBezTo>
                      <a:pt x="10209" y="13832"/>
                      <a:pt x="10022" y="8418"/>
                      <a:pt x="10707" y="3377"/>
                    </a:cubicBezTo>
                    <a:cubicBezTo>
                      <a:pt x="11081" y="1884"/>
                      <a:pt x="10209" y="390"/>
                      <a:pt x="8716" y="79"/>
                    </a:cubicBezTo>
                    <a:cubicBezTo>
                      <a:pt x="7222" y="-294"/>
                      <a:pt x="5791" y="701"/>
                      <a:pt x="5417" y="2071"/>
                    </a:cubicBezTo>
                    <a:cubicBezTo>
                      <a:pt x="3861" y="6925"/>
                      <a:pt x="874" y="11156"/>
                      <a:pt x="65" y="16197"/>
                    </a:cubicBezTo>
                    <a:cubicBezTo>
                      <a:pt x="3" y="17006"/>
                      <a:pt x="-121" y="17815"/>
                      <a:pt x="315" y="18687"/>
                    </a:cubicBezTo>
                    <a:cubicBezTo>
                      <a:pt x="1061" y="20305"/>
                      <a:pt x="999" y="19496"/>
                      <a:pt x="2181" y="20740"/>
                    </a:cubicBezTo>
                    <a:cubicBezTo>
                      <a:pt x="2181" y="21238"/>
                      <a:pt x="2368" y="21674"/>
                      <a:pt x="2804" y="21860"/>
                    </a:cubicBezTo>
                    <a:cubicBezTo>
                      <a:pt x="3302" y="21860"/>
                      <a:pt x="3737" y="21674"/>
                      <a:pt x="3924" y="212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31"/>
              <p:cNvSpPr/>
              <p:nvPr/>
            </p:nvSpPr>
            <p:spPr>
              <a:xfrm rot="2468728">
                <a:off x="-5351925" y="2678599"/>
                <a:ext cx="13528" cy="25472"/>
              </a:xfrm>
              <a:custGeom>
                <a:avLst/>
                <a:gdLst/>
                <a:ahLst/>
                <a:cxnLst/>
                <a:rect l="l" t="t" r="r" b="b"/>
                <a:pathLst>
                  <a:path w="13538" h="25490" extrusionOk="0">
                    <a:moveTo>
                      <a:pt x="3319" y="24964"/>
                    </a:moveTo>
                    <a:cubicBezTo>
                      <a:pt x="4750" y="24529"/>
                      <a:pt x="4501" y="25151"/>
                      <a:pt x="5746" y="24280"/>
                    </a:cubicBezTo>
                    <a:cubicBezTo>
                      <a:pt x="6617" y="23533"/>
                      <a:pt x="7240" y="22600"/>
                      <a:pt x="7675" y="21542"/>
                    </a:cubicBezTo>
                    <a:cubicBezTo>
                      <a:pt x="10414" y="16003"/>
                      <a:pt x="11223" y="10153"/>
                      <a:pt x="13401" y="3868"/>
                    </a:cubicBezTo>
                    <a:cubicBezTo>
                      <a:pt x="13836" y="2436"/>
                      <a:pt x="13214" y="756"/>
                      <a:pt x="11907" y="196"/>
                    </a:cubicBezTo>
                    <a:cubicBezTo>
                      <a:pt x="10414" y="-364"/>
                      <a:pt x="8733" y="320"/>
                      <a:pt x="8236" y="1690"/>
                    </a:cubicBezTo>
                    <a:cubicBezTo>
                      <a:pt x="5186" y="7788"/>
                      <a:pt x="1701" y="12705"/>
                      <a:pt x="332" y="18866"/>
                    </a:cubicBezTo>
                    <a:cubicBezTo>
                      <a:pt x="20" y="20172"/>
                      <a:pt x="-166" y="21168"/>
                      <a:pt x="207" y="22351"/>
                    </a:cubicBezTo>
                    <a:cubicBezTo>
                      <a:pt x="643" y="23782"/>
                      <a:pt x="767" y="23222"/>
                      <a:pt x="1701" y="24404"/>
                    </a:cubicBezTo>
                    <a:cubicBezTo>
                      <a:pt x="1576" y="24778"/>
                      <a:pt x="1888" y="25338"/>
                      <a:pt x="2261" y="25462"/>
                    </a:cubicBezTo>
                    <a:cubicBezTo>
                      <a:pt x="2635" y="25587"/>
                      <a:pt x="3194" y="25276"/>
                      <a:pt x="3319" y="249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31"/>
              <p:cNvSpPr/>
              <p:nvPr/>
            </p:nvSpPr>
            <p:spPr>
              <a:xfrm rot="2468728">
                <a:off x="-5306304" y="2715903"/>
                <a:ext cx="11317" cy="22110"/>
              </a:xfrm>
              <a:custGeom>
                <a:avLst/>
                <a:gdLst/>
                <a:ahLst/>
                <a:cxnLst/>
                <a:rect l="l" t="t" r="r" b="b"/>
                <a:pathLst>
                  <a:path w="11325" h="22126" extrusionOk="0">
                    <a:moveTo>
                      <a:pt x="3750" y="21255"/>
                    </a:moveTo>
                    <a:cubicBezTo>
                      <a:pt x="5306" y="20446"/>
                      <a:pt x="5679" y="20881"/>
                      <a:pt x="6737" y="19699"/>
                    </a:cubicBezTo>
                    <a:cubicBezTo>
                      <a:pt x="7049" y="19326"/>
                      <a:pt x="7173" y="18766"/>
                      <a:pt x="7297" y="18392"/>
                    </a:cubicBezTo>
                    <a:cubicBezTo>
                      <a:pt x="8729" y="13662"/>
                      <a:pt x="9724" y="8808"/>
                      <a:pt x="11156" y="4079"/>
                    </a:cubicBezTo>
                    <a:cubicBezTo>
                      <a:pt x="11716" y="2398"/>
                      <a:pt x="10845" y="780"/>
                      <a:pt x="9227" y="158"/>
                    </a:cubicBezTo>
                    <a:cubicBezTo>
                      <a:pt x="7547" y="-402"/>
                      <a:pt x="5866" y="594"/>
                      <a:pt x="5306" y="2087"/>
                    </a:cubicBezTo>
                    <a:cubicBezTo>
                      <a:pt x="3501" y="7004"/>
                      <a:pt x="1136" y="11671"/>
                      <a:pt x="203" y="16712"/>
                    </a:cubicBezTo>
                    <a:cubicBezTo>
                      <a:pt x="78" y="17272"/>
                      <a:pt x="-46" y="17832"/>
                      <a:pt x="17" y="18330"/>
                    </a:cubicBezTo>
                    <a:cubicBezTo>
                      <a:pt x="577" y="19948"/>
                      <a:pt x="1012" y="19761"/>
                      <a:pt x="2132" y="21068"/>
                    </a:cubicBezTo>
                    <a:cubicBezTo>
                      <a:pt x="2132" y="21566"/>
                      <a:pt x="2319" y="22002"/>
                      <a:pt x="2817" y="22126"/>
                    </a:cubicBezTo>
                    <a:cubicBezTo>
                      <a:pt x="3314" y="22126"/>
                      <a:pt x="3688" y="21877"/>
                      <a:pt x="3688" y="21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31"/>
              <p:cNvSpPr/>
              <p:nvPr/>
            </p:nvSpPr>
            <p:spPr>
              <a:xfrm rot="2468728">
                <a:off x="-5250440" y="2761865"/>
                <a:ext cx="10225" cy="25908"/>
              </a:xfrm>
              <a:custGeom>
                <a:avLst/>
                <a:gdLst/>
                <a:ahLst/>
                <a:cxnLst/>
                <a:rect l="l" t="t" r="r" b="b"/>
                <a:pathLst>
                  <a:path w="10232" h="25927" extrusionOk="0">
                    <a:moveTo>
                      <a:pt x="5045" y="25174"/>
                    </a:moveTo>
                    <a:cubicBezTo>
                      <a:pt x="6788" y="22063"/>
                      <a:pt x="8966" y="20196"/>
                      <a:pt x="9837" y="16711"/>
                    </a:cubicBezTo>
                    <a:cubicBezTo>
                      <a:pt x="10833" y="12479"/>
                      <a:pt x="9589" y="8123"/>
                      <a:pt x="9962" y="3642"/>
                    </a:cubicBezTo>
                    <a:cubicBezTo>
                      <a:pt x="10273" y="2024"/>
                      <a:pt x="9215" y="406"/>
                      <a:pt x="7597" y="95"/>
                    </a:cubicBezTo>
                    <a:cubicBezTo>
                      <a:pt x="5916" y="-341"/>
                      <a:pt x="4236" y="779"/>
                      <a:pt x="3925" y="2335"/>
                    </a:cubicBezTo>
                    <a:cubicBezTo>
                      <a:pt x="2245" y="6816"/>
                      <a:pt x="-120" y="10985"/>
                      <a:pt x="5" y="15653"/>
                    </a:cubicBezTo>
                    <a:cubicBezTo>
                      <a:pt x="129" y="19262"/>
                      <a:pt x="2058" y="21565"/>
                      <a:pt x="3179" y="24926"/>
                    </a:cubicBezTo>
                    <a:cubicBezTo>
                      <a:pt x="3179" y="25423"/>
                      <a:pt x="3489" y="25859"/>
                      <a:pt x="3988" y="25921"/>
                    </a:cubicBezTo>
                    <a:cubicBezTo>
                      <a:pt x="4485" y="25983"/>
                      <a:pt x="4921" y="25610"/>
                      <a:pt x="4983" y="251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31"/>
              <p:cNvSpPr/>
              <p:nvPr/>
            </p:nvSpPr>
            <p:spPr>
              <a:xfrm rot="2468728">
                <a:off x="-5236392" y="2809747"/>
                <a:ext cx="8081" cy="22897"/>
              </a:xfrm>
              <a:custGeom>
                <a:avLst/>
                <a:gdLst/>
                <a:ahLst/>
                <a:cxnLst/>
                <a:rect l="l" t="t" r="r" b="b"/>
                <a:pathLst>
                  <a:path w="8087" h="22913" extrusionOk="0">
                    <a:moveTo>
                      <a:pt x="4021" y="22042"/>
                    </a:moveTo>
                    <a:cubicBezTo>
                      <a:pt x="5328" y="20362"/>
                      <a:pt x="6447" y="19926"/>
                      <a:pt x="7008" y="18433"/>
                    </a:cubicBezTo>
                    <a:cubicBezTo>
                      <a:pt x="9248" y="12147"/>
                      <a:pt x="7256" y="11089"/>
                      <a:pt x="7568" y="2501"/>
                    </a:cubicBezTo>
                    <a:cubicBezTo>
                      <a:pt x="7755" y="1319"/>
                      <a:pt x="6821" y="136"/>
                      <a:pt x="5515" y="12"/>
                    </a:cubicBezTo>
                    <a:cubicBezTo>
                      <a:pt x="4394" y="-113"/>
                      <a:pt x="3150" y="759"/>
                      <a:pt x="3087" y="2003"/>
                    </a:cubicBezTo>
                    <a:cubicBezTo>
                      <a:pt x="1469" y="10529"/>
                      <a:pt x="-709" y="11089"/>
                      <a:pt x="224" y="17748"/>
                    </a:cubicBezTo>
                    <a:cubicBezTo>
                      <a:pt x="411" y="19428"/>
                      <a:pt x="1345" y="19988"/>
                      <a:pt x="2278" y="22042"/>
                    </a:cubicBezTo>
                    <a:cubicBezTo>
                      <a:pt x="2278" y="22478"/>
                      <a:pt x="2527" y="22913"/>
                      <a:pt x="3025" y="22913"/>
                    </a:cubicBezTo>
                    <a:cubicBezTo>
                      <a:pt x="3523" y="22913"/>
                      <a:pt x="3959" y="22602"/>
                      <a:pt x="4021" y="221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31"/>
              <p:cNvSpPr/>
              <p:nvPr/>
            </p:nvSpPr>
            <p:spPr>
              <a:xfrm rot="2468728">
                <a:off x="-5195835" y="2681371"/>
                <a:ext cx="6015" cy="22655"/>
              </a:xfrm>
              <a:custGeom>
                <a:avLst/>
                <a:gdLst/>
                <a:ahLst/>
                <a:cxnLst/>
                <a:rect l="l" t="t" r="r" b="b"/>
                <a:pathLst>
                  <a:path w="6019" h="22671" extrusionOk="0">
                    <a:moveTo>
                      <a:pt x="3353" y="21981"/>
                    </a:moveTo>
                    <a:cubicBezTo>
                      <a:pt x="4411" y="19305"/>
                      <a:pt x="5345" y="17687"/>
                      <a:pt x="5656" y="16069"/>
                    </a:cubicBezTo>
                    <a:cubicBezTo>
                      <a:pt x="6465" y="11650"/>
                      <a:pt x="5656" y="9970"/>
                      <a:pt x="5780" y="2129"/>
                    </a:cubicBezTo>
                    <a:cubicBezTo>
                      <a:pt x="5905" y="1008"/>
                      <a:pt x="5096" y="13"/>
                      <a:pt x="4038" y="13"/>
                    </a:cubicBezTo>
                    <a:cubicBezTo>
                      <a:pt x="2918" y="-112"/>
                      <a:pt x="1922" y="697"/>
                      <a:pt x="1922" y="1755"/>
                    </a:cubicBezTo>
                    <a:cubicBezTo>
                      <a:pt x="802" y="9659"/>
                      <a:pt x="-256" y="11277"/>
                      <a:pt x="55" y="15757"/>
                    </a:cubicBezTo>
                    <a:cubicBezTo>
                      <a:pt x="241" y="17438"/>
                      <a:pt x="988" y="19056"/>
                      <a:pt x="1673" y="21856"/>
                    </a:cubicBezTo>
                    <a:cubicBezTo>
                      <a:pt x="1673" y="22292"/>
                      <a:pt x="2109" y="22727"/>
                      <a:pt x="2482" y="22665"/>
                    </a:cubicBezTo>
                    <a:cubicBezTo>
                      <a:pt x="2980" y="22665"/>
                      <a:pt x="3353" y="22416"/>
                      <a:pt x="3353" y="219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31"/>
              <p:cNvSpPr/>
              <p:nvPr/>
            </p:nvSpPr>
            <p:spPr>
              <a:xfrm rot="2468728">
                <a:off x="-5242978" y="2650493"/>
                <a:ext cx="10423" cy="29535"/>
              </a:xfrm>
              <a:custGeom>
                <a:avLst/>
                <a:gdLst/>
                <a:ahLst/>
                <a:cxnLst/>
                <a:rect l="l" t="t" r="r" b="b"/>
                <a:pathLst>
                  <a:path w="10430" h="29556" extrusionOk="0">
                    <a:moveTo>
                      <a:pt x="2814" y="28847"/>
                    </a:moveTo>
                    <a:cubicBezTo>
                      <a:pt x="4805" y="25424"/>
                      <a:pt x="7045" y="22811"/>
                      <a:pt x="8290" y="19014"/>
                    </a:cubicBezTo>
                    <a:cubicBezTo>
                      <a:pt x="9908" y="13974"/>
                      <a:pt x="9410" y="8435"/>
                      <a:pt x="10344" y="3207"/>
                    </a:cubicBezTo>
                    <a:cubicBezTo>
                      <a:pt x="10717" y="1838"/>
                      <a:pt x="9846" y="469"/>
                      <a:pt x="8539" y="96"/>
                    </a:cubicBezTo>
                    <a:cubicBezTo>
                      <a:pt x="7232" y="-278"/>
                      <a:pt x="5863" y="469"/>
                      <a:pt x="5489" y="1838"/>
                    </a:cubicBezTo>
                    <a:cubicBezTo>
                      <a:pt x="3436" y="6941"/>
                      <a:pt x="697" y="11920"/>
                      <a:pt x="75" y="17334"/>
                    </a:cubicBezTo>
                    <a:cubicBezTo>
                      <a:pt x="-298" y="21193"/>
                      <a:pt x="822" y="24615"/>
                      <a:pt x="1196" y="28474"/>
                    </a:cubicBezTo>
                    <a:cubicBezTo>
                      <a:pt x="1196" y="28972"/>
                      <a:pt x="1382" y="29407"/>
                      <a:pt x="1880" y="29532"/>
                    </a:cubicBezTo>
                    <a:cubicBezTo>
                      <a:pt x="2253" y="29656"/>
                      <a:pt x="2751" y="29283"/>
                      <a:pt x="2814" y="28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31"/>
              <p:cNvSpPr/>
              <p:nvPr/>
            </p:nvSpPr>
            <p:spPr>
              <a:xfrm rot="2468728">
                <a:off x="-5160192" y="2623218"/>
                <a:ext cx="9761" cy="13917"/>
              </a:xfrm>
              <a:custGeom>
                <a:avLst/>
                <a:gdLst/>
                <a:ahLst/>
                <a:cxnLst/>
                <a:rect l="l" t="t" r="r" b="b"/>
                <a:pathLst>
                  <a:path w="9768" h="13927" extrusionOk="0">
                    <a:moveTo>
                      <a:pt x="2727" y="13395"/>
                    </a:moveTo>
                    <a:cubicBezTo>
                      <a:pt x="4345" y="13582"/>
                      <a:pt x="3163" y="13955"/>
                      <a:pt x="4532" y="13582"/>
                    </a:cubicBezTo>
                    <a:cubicBezTo>
                      <a:pt x="5341" y="13333"/>
                      <a:pt x="5652" y="12959"/>
                      <a:pt x="5963" y="12399"/>
                    </a:cubicBezTo>
                    <a:cubicBezTo>
                      <a:pt x="8391" y="9225"/>
                      <a:pt x="7581" y="8541"/>
                      <a:pt x="9510" y="3500"/>
                    </a:cubicBezTo>
                    <a:cubicBezTo>
                      <a:pt x="10133" y="2255"/>
                      <a:pt x="9573" y="886"/>
                      <a:pt x="8453" y="202"/>
                    </a:cubicBezTo>
                    <a:cubicBezTo>
                      <a:pt x="7270" y="-296"/>
                      <a:pt x="5839" y="139"/>
                      <a:pt x="5217" y="1384"/>
                    </a:cubicBezTo>
                    <a:cubicBezTo>
                      <a:pt x="2416" y="5927"/>
                      <a:pt x="1483" y="5678"/>
                      <a:pt x="175" y="9412"/>
                    </a:cubicBezTo>
                    <a:cubicBezTo>
                      <a:pt x="52" y="9972"/>
                      <a:pt x="-73" y="10532"/>
                      <a:pt x="52" y="11279"/>
                    </a:cubicBezTo>
                    <a:cubicBezTo>
                      <a:pt x="549" y="12648"/>
                      <a:pt x="175" y="11466"/>
                      <a:pt x="1234" y="12710"/>
                    </a:cubicBezTo>
                    <a:cubicBezTo>
                      <a:pt x="1047" y="13021"/>
                      <a:pt x="1234" y="13582"/>
                      <a:pt x="1545" y="13830"/>
                    </a:cubicBezTo>
                    <a:cubicBezTo>
                      <a:pt x="2043" y="14017"/>
                      <a:pt x="2540" y="13955"/>
                      <a:pt x="2727" y="134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31"/>
              <p:cNvSpPr/>
              <p:nvPr/>
            </p:nvSpPr>
            <p:spPr>
              <a:xfrm rot="2468728">
                <a:off x="-5152911" y="2699163"/>
                <a:ext cx="4356" cy="17734"/>
              </a:xfrm>
              <a:custGeom>
                <a:avLst/>
                <a:gdLst/>
                <a:ahLst/>
                <a:cxnLst/>
                <a:rect l="l" t="t" r="r" b="b"/>
                <a:pathLst>
                  <a:path w="4359" h="17747" extrusionOk="0">
                    <a:moveTo>
                      <a:pt x="3737" y="16806"/>
                    </a:moveTo>
                    <a:cubicBezTo>
                      <a:pt x="4049" y="13881"/>
                      <a:pt x="4359" y="12139"/>
                      <a:pt x="4359" y="10645"/>
                    </a:cubicBezTo>
                    <a:cubicBezTo>
                      <a:pt x="4359" y="8094"/>
                      <a:pt x="3986" y="6600"/>
                      <a:pt x="3613" y="1746"/>
                    </a:cubicBezTo>
                    <a:cubicBezTo>
                      <a:pt x="3550" y="750"/>
                      <a:pt x="2741" y="-59"/>
                      <a:pt x="1746" y="3"/>
                    </a:cubicBezTo>
                    <a:cubicBezTo>
                      <a:pt x="750" y="66"/>
                      <a:pt x="-59" y="875"/>
                      <a:pt x="3" y="1870"/>
                    </a:cubicBezTo>
                    <a:cubicBezTo>
                      <a:pt x="253" y="6849"/>
                      <a:pt x="3" y="8342"/>
                      <a:pt x="439" y="11081"/>
                    </a:cubicBezTo>
                    <a:cubicBezTo>
                      <a:pt x="688" y="12512"/>
                      <a:pt x="1372" y="14192"/>
                      <a:pt x="2181" y="16993"/>
                    </a:cubicBezTo>
                    <a:cubicBezTo>
                      <a:pt x="2306" y="17491"/>
                      <a:pt x="2680" y="17802"/>
                      <a:pt x="3115" y="17740"/>
                    </a:cubicBezTo>
                    <a:cubicBezTo>
                      <a:pt x="3675" y="17740"/>
                      <a:pt x="3986" y="17304"/>
                      <a:pt x="3862" y="168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31"/>
              <p:cNvSpPr/>
              <p:nvPr/>
            </p:nvSpPr>
            <p:spPr>
              <a:xfrm rot="2468728">
                <a:off x="-5302505" y="2835000"/>
                <a:ext cx="5371" cy="17670"/>
              </a:xfrm>
              <a:custGeom>
                <a:avLst/>
                <a:gdLst/>
                <a:ahLst/>
                <a:cxnLst/>
                <a:rect l="l" t="t" r="r" b="b"/>
                <a:pathLst>
                  <a:path w="5375" h="17683" extrusionOk="0">
                    <a:moveTo>
                      <a:pt x="1873" y="17053"/>
                    </a:moveTo>
                    <a:cubicBezTo>
                      <a:pt x="2745" y="15000"/>
                      <a:pt x="3802" y="13257"/>
                      <a:pt x="4300" y="11141"/>
                    </a:cubicBezTo>
                    <a:cubicBezTo>
                      <a:pt x="4985" y="8030"/>
                      <a:pt x="4985" y="4918"/>
                      <a:pt x="5358" y="1744"/>
                    </a:cubicBezTo>
                    <a:cubicBezTo>
                      <a:pt x="5482" y="998"/>
                      <a:pt x="4923" y="126"/>
                      <a:pt x="4114" y="64"/>
                    </a:cubicBezTo>
                    <a:cubicBezTo>
                      <a:pt x="3304" y="-185"/>
                      <a:pt x="2558" y="313"/>
                      <a:pt x="2371" y="1184"/>
                    </a:cubicBezTo>
                    <a:cubicBezTo>
                      <a:pt x="1562" y="4234"/>
                      <a:pt x="504" y="7221"/>
                      <a:pt x="68" y="10332"/>
                    </a:cubicBezTo>
                    <a:cubicBezTo>
                      <a:pt x="-119" y="12448"/>
                      <a:pt x="131" y="14440"/>
                      <a:pt x="193" y="16618"/>
                    </a:cubicBezTo>
                    <a:cubicBezTo>
                      <a:pt x="193" y="17116"/>
                      <a:pt x="442" y="17614"/>
                      <a:pt x="877" y="17676"/>
                    </a:cubicBezTo>
                    <a:cubicBezTo>
                      <a:pt x="1313" y="17738"/>
                      <a:pt x="1749" y="17427"/>
                      <a:pt x="1749" y="169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31"/>
              <p:cNvSpPr/>
              <p:nvPr/>
            </p:nvSpPr>
            <p:spPr>
              <a:xfrm rot="2468728">
                <a:off x="-5453797" y="2822919"/>
                <a:ext cx="5446" cy="10103"/>
              </a:xfrm>
              <a:custGeom>
                <a:avLst/>
                <a:gdLst/>
                <a:ahLst/>
                <a:cxnLst/>
                <a:rect l="l" t="t" r="r" b="b"/>
                <a:pathLst>
                  <a:path w="5450" h="10110" extrusionOk="0">
                    <a:moveTo>
                      <a:pt x="2925" y="9239"/>
                    </a:moveTo>
                    <a:cubicBezTo>
                      <a:pt x="4356" y="7310"/>
                      <a:pt x="4917" y="6999"/>
                      <a:pt x="5290" y="6127"/>
                    </a:cubicBezTo>
                    <a:cubicBezTo>
                      <a:pt x="5601" y="5256"/>
                      <a:pt x="5352" y="4447"/>
                      <a:pt x="5414" y="2456"/>
                    </a:cubicBezTo>
                    <a:cubicBezTo>
                      <a:pt x="5539" y="1336"/>
                      <a:pt x="4730" y="215"/>
                      <a:pt x="3671" y="29"/>
                    </a:cubicBezTo>
                    <a:cubicBezTo>
                      <a:pt x="2489" y="-158"/>
                      <a:pt x="1307" y="589"/>
                      <a:pt x="1244" y="1771"/>
                    </a:cubicBezTo>
                    <a:cubicBezTo>
                      <a:pt x="560" y="3638"/>
                      <a:pt x="0" y="4260"/>
                      <a:pt x="0" y="5194"/>
                    </a:cubicBezTo>
                    <a:cubicBezTo>
                      <a:pt x="0" y="6252"/>
                      <a:pt x="435" y="6812"/>
                      <a:pt x="1244" y="9052"/>
                    </a:cubicBezTo>
                    <a:cubicBezTo>
                      <a:pt x="1244" y="9550"/>
                      <a:pt x="1494" y="9923"/>
                      <a:pt x="1930" y="10110"/>
                    </a:cubicBezTo>
                    <a:cubicBezTo>
                      <a:pt x="2427" y="10110"/>
                      <a:pt x="2862" y="9799"/>
                      <a:pt x="2925" y="9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31"/>
              <p:cNvSpPr/>
              <p:nvPr/>
            </p:nvSpPr>
            <p:spPr>
              <a:xfrm rot="2468728">
                <a:off x="-5440162" y="2717975"/>
                <a:ext cx="8778" cy="25769"/>
              </a:xfrm>
              <a:custGeom>
                <a:avLst/>
                <a:gdLst/>
                <a:ahLst/>
                <a:cxnLst/>
                <a:rect l="l" t="t" r="r" b="b"/>
                <a:pathLst>
                  <a:path w="8784" h="25788" extrusionOk="0">
                    <a:moveTo>
                      <a:pt x="2928" y="25167"/>
                    </a:moveTo>
                    <a:cubicBezTo>
                      <a:pt x="4110" y="23300"/>
                      <a:pt x="4981" y="22242"/>
                      <a:pt x="5479" y="20810"/>
                    </a:cubicBezTo>
                    <a:cubicBezTo>
                      <a:pt x="7781" y="14152"/>
                      <a:pt x="6350" y="12782"/>
                      <a:pt x="8715" y="3261"/>
                    </a:cubicBezTo>
                    <a:cubicBezTo>
                      <a:pt x="9026" y="1829"/>
                      <a:pt x="8280" y="336"/>
                      <a:pt x="6848" y="87"/>
                    </a:cubicBezTo>
                    <a:cubicBezTo>
                      <a:pt x="5479" y="-286"/>
                      <a:pt x="4110" y="585"/>
                      <a:pt x="3737" y="1892"/>
                    </a:cubicBezTo>
                    <a:cubicBezTo>
                      <a:pt x="1185" y="10729"/>
                      <a:pt x="-59" y="12471"/>
                      <a:pt x="2" y="17761"/>
                    </a:cubicBezTo>
                    <a:cubicBezTo>
                      <a:pt x="127" y="19752"/>
                      <a:pt x="750" y="21619"/>
                      <a:pt x="1372" y="24855"/>
                    </a:cubicBezTo>
                    <a:cubicBezTo>
                      <a:pt x="1372" y="25353"/>
                      <a:pt x="1558" y="25789"/>
                      <a:pt x="1994" y="25789"/>
                    </a:cubicBezTo>
                    <a:cubicBezTo>
                      <a:pt x="2429" y="25789"/>
                      <a:pt x="2865" y="25540"/>
                      <a:pt x="2928" y="251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1" name="Google Shape;1321;p31"/>
            <p:cNvSpPr/>
            <p:nvPr/>
          </p:nvSpPr>
          <p:spPr>
            <a:xfrm rot="2468728">
              <a:off x="-5511495" y="2794088"/>
              <a:ext cx="184516" cy="423043"/>
            </a:xfrm>
            <a:custGeom>
              <a:avLst/>
              <a:gdLst/>
              <a:ahLst/>
              <a:cxnLst/>
              <a:rect l="l" t="t" r="r" b="b"/>
              <a:pathLst>
                <a:path w="184649" h="423347" extrusionOk="0">
                  <a:moveTo>
                    <a:pt x="1431" y="423123"/>
                  </a:moveTo>
                  <a:cubicBezTo>
                    <a:pt x="3299" y="422501"/>
                    <a:pt x="5103" y="422003"/>
                    <a:pt x="6908" y="421132"/>
                  </a:cubicBezTo>
                  <a:cubicBezTo>
                    <a:pt x="10828" y="419203"/>
                    <a:pt x="14376" y="416278"/>
                    <a:pt x="17985" y="413664"/>
                  </a:cubicBezTo>
                  <a:cubicBezTo>
                    <a:pt x="58809" y="383170"/>
                    <a:pt x="90299" y="332389"/>
                    <a:pt x="114881" y="275135"/>
                  </a:cubicBezTo>
                  <a:cubicBezTo>
                    <a:pt x="140956" y="214210"/>
                    <a:pt x="159315" y="145692"/>
                    <a:pt x="171139" y="85202"/>
                  </a:cubicBezTo>
                  <a:cubicBezTo>
                    <a:pt x="177113" y="54521"/>
                    <a:pt x="181220" y="25832"/>
                    <a:pt x="184644" y="1437"/>
                  </a:cubicBezTo>
                  <a:cubicBezTo>
                    <a:pt x="184706" y="815"/>
                    <a:pt x="184270" y="255"/>
                    <a:pt x="183648" y="6"/>
                  </a:cubicBezTo>
                  <a:cubicBezTo>
                    <a:pt x="183025" y="-56"/>
                    <a:pt x="182465" y="379"/>
                    <a:pt x="182341" y="1126"/>
                  </a:cubicBezTo>
                  <a:cubicBezTo>
                    <a:pt x="178109" y="25272"/>
                    <a:pt x="172322" y="53588"/>
                    <a:pt x="165725" y="84019"/>
                  </a:cubicBezTo>
                  <a:cubicBezTo>
                    <a:pt x="152718" y="144011"/>
                    <a:pt x="135044" y="212093"/>
                    <a:pt x="109342" y="272708"/>
                  </a:cubicBezTo>
                  <a:cubicBezTo>
                    <a:pt x="85258" y="329152"/>
                    <a:pt x="54391" y="378814"/>
                    <a:pt x="14936" y="409806"/>
                  </a:cubicBezTo>
                  <a:cubicBezTo>
                    <a:pt x="11513" y="412482"/>
                    <a:pt x="7841" y="414722"/>
                    <a:pt x="4481" y="417522"/>
                  </a:cubicBezTo>
                  <a:cubicBezTo>
                    <a:pt x="2987" y="418767"/>
                    <a:pt x="1743" y="420198"/>
                    <a:pt x="498" y="421567"/>
                  </a:cubicBezTo>
                  <a:cubicBezTo>
                    <a:pt x="0" y="421816"/>
                    <a:pt x="-125" y="422377"/>
                    <a:pt x="125" y="422937"/>
                  </a:cubicBezTo>
                  <a:cubicBezTo>
                    <a:pt x="311" y="423372"/>
                    <a:pt x="996" y="423435"/>
                    <a:pt x="1431" y="4232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31"/>
            <p:cNvSpPr/>
            <p:nvPr/>
          </p:nvSpPr>
          <p:spPr>
            <a:xfrm rot="2468728">
              <a:off x="-5282421" y="3353752"/>
              <a:ext cx="750200" cy="152948"/>
            </a:xfrm>
            <a:custGeom>
              <a:avLst/>
              <a:gdLst/>
              <a:ahLst/>
              <a:cxnLst/>
              <a:rect l="l" t="t" r="r" b="b"/>
              <a:pathLst>
                <a:path w="750740" h="153058" extrusionOk="0">
                  <a:moveTo>
                    <a:pt x="467" y="1681"/>
                  </a:moveTo>
                  <a:cubicBezTo>
                    <a:pt x="2522" y="2926"/>
                    <a:pt x="4388" y="4295"/>
                    <a:pt x="6567" y="5291"/>
                  </a:cubicBezTo>
                  <a:cubicBezTo>
                    <a:pt x="11483" y="7469"/>
                    <a:pt x="16834" y="8589"/>
                    <a:pt x="21938" y="10207"/>
                  </a:cubicBezTo>
                  <a:cubicBezTo>
                    <a:pt x="87779" y="30308"/>
                    <a:pt x="154928" y="45555"/>
                    <a:pt x="222762" y="58998"/>
                  </a:cubicBezTo>
                  <a:cubicBezTo>
                    <a:pt x="310135" y="76360"/>
                    <a:pt x="398506" y="90176"/>
                    <a:pt x="486688" y="104427"/>
                  </a:cubicBezTo>
                  <a:cubicBezTo>
                    <a:pt x="574934" y="118740"/>
                    <a:pt x="663118" y="133241"/>
                    <a:pt x="749682" y="153030"/>
                  </a:cubicBezTo>
                  <a:cubicBezTo>
                    <a:pt x="750056" y="153155"/>
                    <a:pt x="750616" y="152844"/>
                    <a:pt x="750740" y="152470"/>
                  </a:cubicBezTo>
                  <a:cubicBezTo>
                    <a:pt x="750740" y="151972"/>
                    <a:pt x="750491" y="151599"/>
                    <a:pt x="750118" y="151537"/>
                  </a:cubicBezTo>
                  <a:cubicBezTo>
                    <a:pt x="663740" y="130502"/>
                    <a:pt x="575868" y="114198"/>
                    <a:pt x="487622" y="99200"/>
                  </a:cubicBezTo>
                  <a:cubicBezTo>
                    <a:pt x="399688" y="84202"/>
                    <a:pt x="311381" y="70262"/>
                    <a:pt x="224131" y="52836"/>
                  </a:cubicBezTo>
                  <a:cubicBezTo>
                    <a:pt x="156609" y="39519"/>
                    <a:pt x="89647" y="23836"/>
                    <a:pt x="23618" y="4918"/>
                  </a:cubicBezTo>
                  <a:cubicBezTo>
                    <a:pt x="18453" y="3362"/>
                    <a:pt x="13412" y="1370"/>
                    <a:pt x="8184" y="499"/>
                  </a:cubicBezTo>
                  <a:cubicBezTo>
                    <a:pt x="5758" y="126"/>
                    <a:pt x="3579" y="126"/>
                    <a:pt x="1152" y="64"/>
                  </a:cubicBezTo>
                  <a:cubicBezTo>
                    <a:pt x="654" y="-123"/>
                    <a:pt x="157" y="126"/>
                    <a:pt x="32" y="499"/>
                  </a:cubicBezTo>
                  <a:cubicBezTo>
                    <a:pt x="-93" y="1059"/>
                    <a:pt x="157" y="1557"/>
                    <a:pt x="592" y="1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31"/>
            <p:cNvSpPr/>
            <p:nvPr/>
          </p:nvSpPr>
          <p:spPr>
            <a:xfrm rot="2468728">
              <a:off x="-5071506" y="3477387"/>
              <a:ext cx="362554" cy="64862"/>
            </a:xfrm>
            <a:custGeom>
              <a:avLst/>
              <a:gdLst/>
              <a:ahLst/>
              <a:cxnLst/>
              <a:rect l="l" t="t" r="r" b="b"/>
              <a:pathLst>
                <a:path w="362815" h="64909" extrusionOk="0">
                  <a:moveTo>
                    <a:pt x="809" y="1742"/>
                  </a:moveTo>
                  <a:cubicBezTo>
                    <a:pt x="12758" y="3983"/>
                    <a:pt x="24581" y="6597"/>
                    <a:pt x="36655" y="8588"/>
                  </a:cubicBezTo>
                  <a:cubicBezTo>
                    <a:pt x="84449" y="16927"/>
                    <a:pt x="132493" y="24084"/>
                    <a:pt x="180536" y="32361"/>
                  </a:cubicBezTo>
                  <a:cubicBezTo>
                    <a:pt x="240528" y="42816"/>
                    <a:pt x="300395" y="53395"/>
                    <a:pt x="359951" y="64846"/>
                  </a:cubicBezTo>
                  <a:cubicBezTo>
                    <a:pt x="361259" y="65157"/>
                    <a:pt x="362441" y="64286"/>
                    <a:pt x="362752" y="62979"/>
                  </a:cubicBezTo>
                  <a:cubicBezTo>
                    <a:pt x="363063" y="61548"/>
                    <a:pt x="362192" y="60303"/>
                    <a:pt x="360823" y="60116"/>
                  </a:cubicBezTo>
                  <a:cubicBezTo>
                    <a:pt x="289629" y="45616"/>
                    <a:pt x="217751" y="31365"/>
                    <a:pt x="145686" y="19354"/>
                  </a:cubicBezTo>
                  <a:cubicBezTo>
                    <a:pt x="107288" y="13007"/>
                    <a:pt x="68767" y="6410"/>
                    <a:pt x="30245" y="2240"/>
                  </a:cubicBezTo>
                  <a:cubicBezTo>
                    <a:pt x="20475" y="1182"/>
                    <a:pt x="10828" y="684"/>
                    <a:pt x="996" y="0"/>
                  </a:cubicBezTo>
                  <a:cubicBezTo>
                    <a:pt x="498" y="0"/>
                    <a:pt x="187" y="249"/>
                    <a:pt x="0" y="809"/>
                  </a:cubicBezTo>
                  <a:cubicBezTo>
                    <a:pt x="0" y="1307"/>
                    <a:pt x="311" y="1742"/>
                    <a:pt x="809" y="18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31"/>
            <p:cNvSpPr/>
            <p:nvPr/>
          </p:nvSpPr>
          <p:spPr>
            <a:xfrm>
              <a:off x="-4220368" y="3326466"/>
              <a:ext cx="403887" cy="404012"/>
            </a:xfrm>
            <a:custGeom>
              <a:avLst/>
              <a:gdLst/>
              <a:ahLst/>
              <a:cxnLst/>
              <a:rect l="l" t="t" r="r" b="b"/>
              <a:pathLst>
                <a:path w="403887" h="404012" extrusionOk="0">
                  <a:moveTo>
                    <a:pt x="184145" y="135542"/>
                  </a:moveTo>
                  <a:cubicBezTo>
                    <a:pt x="184145" y="60739"/>
                    <a:pt x="192049" y="0"/>
                    <a:pt x="201944" y="0"/>
                  </a:cubicBezTo>
                  <a:cubicBezTo>
                    <a:pt x="211839" y="0"/>
                    <a:pt x="219743" y="60676"/>
                    <a:pt x="219743" y="135542"/>
                  </a:cubicBezTo>
                  <a:cubicBezTo>
                    <a:pt x="257082" y="70820"/>
                    <a:pt x="294359" y="22217"/>
                    <a:pt x="302823" y="27133"/>
                  </a:cubicBezTo>
                  <a:cubicBezTo>
                    <a:pt x="311348" y="31987"/>
                    <a:pt x="287887" y="88619"/>
                    <a:pt x="250547" y="153340"/>
                  </a:cubicBezTo>
                  <a:cubicBezTo>
                    <a:pt x="315394" y="116001"/>
                    <a:pt x="371963" y="92539"/>
                    <a:pt x="376879" y="101065"/>
                  </a:cubicBezTo>
                  <a:cubicBezTo>
                    <a:pt x="381733" y="109591"/>
                    <a:pt x="333192" y="146806"/>
                    <a:pt x="268346" y="184145"/>
                  </a:cubicBezTo>
                  <a:cubicBezTo>
                    <a:pt x="343149" y="184145"/>
                    <a:pt x="403888" y="192173"/>
                    <a:pt x="403888" y="201944"/>
                  </a:cubicBezTo>
                  <a:cubicBezTo>
                    <a:pt x="403888" y="211714"/>
                    <a:pt x="343211" y="219742"/>
                    <a:pt x="268346" y="219742"/>
                  </a:cubicBezTo>
                  <a:cubicBezTo>
                    <a:pt x="333192" y="257206"/>
                    <a:pt x="381670" y="294483"/>
                    <a:pt x="376879" y="302947"/>
                  </a:cubicBezTo>
                  <a:cubicBezTo>
                    <a:pt x="371963" y="311473"/>
                    <a:pt x="315394" y="288011"/>
                    <a:pt x="250547" y="250672"/>
                  </a:cubicBezTo>
                  <a:cubicBezTo>
                    <a:pt x="287887" y="315393"/>
                    <a:pt x="311348" y="371963"/>
                    <a:pt x="302823" y="376879"/>
                  </a:cubicBezTo>
                  <a:cubicBezTo>
                    <a:pt x="294297" y="381795"/>
                    <a:pt x="257082" y="333192"/>
                    <a:pt x="219743" y="268470"/>
                  </a:cubicBezTo>
                  <a:cubicBezTo>
                    <a:pt x="219743" y="343211"/>
                    <a:pt x="211714" y="404012"/>
                    <a:pt x="201944" y="404012"/>
                  </a:cubicBezTo>
                  <a:cubicBezTo>
                    <a:pt x="192173" y="404012"/>
                    <a:pt x="184145" y="343211"/>
                    <a:pt x="184145" y="268470"/>
                  </a:cubicBezTo>
                  <a:cubicBezTo>
                    <a:pt x="146806" y="333192"/>
                    <a:pt x="109404" y="381795"/>
                    <a:pt x="100941" y="376879"/>
                  </a:cubicBezTo>
                  <a:cubicBezTo>
                    <a:pt x="92415" y="371963"/>
                    <a:pt x="115877" y="315393"/>
                    <a:pt x="153341" y="250672"/>
                  </a:cubicBezTo>
                  <a:cubicBezTo>
                    <a:pt x="88494" y="288011"/>
                    <a:pt x="31925" y="311473"/>
                    <a:pt x="27009" y="302947"/>
                  </a:cubicBezTo>
                  <a:cubicBezTo>
                    <a:pt x="22093" y="294421"/>
                    <a:pt x="70696" y="257206"/>
                    <a:pt x="135542" y="219742"/>
                  </a:cubicBezTo>
                  <a:cubicBezTo>
                    <a:pt x="60739" y="219742"/>
                    <a:pt x="0" y="211839"/>
                    <a:pt x="0" y="201944"/>
                  </a:cubicBezTo>
                  <a:cubicBezTo>
                    <a:pt x="0" y="192049"/>
                    <a:pt x="60677" y="184145"/>
                    <a:pt x="135542" y="184145"/>
                  </a:cubicBezTo>
                  <a:cubicBezTo>
                    <a:pt x="70696" y="146806"/>
                    <a:pt x="22093" y="109529"/>
                    <a:pt x="27009" y="101065"/>
                  </a:cubicBezTo>
                  <a:cubicBezTo>
                    <a:pt x="31925" y="92539"/>
                    <a:pt x="88494" y="116001"/>
                    <a:pt x="153341" y="153340"/>
                  </a:cubicBezTo>
                  <a:cubicBezTo>
                    <a:pt x="115877" y="88619"/>
                    <a:pt x="92415" y="31987"/>
                    <a:pt x="100941" y="27133"/>
                  </a:cubicBezTo>
                  <a:cubicBezTo>
                    <a:pt x="109466" y="22217"/>
                    <a:pt x="146806" y="70820"/>
                    <a:pt x="184145" y="1355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31"/>
            <p:cNvSpPr/>
            <p:nvPr/>
          </p:nvSpPr>
          <p:spPr>
            <a:xfrm>
              <a:off x="-3778981" y="3326466"/>
              <a:ext cx="403887" cy="404012"/>
            </a:xfrm>
            <a:custGeom>
              <a:avLst/>
              <a:gdLst/>
              <a:ahLst/>
              <a:cxnLst/>
              <a:rect l="l" t="t" r="r" b="b"/>
              <a:pathLst>
                <a:path w="403887" h="404012" extrusionOk="0">
                  <a:moveTo>
                    <a:pt x="184145" y="135542"/>
                  </a:moveTo>
                  <a:cubicBezTo>
                    <a:pt x="184145" y="60739"/>
                    <a:pt x="192049" y="0"/>
                    <a:pt x="201944" y="0"/>
                  </a:cubicBezTo>
                  <a:cubicBezTo>
                    <a:pt x="211839" y="0"/>
                    <a:pt x="219743" y="60676"/>
                    <a:pt x="219743" y="135542"/>
                  </a:cubicBezTo>
                  <a:cubicBezTo>
                    <a:pt x="257082" y="70820"/>
                    <a:pt x="294359" y="22217"/>
                    <a:pt x="302823" y="27133"/>
                  </a:cubicBezTo>
                  <a:cubicBezTo>
                    <a:pt x="311348" y="31987"/>
                    <a:pt x="287887" y="88619"/>
                    <a:pt x="250547" y="153340"/>
                  </a:cubicBezTo>
                  <a:cubicBezTo>
                    <a:pt x="315394" y="116001"/>
                    <a:pt x="371963" y="92539"/>
                    <a:pt x="376879" y="101065"/>
                  </a:cubicBezTo>
                  <a:cubicBezTo>
                    <a:pt x="381733" y="109591"/>
                    <a:pt x="333192" y="146806"/>
                    <a:pt x="268346" y="184145"/>
                  </a:cubicBezTo>
                  <a:cubicBezTo>
                    <a:pt x="343149" y="184145"/>
                    <a:pt x="403888" y="192173"/>
                    <a:pt x="403888" y="201944"/>
                  </a:cubicBezTo>
                  <a:cubicBezTo>
                    <a:pt x="403888" y="211714"/>
                    <a:pt x="343211" y="219742"/>
                    <a:pt x="268346" y="219742"/>
                  </a:cubicBezTo>
                  <a:cubicBezTo>
                    <a:pt x="333192" y="257206"/>
                    <a:pt x="381670" y="294483"/>
                    <a:pt x="376879" y="302947"/>
                  </a:cubicBezTo>
                  <a:cubicBezTo>
                    <a:pt x="371963" y="311473"/>
                    <a:pt x="315394" y="288011"/>
                    <a:pt x="250547" y="250672"/>
                  </a:cubicBezTo>
                  <a:cubicBezTo>
                    <a:pt x="287887" y="315393"/>
                    <a:pt x="311348" y="371963"/>
                    <a:pt x="302823" y="376879"/>
                  </a:cubicBezTo>
                  <a:cubicBezTo>
                    <a:pt x="294297" y="381795"/>
                    <a:pt x="257082" y="333192"/>
                    <a:pt x="219743" y="268470"/>
                  </a:cubicBezTo>
                  <a:cubicBezTo>
                    <a:pt x="219743" y="343211"/>
                    <a:pt x="211714" y="404012"/>
                    <a:pt x="201944" y="404012"/>
                  </a:cubicBezTo>
                  <a:cubicBezTo>
                    <a:pt x="192173" y="404012"/>
                    <a:pt x="184145" y="343211"/>
                    <a:pt x="184145" y="268470"/>
                  </a:cubicBezTo>
                  <a:cubicBezTo>
                    <a:pt x="146806" y="333192"/>
                    <a:pt x="109404" y="381795"/>
                    <a:pt x="100941" y="376879"/>
                  </a:cubicBezTo>
                  <a:cubicBezTo>
                    <a:pt x="92415" y="371963"/>
                    <a:pt x="115877" y="315393"/>
                    <a:pt x="153341" y="250672"/>
                  </a:cubicBezTo>
                  <a:cubicBezTo>
                    <a:pt x="88494" y="288011"/>
                    <a:pt x="31925" y="311473"/>
                    <a:pt x="27009" y="302947"/>
                  </a:cubicBezTo>
                  <a:cubicBezTo>
                    <a:pt x="22093" y="294421"/>
                    <a:pt x="70696" y="257206"/>
                    <a:pt x="135542" y="219742"/>
                  </a:cubicBezTo>
                  <a:cubicBezTo>
                    <a:pt x="60739" y="219742"/>
                    <a:pt x="0" y="211839"/>
                    <a:pt x="0" y="201944"/>
                  </a:cubicBezTo>
                  <a:cubicBezTo>
                    <a:pt x="0" y="192049"/>
                    <a:pt x="60677" y="184145"/>
                    <a:pt x="135542" y="184145"/>
                  </a:cubicBezTo>
                  <a:cubicBezTo>
                    <a:pt x="70696" y="146806"/>
                    <a:pt x="22093" y="109529"/>
                    <a:pt x="27009" y="101065"/>
                  </a:cubicBezTo>
                  <a:cubicBezTo>
                    <a:pt x="31925" y="92539"/>
                    <a:pt x="88494" y="116001"/>
                    <a:pt x="153341" y="153340"/>
                  </a:cubicBezTo>
                  <a:cubicBezTo>
                    <a:pt x="115877" y="88619"/>
                    <a:pt x="92415" y="31987"/>
                    <a:pt x="100941" y="27133"/>
                  </a:cubicBezTo>
                  <a:cubicBezTo>
                    <a:pt x="109466" y="22217"/>
                    <a:pt x="146806" y="70820"/>
                    <a:pt x="184145" y="1355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31"/>
          <p:cNvGrpSpPr/>
          <p:nvPr/>
        </p:nvGrpSpPr>
        <p:grpSpPr>
          <a:xfrm>
            <a:off x="6412360" y="2217381"/>
            <a:ext cx="2478013" cy="2677494"/>
            <a:chOff x="1030931" y="2628450"/>
            <a:chExt cx="491923" cy="531523"/>
          </a:xfrm>
        </p:grpSpPr>
        <p:sp>
          <p:nvSpPr>
            <p:cNvPr id="1327" name="Google Shape;1327;p31"/>
            <p:cNvSpPr/>
            <p:nvPr/>
          </p:nvSpPr>
          <p:spPr>
            <a:xfrm>
              <a:off x="1223644" y="3080561"/>
              <a:ext cx="277470" cy="69991"/>
            </a:xfrm>
            <a:custGeom>
              <a:avLst/>
              <a:gdLst/>
              <a:ahLst/>
              <a:cxnLst/>
              <a:rect l="l" t="t" r="r" b="b"/>
              <a:pathLst>
                <a:path w="277470" h="69991" extrusionOk="0">
                  <a:moveTo>
                    <a:pt x="249" y="62460"/>
                  </a:moveTo>
                  <a:cubicBezTo>
                    <a:pt x="-7522" y="77294"/>
                    <a:pt x="169095" y="65447"/>
                    <a:pt x="210933" y="66537"/>
                  </a:cubicBezTo>
                  <a:cubicBezTo>
                    <a:pt x="213961" y="66618"/>
                    <a:pt x="278625" y="67062"/>
                    <a:pt x="277455" y="64660"/>
                  </a:cubicBezTo>
                  <a:cubicBezTo>
                    <a:pt x="270088" y="49463"/>
                    <a:pt x="260885" y="57132"/>
                    <a:pt x="250895" y="51158"/>
                  </a:cubicBezTo>
                  <a:cubicBezTo>
                    <a:pt x="244678" y="47445"/>
                    <a:pt x="241813" y="42379"/>
                    <a:pt x="240279" y="40623"/>
                  </a:cubicBezTo>
                  <a:cubicBezTo>
                    <a:pt x="233376" y="32630"/>
                    <a:pt x="215939" y="45789"/>
                    <a:pt x="215939" y="45789"/>
                  </a:cubicBezTo>
                  <a:cubicBezTo>
                    <a:pt x="215939" y="45789"/>
                    <a:pt x="68344" y="-67596"/>
                    <a:pt x="249" y="62480"/>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31"/>
            <p:cNvSpPr/>
            <p:nvPr/>
          </p:nvSpPr>
          <p:spPr>
            <a:xfrm>
              <a:off x="1085792" y="2898248"/>
              <a:ext cx="112451" cy="241805"/>
            </a:xfrm>
            <a:custGeom>
              <a:avLst/>
              <a:gdLst/>
              <a:ahLst/>
              <a:cxnLst/>
              <a:rect l="l" t="t" r="r" b="b"/>
              <a:pathLst>
                <a:path w="112451" h="241805" extrusionOk="0">
                  <a:moveTo>
                    <a:pt x="22556" y="8679"/>
                  </a:moveTo>
                  <a:cubicBezTo>
                    <a:pt x="23807" y="48358"/>
                    <a:pt x="42415" y="165598"/>
                    <a:pt x="43041" y="200493"/>
                  </a:cubicBezTo>
                  <a:cubicBezTo>
                    <a:pt x="43223" y="209959"/>
                    <a:pt x="18741" y="228910"/>
                    <a:pt x="1606" y="237326"/>
                  </a:cubicBezTo>
                  <a:cubicBezTo>
                    <a:pt x="-5599" y="240858"/>
                    <a:pt x="12303" y="244269"/>
                    <a:pt x="37955" y="239345"/>
                  </a:cubicBezTo>
                  <a:cubicBezTo>
                    <a:pt x="49176" y="237185"/>
                    <a:pt x="63910" y="243098"/>
                    <a:pt x="72810" y="235752"/>
                  </a:cubicBezTo>
                  <a:cubicBezTo>
                    <a:pt x="82397" y="227820"/>
                    <a:pt x="67361" y="206931"/>
                    <a:pt x="67361" y="206931"/>
                  </a:cubicBezTo>
                  <a:cubicBezTo>
                    <a:pt x="67361" y="206931"/>
                    <a:pt x="164721" y="63697"/>
                    <a:pt x="73315" y="6136"/>
                  </a:cubicBezTo>
                  <a:cubicBezTo>
                    <a:pt x="56624" y="-4379"/>
                    <a:pt x="22273" y="61"/>
                    <a:pt x="22556" y="8659"/>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29" name="Google Shape;1329;p31"/>
            <p:cNvGrpSpPr/>
            <p:nvPr/>
          </p:nvGrpSpPr>
          <p:grpSpPr>
            <a:xfrm>
              <a:off x="1101230" y="2876635"/>
              <a:ext cx="322673" cy="279862"/>
              <a:chOff x="2263034" y="3525393"/>
              <a:chExt cx="322673" cy="279862"/>
            </a:xfrm>
          </p:grpSpPr>
          <p:sp>
            <p:nvSpPr>
              <p:cNvPr id="1330" name="Google Shape;1330;p31"/>
              <p:cNvSpPr/>
              <p:nvPr/>
            </p:nvSpPr>
            <p:spPr>
              <a:xfrm>
                <a:off x="2263034" y="3525393"/>
                <a:ext cx="235884" cy="211611"/>
              </a:xfrm>
              <a:custGeom>
                <a:avLst/>
                <a:gdLst/>
                <a:ahLst/>
                <a:cxnLst/>
                <a:rect l="l" t="t" r="r" b="b"/>
                <a:pathLst>
                  <a:path w="235884" h="211611" extrusionOk="0">
                    <a:moveTo>
                      <a:pt x="215158" y="39637"/>
                    </a:moveTo>
                    <a:cubicBezTo>
                      <a:pt x="182180" y="12855"/>
                      <a:pt x="71621" y="-4361"/>
                      <a:pt x="18823" y="967"/>
                    </a:cubicBezTo>
                    <a:cubicBezTo>
                      <a:pt x="-8867" y="3752"/>
                      <a:pt x="2173" y="203962"/>
                      <a:pt x="2173" y="203962"/>
                    </a:cubicBezTo>
                    <a:lnTo>
                      <a:pt x="80783" y="211611"/>
                    </a:lnTo>
                    <a:lnTo>
                      <a:pt x="96990" y="132052"/>
                    </a:lnTo>
                    <a:cubicBezTo>
                      <a:pt x="96990" y="132052"/>
                      <a:pt x="145630" y="167715"/>
                      <a:pt x="164359" y="164849"/>
                    </a:cubicBezTo>
                    <a:cubicBezTo>
                      <a:pt x="187690" y="161297"/>
                      <a:pt x="208579" y="131487"/>
                      <a:pt x="208579" y="131487"/>
                    </a:cubicBezTo>
                    <a:cubicBezTo>
                      <a:pt x="208579" y="131487"/>
                      <a:pt x="265392" y="80466"/>
                      <a:pt x="215118" y="396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31"/>
              <p:cNvSpPr/>
              <p:nvPr/>
            </p:nvSpPr>
            <p:spPr>
              <a:xfrm>
                <a:off x="2379387" y="3535341"/>
                <a:ext cx="203673" cy="269914"/>
              </a:xfrm>
              <a:custGeom>
                <a:avLst/>
                <a:gdLst/>
                <a:ahLst/>
                <a:cxnLst/>
                <a:rect l="l" t="t" r="r" b="b"/>
                <a:pathLst>
                  <a:path w="203673" h="269914" extrusionOk="0">
                    <a:moveTo>
                      <a:pt x="61993" y="72274"/>
                    </a:moveTo>
                    <a:cubicBezTo>
                      <a:pt x="32042" y="102406"/>
                      <a:pt x="-8606" y="208888"/>
                      <a:pt x="1607" y="253452"/>
                    </a:cubicBezTo>
                    <a:cubicBezTo>
                      <a:pt x="8327" y="282777"/>
                      <a:pt x="203189" y="263987"/>
                      <a:pt x="203189" y="263987"/>
                    </a:cubicBezTo>
                    <a:lnTo>
                      <a:pt x="203674" y="218637"/>
                    </a:lnTo>
                    <a:lnTo>
                      <a:pt x="119553" y="188323"/>
                    </a:lnTo>
                    <a:cubicBezTo>
                      <a:pt x="119553" y="188323"/>
                      <a:pt x="169081" y="122891"/>
                      <a:pt x="173016" y="85816"/>
                    </a:cubicBezTo>
                    <a:cubicBezTo>
                      <a:pt x="177699" y="41556"/>
                      <a:pt x="138363" y="0"/>
                      <a:pt x="138363" y="0"/>
                    </a:cubicBezTo>
                    <a:cubicBezTo>
                      <a:pt x="138363" y="0"/>
                      <a:pt x="101530" y="32494"/>
                      <a:pt x="61993" y="7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31"/>
              <p:cNvSpPr/>
              <p:nvPr/>
            </p:nvSpPr>
            <p:spPr>
              <a:xfrm>
                <a:off x="2398729" y="3594004"/>
                <a:ext cx="32201" cy="92523"/>
              </a:xfrm>
              <a:custGeom>
                <a:avLst/>
                <a:gdLst/>
                <a:ahLst/>
                <a:cxnLst/>
                <a:rect l="l" t="t" r="r" b="b"/>
                <a:pathLst>
                  <a:path w="32201" h="92523" extrusionOk="0">
                    <a:moveTo>
                      <a:pt x="207" y="92443"/>
                    </a:moveTo>
                    <a:cubicBezTo>
                      <a:pt x="1600" y="87316"/>
                      <a:pt x="3739" y="80999"/>
                      <a:pt x="6262" y="73895"/>
                    </a:cubicBezTo>
                    <a:cubicBezTo>
                      <a:pt x="10076" y="62996"/>
                      <a:pt x="14819" y="50241"/>
                      <a:pt x="19582" y="37183"/>
                    </a:cubicBezTo>
                    <a:cubicBezTo>
                      <a:pt x="24103" y="24710"/>
                      <a:pt x="28563" y="11915"/>
                      <a:pt x="32196" y="209"/>
                    </a:cubicBezTo>
                    <a:cubicBezTo>
                      <a:pt x="32216" y="128"/>
                      <a:pt x="32176" y="27"/>
                      <a:pt x="32095" y="7"/>
                    </a:cubicBezTo>
                    <a:cubicBezTo>
                      <a:pt x="31994" y="-13"/>
                      <a:pt x="31914" y="7"/>
                      <a:pt x="31893" y="108"/>
                    </a:cubicBezTo>
                    <a:cubicBezTo>
                      <a:pt x="28099" y="11773"/>
                      <a:pt x="23397" y="24448"/>
                      <a:pt x="18835" y="36901"/>
                    </a:cubicBezTo>
                    <a:cubicBezTo>
                      <a:pt x="14012" y="49938"/>
                      <a:pt x="9269" y="62714"/>
                      <a:pt x="5596" y="73653"/>
                    </a:cubicBezTo>
                    <a:cubicBezTo>
                      <a:pt x="3174" y="80818"/>
                      <a:pt x="1277" y="87215"/>
                      <a:pt x="5" y="92382"/>
                    </a:cubicBezTo>
                    <a:cubicBezTo>
                      <a:pt x="-15" y="92443"/>
                      <a:pt x="25" y="92503"/>
                      <a:pt x="106" y="92523"/>
                    </a:cubicBezTo>
                    <a:cubicBezTo>
                      <a:pt x="146" y="92523"/>
                      <a:pt x="227" y="92503"/>
                      <a:pt x="227" y="924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31"/>
              <p:cNvSpPr/>
              <p:nvPr/>
            </p:nvSpPr>
            <p:spPr>
              <a:xfrm>
                <a:off x="2340918" y="3609152"/>
                <a:ext cx="20528" cy="48596"/>
              </a:xfrm>
              <a:custGeom>
                <a:avLst/>
                <a:gdLst/>
                <a:ahLst/>
                <a:cxnLst/>
                <a:rect l="l" t="t" r="r" b="b"/>
                <a:pathLst>
                  <a:path w="20528" h="48596" extrusionOk="0">
                    <a:moveTo>
                      <a:pt x="19429" y="40664"/>
                    </a:moveTo>
                    <a:lnTo>
                      <a:pt x="18965" y="39796"/>
                    </a:lnTo>
                    <a:lnTo>
                      <a:pt x="15070" y="33378"/>
                    </a:lnTo>
                    <a:cubicBezTo>
                      <a:pt x="13556" y="30875"/>
                      <a:pt x="12103" y="28352"/>
                      <a:pt x="10690" y="25789"/>
                    </a:cubicBezTo>
                    <a:cubicBezTo>
                      <a:pt x="9277" y="23226"/>
                      <a:pt x="7945" y="20643"/>
                      <a:pt x="6674" y="17999"/>
                    </a:cubicBezTo>
                    <a:cubicBezTo>
                      <a:pt x="5826" y="16243"/>
                      <a:pt x="3868" y="11964"/>
                      <a:pt x="2476" y="9522"/>
                    </a:cubicBezTo>
                    <a:cubicBezTo>
                      <a:pt x="1951" y="8574"/>
                      <a:pt x="1487" y="7887"/>
                      <a:pt x="1204" y="7685"/>
                    </a:cubicBezTo>
                    <a:cubicBezTo>
                      <a:pt x="942" y="7504"/>
                      <a:pt x="760" y="7544"/>
                      <a:pt x="619" y="7685"/>
                    </a:cubicBezTo>
                    <a:cubicBezTo>
                      <a:pt x="-834" y="9361"/>
                      <a:pt x="417" y="13942"/>
                      <a:pt x="2859" y="19290"/>
                    </a:cubicBezTo>
                    <a:cubicBezTo>
                      <a:pt x="7521" y="29483"/>
                      <a:pt x="16280" y="42621"/>
                      <a:pt x="16745" y="43408"/>
                    </a:cubicBezTo>
                    <a:cubicBezTo>
                      <a:pt x="17451" y="44579"/>
                      <a:pt x="18016" y="45850"/>
                      <a:pt x="18702" y="47041"/>
                    </a:cubicBezTo>
                    <a:cubicBezTo>
                      <a:pt x="19005" y="47566"/>
                      <a:pt x="19348" y="48030"/>
                      <a:pt x="19671" y="48535"/>
                    </a:cubicBezTo>
                    <a:cubicBezTo>
                      <a:pt x="19691" y="48595"/>
                      <a:pt x="19772" y="48615"/>
                      <a:pt x="19833" y="48575"/>
                    </a:cubicBezTo>
                    <a:cubicBezTo>
                      <a:pt x="19873" y="48555"/>
                      <a:pt x="19893" y="48474"/>
                      <a:pt x="19873" y="48434"/>
                    </a:cubicBezTo>
                    <a:cubicBezTo>
                      <a:pt x="19651" y="47869"/>
                      <a:pt x="19489" y="47324"/>
                      <a:pt x="19247" y="46759"/>
                    </a:cubicBezTo>
                    <a:cubicBezTo>
                      <a:pt x="18702" y="45487"/>
                      <a:pt x="18016" y="44256"/>
                      <a:pt x="17330" y="43065"/>
                    </a:cubicBezTo>
                    <a:cubicBezTo>
                      <a:pt x="16866" y="42278"/>
                      <a:pt x="8086" y="29220"/>
                      <a:pt x="3364" y="19048"/>
                    </a:cubicBezTo>
                    <a:cubicBezTo>
                      <a:pt x="1103" y="14144"/>
                      <a:pt x="-289" y="9946"/>
                      <a:pt x="881" y="8230"/>
                    </a:cubicBezTo>
                    <a:cubicBezTo>
                      <a:pt x="982" y="8311"/>
                      <a:pt x="1164" y="8432"/>
                      <a:pt x="1265" y="8594"/>
                    </a:cubicBezTo>
                    <a:cubicBezTo>
                      <a:pt x="1729" y="9280"/>
                      <a:pt x="2395" y="10491"/>
                      <a:pt x="3081" y="11843"/>
                    </a:cubicBezTo>
                    <a:cubicBezTo>
                      <a:pt x="4272" y="14144"/>
                      <a:pt x="5543" y="16889"/>
                      <a:pt x="6189" y="18201"/>
                    </a:cubicBezTo>
                    <a:cubicBezTo>
                      <a:pt x="7461" y="20844"/>
                      <a:pt x="8813" y="23448"/>
                      <a:pt x="10246" y="26011"/>
                    </a:cubicBezTo>
                    <a:cubicBezTo>
                      <a:pt x="11659" y="28574"/>
                      <a:pt x="13152" y="31097"/>
                      <a:pt x="14706" y="33580"/>
                    </a:cubicBezTo>
                    <a:lnTo>
                      <a:pt x="18702" y="39937"/>
                    </a:lnTo>
                    <a:lnTo>
                      <a:pt x="19792" y="41955"/>
                    </a:lnTo>
                    <a:lnTo>
                      <a:pt x="19853" y="42076"/>
                    </a:lnTo>
                    <a:lnTo>
                      <a:pt x="20135" y="43368"/>
                    </a:lnTo>
                    <a:cubicBezTo>
                      <a:pt x="20135" y="43368"/>
                      <a:pt x="20236" y="43509"/>
                      <a:pt x="20317" y="43489"/>
                    </a:cubicBezTo>
                    <a:cubicBezTo>
                      <a:pt x="20377" y="43489"/>
                      <a:pt x="20438" y="43388"/>
                      <a:pt x="20438" y="43307"/>
                    </a:cubicBezTo>
                    <a:lnTo>
                      <a:pt x="20438" y="43207"/>
                    </a:lnTo>
                    <a:cubicBezTo>
                      <a:pt x="20438" y="43207"/>
                      <a:pt x="20438" y="43227"/>
                      <a:pt x="20458" y="43207"/>
                    </a:cubicBezTo>
                    <a:cubicBezTo>
                      <a:pt x="20519" y="43287"/>
                      <a:pt x="20579" y="43187"/>
                      <a:pt x="20458" y="42823"/>
                    </a:cubicBezTo>
                    <a:lnTo>
                      <a:pt x="20438" y="42823"/>
                    </a:lnTo>
                    <a:cubicBezTo>
                      <a:pt x="20438" y="42823"/>
                      <a:pt x="20398" y="42662"/>
                      <a:pt x="20377" y="42601"/>
                    </a:cubicBezTo>
                    <a:lnTo>
                      <a:pt x="20176" y="42016"/>
                    </a:lnTo>
                    <a:cubicBezTo>
                      <a:pt x="19469" y="38645"/>
                      <a:pt x="18723" y="35275"/>
                      <a:pt x="17956" y="31925"/>
                    </a:cubicBezTo>
                    <a:cubicBezTo>
                      <a:pt x="17088" y="28130"/>
                      <a:pt x="16180" y="24376"/>
                      <a:pt x="15211" y="20602"/>
                    </a:cubicBezTo>
                    <a:lnTo>
                      <a:pt x="12305" y="9865"/>
                    </a:lnTo>
                    <a:lnTo>
                      <a:pt x="10044" y="1530"/>
                    </a:lnTo>
                    <a:cubicBezTo>
                      <a:pt x="9842" y="864"/>
                      <a:pt x="9661" y="440"/>
                      <a:pt x="9540" y="218"/>
                    </a:cubicBezTo>
                    <a:cubicBezTo>
                      <a:pt x="9257" y="-266"/>
                      <a:pt x="9055" y="77"/>
                      <a:pt x="9075" y="1046"/>
                    </a:cubicBezTo>
                    <a:cubicBezTo>
                      <a:pt x="9136" y="3528"/>
                      <a:pt x="10044" y="10168"/>
                      <a:pt x="10468" y="12267"/>
                    </a:cubicBezTo>
                    <a:cubicBezTo>
                      <a:pt x="11255" y="16445"/>
                      <a:pt x="12405" y="20562"/>
                      <a:pt x="13697" y="24619"/>
                    </a:cubicBezTo>
                    <a:cubicBezTo>
                      <a:pt x="15453" y="30028"/>
                      <a:pt x="17512" y="35336"/>
                      <a:pt x="19429" y="40644"/>
                    </a:cubicBezTo>
                    <a:close/>
                    <a:moveTo>
                      <a:pt x="19429" y="39977"/>
                    </a:moveTo>
                    <a:cubicBezTo>
                      <a:pt x="18844" y="37313"/>
                      <a:pt x="18258" y="34649"/>
                      <a:pt x="17633" y="32005"/>
                    </a:cubicBezTo>
                    <a:cubicBezTo>
                      <a:pt x="16765" y="28231"/>
                      <a:pt x="15836" y="24457"/>
                      <a:pt x="14868" y="20703"/>
                    </a:cubicBezTo>
                    <a:lnTo>
                      <a:pt x="12002" y="9966"/>
                    </a:lnTo>
                    <a:lnTo>
                      <a:pt x="9782" y="1631"/>
                    </a:lnTo>
                    <a:cubicBezTo>
                      <a:pt x="9620" y="965"/>
                      <a:pt x="9479" y="541"/>
                      <a:pt x="9358" y="319"/>
                    </a:cubicBezTo>
                    <a:cubicBezTo>
                      <a:pt x="9176" y="-85"/>
                      <a:pt x="9217" y="299"/>
                      <a:pt x="9237" y="1046"/>
                    </a:cubicBezTo>
                    <a:cubicBezTo>
                      <a:pt x="9277" y="3528"/>
                      <a:pt x="10206" y="10128"/>
                      <a:pt x="10629" y="12247"/>
                    </a:cubicBezTo>
                    <a:cubicBezTo>
                      <a:pt x="11416" y="16425"/>
                      <a:pt x="12567" y="20522"/>
                      <a:pt x="13879" y="24578"/>
                    </a:cubicBezTo>
                    <a:cubicBezTo>
                      <a:pt x="15554" y="29765"/>
                      <a:pt x="17552" y="34871"/>
                      <a:pt x="19409" y="39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31"/>
              <p:cNvSpPr/>
              <p:nvPr/>
            </p:nvSpPr>
            <p:spPr>
              <a:xfrm>
                <a:off x="2451659" y="3721315"/>
                <a:ext cx="48144" cy="29286"/>
              </a:xfrm>
              <a:custGeom>
                <a:avLst/>
                <a:gdLst/>
                <a:ahLst/>
                <a:cxnLst/>
                <a:rect l="l" t="t" r="r" b="b"/>
                <a:pathLst>
                  <a:path w="48144" h="29286" extrusionOk="0">
                    <a:moveTo>
                      <a:pt x="40944" y="9291"/>
                    </a:moveTo>
                    <a:cubicBezTo>
                      <a:pt x="38582" y="10866"/>
                      <a:pt x="36423" y="12480"/>
                      <a:pt x="34364" y="14216"/>
                    </a:cubicBezTo>
                    <a:cubicBezTo>
                      <a:pt x="31599" y="16557"/>
                      <a:pt x="29056" y="19161"/>
                      <a:pt x="26574" y="22249"/>
                    </a:cubicBezTo>
                    <a:cubicBezTo>
                      <a:pt x="26533" y="22289"/>
                      <a:pt x="26533" y="22350"/>
                      <a:pt x="26574" y="22390"/>
                    </a:cubicBezTo>
                    <a:cubicBezTo>
                      <a:pt x="26614" y="22430"/>
                      <a:pt x="26695" y="22410"/>
                      <a:pt x="26715" y="22390"/>
                    </a:cubicBezTo>
                    <a:cubicBezTo>
                      <a:pt x="29238" y="19322"/>
                      <a:pt x="31801" y="16759"/>
                      <a:pt x="34566" y="14438"/>
                    </a:cubicBezTo>
                    <a:cubicBezTo>
                      <a:pt x="37331" y="12117"/>
                      <a:pt x="40318" y="10038"/>
                      <a:pt x="43648" y="7960"/>
                    </a:cubicBezTo>
                    <a:cubicBezTo>
                      <a:pt x="44435" y="7475"/>
                      <a:pt x="44476" y="7293"/>
                      <a:pt x="44173" y="7354"/>
                    </a:cubicBezTo>
                    <a:cubicBezTo>
                      <a:pt x="44112" y="7354"/>
                      <a:pt x="43951" y="7394"/>
                      <a:pt x="43668" y="7536"/>
                    </a:cubicBezTo>
                    <a:cubicBezTo>
                      <a:pt x="43628" y="7556"/>
                      <a:pt x="43547" y="7596"/>
                      <a:pt x="43487" y="7616"/>
                    </a:cubicBezTo>
                    <a:cubicBezTo>
                      <a:pt x="43204" y="7758"/>
                      <a:pt x="42235" y="8282"/>
                      <a:pt x="41832" y="8484"/>
                    </a:cubicBezTo>
                    <a:cubicBezTo>
                      <a:pt x="38380" y="10099"/>
                      <a:pt x="34788" y="11633"/>
                      <a:pt x="31317" y="13268"/>
                    </a:cubicBezTo>
                    <a:cubicBezTo>
                      <a:pt x="29823" y="13974"/>
                      <a:pt x="28309" y="14700"/>
                      <a:pt x="26856" y="15467"/>
                    </a:cubicBezTo>
                    <a:cubicBezTo>
                      <a:pt x="22073" y="17970"/>
                      <a:pt x="15554" y="23561"/>
                      <a:pt x="9055" y="26548"/>
                    </a:cubicBezTo>
                    <a:cubicBezTo>
                      <a:pt x="6331" y="27819"/>
                      <a:pt x="3606" y="28626"/>
                      <a:pt x="1043" y="28505"/>
                    </a:cubicBezTo>
                    <a:lnTo>
                      <a:pt x="1043" y="28505"/>
                    </a:lnTo>
                    <a:cubicBezTo>
                      <a:pt x="1729" y="27738"/>
                      <a:pt x="3465" y="26245"/>
                      <a:pt x="6351" y="23964"/>
                    </a:cubicBezTo>
                    <a:lnTo>
                      <a:pt x="15796" y="16840"/>
                    </a:lnTo>
                    <a:cubicBezTo>
                      <a:pt x="19752" y="13893"/>
                      <a:pt x="23849" y="11350"/>
                      <a:pt x="28087" y="9090"/>
                    </a:cubicBezTo>
                    <a:cubicBezTo>
                      <a:pt x="33214" y="6345"/>
                      <a:pt x="38582" y="4125"/>
                      <a:pt x="44032" y="1905"/>
                    </a:cubicBezTo>
                    <a:cubicBezTo>
                      <a:pt x="45384" y="1360"/>
                      <a:pt x="46716" y="754"/>
                      <a:pt x="48068" y="209"/>
                    </a:cubicBezTo>
                    <a:cubicBezTo>
                      <a:pt x="48129" y="189"/>
                      <a:pt x="48169" y="129"/>
                      <a:pt x="48129" y="68"/>
                    </a:cubicBezTo>
                    <a:cubicBezTo>
                      <a:pt x="48108" y="8"/>
                      <a:pt x="48068" y="-13"/>
                      <a:pt x="47987" y="8"/>
                    </a:cubicBezTo>
                    <a:cubicBezTo>
                      <a:pt x="46817" y="351"/>
                      <a:pt x="45626" y="694"/>
                      <a:pt x="44476" y="1077"/>
                    </a:cubicBezTo>
                    <a:cubicBezTo>
                      <a:pt x="39813" y="2672"/>
                      <a:pt x="35333" y="4629"/>
                      <a:pt x="30973" y="6728"/>
                    </a:cubicBezTo>
                    <a:cubicBezTo>
                      <a:pt x="25484" y="9372"/>
                      <a:pt x="20236" y="12440"/>
                      <a:pt x="15251" y="16154"/>
                    </a:cubicBezTo>
                    <a:lnTo>
                      <a:pt x="5786" y="23359"/>
                    </a:lnTo>
                    <a:cubicBezTo>
                      <a:pt x="2879" y="25700"/>
                      <a:pt x="1124" y="27234"/>
                      <a:pt x="437" y="28021"/>
                    </a:cubicBezTo>
                    <a:cubicBezTo>
                      <a:pt x="236" y="28263"/>
                      <a:pt x="114" y="28445"/>
                      <a:pt x="74" y="28566"/>
                    </a:cubicBezTo>
                    <a:cubicBezTo>
                      <a:pt x="-108" y="29010"/>
                      <a:pt x="54" y="29212"/>
                      <a:pt x="458" y="29252"/>
                    </a:cubicBezTo>
                    <a:cubicBezTo>
                      <a:pt x="3303" y="29474"/>
                      <a:pt x="6290" y="28606"/>
                      <a:pt x="9318" y="27194"/>
                    </a:cubicBezTo>
                    <a:cubicBezTo>
                      <a:pt x="15776" y="24126"/>
                      <a:pt x="22295" y="18475"/>
                      <a:pt x="27038" y="15932"/>
                    </a:cubicBezTo>
                    <a:cubicBezTo>
                      <a:pt x="28491" y="15165"/>
                      <a:pt x="29964" y="14418"/>
                      <a:pt x="31478" y="13712"/>
                    </a:cubicBezTo>
                    <a:cubicBezTo>
                      <a:pt x="34586" y="12218"/>
                      <a:pt x="37775" y="10785"/>
                      <a:pt x="40923" y="9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31"/>
              <p:cNvSpPr/>
              <p:nvPr/>
            </p:nvSpPr>
            <p:spPr>
              <a:xfrm>
                <a:off x="2417744" y="3583491"/>
                <a:ext cx="167963" cy="184110"/>
              </a:xfrm>
              <a:custGeom>
                <a:avLst/>
                <a:gdLst/>
                <a:ahLst/>
                <a:cxnLst/>
                <a:rect l="l" t="t" r="r" b="b"/>
                <a:pathLst>
                  <a:path w="167963" h="184110" extrusionOk="0">
                    <a:moveTo>
                      <a:pt x="86423" y="207"/>
                    </a:moveTo>
                    <a:cubicBezTo>
                      <a:pt x="86585" y="1499"/>
                      <a:pt x="86545" y="2911"/>
                      <a:pt x="86484" y="4445"/>
                    </a:cubicBezTo>
                    <a:cubicBezTo>
                      <a:pt x="86141" y="13487"/>
                      <a:pt x="82306" y="26646"/>
                      <a:pt x="76352" y="41197"/>
                    </a:cubicBezTo>
                    <a:cubicBezTo>
                      <a:pt x="62891" y="74075"/>
                      <a:pt x="39822" y="114056"/>
                      <a:pt x="30942" y="129819"/>
                    </a:cubicBezTo>
                    <a:cubicBezTo>
                      <a:pt x="27067" y="136721"/>
                      <a:pt x="23192" y="143623"/>
                      <a:pt x="19256" y="150486"/>
                    </a:cubicBezTo>
                    <a:cubicBezTo>
                      <a:pt x="16632" y="155067"/>
                      <a:pt x="13968" y="159608"/>
                      <a:pt x="11264" y="164149"/>
                    </a:cubicBezTo>
                    <a:lnTo>
                      <a:pt x="2121" y="180194"/>
                    </a:lnTo>
                    <a:cubicBezTo>
                      <a:pt x="1697" y="180880"/>
                      <a:pt x="486" y="181890"/>
                      <a:pt x="143" y="182535"/>
                    </a:cubicBezTo>
                    <a:cubicBezTo>
                      <a:pt x="-119" y="183020"/>
                      <a:pt x="-38" y="183383"/>
                      <a:pt x="527" y="183524"/>
                    </a:cubicBezTo>
                    <a:cubicBezTo>
                      <a:pt x="2606" y="184029"/>
                      <a:pt x="4826" y="184170"/>
                      <a:pt x="7106" y="184089"/>
                    </a:cubicBezTo>
                    <a:cubicBezTo>
                      <a:pt x="12192" y="183928"/>
                      <a:pt x="17541" y="182777"/>
                      <a:pt x="22304" y="182777"/>
                    </a:cubicBezTo>
                    <a:cubicBezTo>
                      <a:pt x="32960" y="182777"/>
                      <a:pt x="43616" y="182697"/>
                      <a:pt x="54313" y="182556"/>
                    </a:cubicBezTo>
                    <a:cubicBezTo>
                      <a:pt x="70298" y="182334"/>
                      <a:pt x="86323" y="181990"/>
                      <a:pt x="102307" y="181668"/>
                    </a:cubicBezTo>
                    <a:cubicBezTo>
                      <a:pt x="115305" y="181405"/>
                      <a:pt x="128504" y="181345"/>
                      <a:pt x="141622" y="180880"/>
                    </a:cubicBezTo>
                    <a:cubicBezTo>
                      <a:pt x="150382" y="180578"/>
                      <a:pt x="159161" y="180093"/>
                      <a:pt x="167799" y="179225"/>
                    </a:cubicBezTo>
                    <a:cubicBezTo>
                      <a:pt x="167900" y="179225"/>
                      <a:pt x="167981" y="179125"/>
                      <a:pt x="167961" y="179024"/>
                    </a:cubicBezTo>
                    <a:cubicBezTo>
                      <a:pt x="167961" y="178923"/>
                      <a:pt x="167860" y="178862"/>
                      <a:pt x="167779" y="178862"/>
                    </a:cubicBezTo>
                    <a:cubicBezTo>
                      <a:pt x="159121" y="179710"/>
                      <a:pt x="150382" y="180174"/>
                      <a:pt x="141602" y="180477"/>
                    </a:cubicBezTo>
                    <a:cubicBezTo>
                      <a:pt x="128463" y="180921"/>
                      <a:pt x="115264" y="180961"/>
                      <a:pt x="102307" y="181203"/>
                    </a:cubicBezTo>
                    <a:cubicBezTo>
                      <a:pt x="86323" y="181526"/>
                      <a:pt x="70298" y="181829"/>
                      <a:pt x="54293" y="182031"/>
                    </a:cubicBezTo>
                    <a:cubicBezTo>
                      <a:pt x="43637" y="182152"/>
                      <a:pt x="32980" y="182233"/>
                      <a:pt x="22304" y="182212"/>
                    </a:cubicBezTo>
                    <a:cubicBezTo>
                      <a:pt x="17520" y="182212"/>
                      <a:pt x="12152" y="183343"/>
                      <a:pt x="7066" y="183504"/>
                    </a:cubicBezTo>
                    <a:cubicBezTo>
                      <a:pt x="4846" y="183565"/>
                      <a:pt x="2686" y="183443"/>
                      <a:pt x="648" y="182939"/>
                    </a:cubicBezTo>
                    <a:cubicBezTo>
                      <a:pt x="386" y="182879"/>
                      <a:pt x="628" y="182717"/>
                      <a:pt x="809" y="182475"/>
                    </a:cubicBezTo>
                    <a:cubicBezTo>
                      <a:pt x="1294" y="181829"/>
                      <a:pt x="2242" y="181001"/>
                      <a:pt x="2585" y="180416"/>
                    </a:cubicBezTo>
                    <a:lnTo>
                      <a:pt x="11748" y="164391"/>
                    </a:lnTo>
                    <a:cubicBezTo>
                      <a:pt x="14453" y="159850"/>
                      <a:pt x="17117" y="155309"/>
                      <a:pt x="19761" y="150728"/>
                    </a:cubicBezTo>
                    <a:cubicBezTo>
                      <a:pt x="23717" y="143866"/>
                      <a:pt x="27592" y="136984"/>
                      <a:pt x="31487" y="130061"/>
                    </a:cubicBezTo>
                    <a:cubicBezTo>
                      <a:pt x="40367" y="114278"/>
                      <a:pt x="63577" y="74337"/>
                      <a:pt x="77059" y="41419"/>
                    </a:cubicBezTo>
                    <a:cubicBezTo>
                      <a:pt x="83053" y="26767"/>
                      <a:pt x="87352" y="13487"/>
                      <a:pt x="87170" y="4364"/>
                    </a:cubicBezTo>
                    <a:cubicBezTo>
                      <a:pt x="87130" y="2810"/>
                      <a:pt x="86908" y="1378"/>
                      <a:pt x="86585" y="86"/>
                    </a:cubicBezTo>
                    <a:cubicBezTo>
                      <a:pt x="86585" y="25"/>
                      <a:pt x="86524" y="-15"/>
                      <a:pt x="86464" y="5"/>
                    </a:cubicBezTo>
                    <a:cubicBezTo>
                      <a:pt x="86403" y="5"/>
                      <a:pt x="86343" y="66"/>
                      <a:pt x="86363" y="1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31"/>
              <p:cNvSpPr/>
              <p:nvPr/>
            </p:nvSpPr>
            <p:spPr>
              <a:xfrm>
                <a:off x="2325734" y="3592903"/>
                <a:ext cx="91656" cy="145574"/>
              </a:xfrm>
              <a:custGeom>
                <a:avLst/>
                <a:gdLst/>
                <a:ahLst/>
                <a:cxnLst/>
                <a:rect l="l" t="t" r="r" b="b"/>
                <a:pathLst>
                  <a:path w="91656" h="145574" extrusionOk="0">
                    <a:moveTo>
                      <a:pt x="91568" y="37699"/>
                    </a:moveTo>
                    <a:cubicBezTo>
                      <a:pt x="91023" y="37477"/>
                      <a:pt x="90458" y="37235"/>
                      <a:pt x="89913" y="37013"/>
                    </a:cubicBezTo>
                    <a:cubicBezTo>
                      <a:pt x="85150" y="35257"/>
                      <a:pt x="80064" y="33400"/>
                      <a:pt x="74837" y="31120"/>
                    </a:cubicBezTo>
                    <a:cubicBezTo>
                      <a:pt x="53140" y="21573"/>
                      <a:pt x="28861" y="7365"/>
                      <a:pt x="9445" y="1028"/>
                    </a:cubicBezTo>
                    <a:cubicBezTo>
                      <a:pt x="8154" y="604"/>
                      <a:pt x="6418" y="-183"/>
                      <a:pt x="5409" y="39"/>
                    </a:cubicBezTo>
                    <a:cubicBezTo>
                      <a:pt x="4783" y="180"/>
                      <a:pt x="4380" y="604"/>
                      <a:pt x="4380" y="1633"/>
                    </a:cubicBezTo>
                    <a:cubicBezTo>
                      <a:pt x="4380" y="9989"/>
                      <a:pt x="3774" y="33380"/>
                      <a:pt x="3027" y="59153"/>
                    </a:cubicBezTo>
                    <a:cubicBezTo>
                      <a:pt x="1958" y="94190"/>
                      <a:pt x="585" y="133606"/>
                      <a:pt x="0" y="145413"/>
                    </a:cubicBezTo>
                    <a:cubicBezTo>
                      <a:pt x="0" y="145494"/>
                      <a:pt x="40" y="145574"/>
                      <a:pt x="141" y="145574"/>
                    </a:cubicBezTo>
                    <a:cubicBezTo>
                      <a:pt x="242" y="145574"/>
                      <a:pt x="303" y="145514"/>
                      <a:pt x="303" y="145433"/>
                    </a:cubicBezTo>
                    <a:cubicBezTo>
                      <a:pt x="908" y="133606"/>
                      <a:pt x="2341" y="94210"/>
                      <a:pt x="3411" y="59153"/>
                    </a:cubicBezTo>
                    <a:cubicBezTo>
                      <a:pt x="4218" y="33380"/>
                      <a:pt x="4864" y="9969"/>
                      <a:pt x="4864" y="1613"/>
                    </a:cubicBezTo>
                    <a:cubicBezTo>
                      <a:pt x="4864" y="664"/>
                      <a:pt x="5348" y="422"/>
                      <a:pt x="6035" y="462"/>
                    </a:cubicBezTo>
                    <a:cubicBezTo>
                      <a:pt x="7003" y="543"/>
                      <a:pt x="8295" y="1129"/>
                      <a:pt x="9304" y="1472"/>
                    </a:cubicBezTo>
                    <a:cubicBezTo>
                      <a:pt x="28720" y="7829"/>
                      <a:pt x="52939" y="22098"/>
                      <a:pt x="74635" y="31624"/>
                    </a:cubicBezTo>
                    <a:cubicBezTo>
                      <a:pt x="79842" y="33925"/>
                      <a:pt x="84847" y="36105"/>
                      <a:pt x="89751" y="37497"/>
                    </a:cubicBezTo>
                    <a:cubicBezTo>
                      <a:pt x="90337" y="37659"/>
                      <a:pt x="90922" y="37780"/>
                      <a:pt x="91507" y="37901"/>
                    </a:cubicBezTo>
                    <a:cubicBezTo>
                      <a:pt x="91568" y="37901"/>
                      <a:pt x="91628" y="37901"/>
                      <a:pt x="91649" y="37820"/>
                    </a:cubicBezTo>
                    <a:cubicBezTo>
                      <a:pt x="91669" y="37760"/>
                      <a:pt x="91649" y="37699"/>
                      <a:pt x="91588" y="376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31"/>
              <p:cNvSpPr/>
              <p:nvPr/>
            </p:nvSpPr>
            <p:spPr>
              <a:xfrm>
                <a:off x="2533240" y="3585005"/>
                <a:ext cx="17003" cy="48584"/>
              </a:xfrm>
              <a:custGeom>
                <a:avLst/>
                <a:gdLst/>
                <a:ahLst/>
                <a:cxnLst/>
                <a:rect l="l" t="t" r="r" b="b"/>
                <a:pathLst>
                  <a:path w="17003" h="48584" extrusionOk="0">
                    <a:moveTo>
                      <a:pt x="14117" y="5"/>
                    </a:moveTo>
                    <a:lnTo>
                      <a:pt x="2270" y="2387"/>
                    </a:lnTo>
                    <a:cubicBezTo>
                      <a:pt x="1806" y="2467"/>
                      <a:pt x="999" y="2306"/>
                      <a:pt x="615" y="2467"/>
                    </a:cubicBezTo>
                    <a:cubicBezTo>
                      <a:pt x="393" y="2568"/>
                      <a:pt x="232" y="2750"/>
                      <a:pt x="232" y="3053"/>
                    </a:cubicBezTo>
                    <a:cubicBezTo>
                      <a:pt x="10" y="7452"/>
                      <a:pt x="-71" y="11731"/>
                      <a:pt x="70" y="15747"/>
                    </a:cubicBezTo>
                    <a:cubicBezTo>
                      <a:pt x="292" y="22933"/>
                      <a:pt x="1201" y="29371"/>
                      <a:pt x="2755" y="34598"/>
                    </a:cubicBezTo>
                    <a:cubicBezTo>
                      <a:pt x="5318" y="43216"/>
                      <a:pt x="9818" y="48544"/>
                      <a:pt x="16822" y="48584"/>
                    </a:cubicBezTo>
                    <a:cubicBezTo>
                      <a:pt x="16923" y="48584"/>
                      <a:pt x="16983" y="48504"/>
                      <a:pt x="17003" y="48423"/>
                    </a:cubicBezTo>
                    <a:cubicBezTo>
                      <a:pt x="17003" y="48322"/>
                      <a:pt x="16902" y="48261"/>
                      <a:pt x="16822" y="48261"/>
                    </a:cubicBezTo>
                    <a:cubicBezTo>
                      <a:pt x="10000" y="48120"/>
                      <a:pt x="5742" y="42853"/>
                      <a:pt x="3320" y="34436"/>
                    </a:cubicBezTo>
                    <a:cubicBezTo>
                      <a:pt x="1846" y="29229"/>
                      <a:pt x="1100" y="22852"/>
                      <a:pt x="857" y="15727"/>
                    </a:cubicBezTo>
                    <a:cubicBezTo>
                      <a:pt x="696" y="11711"/>
                      <a:pt x="696" y="7473"/>
                      <a:pt x="857" y="3093"/>
                    </a:cubicBezTo>
                    <a:lnTo>
                      <a:pt x="2411" y="2972"/>
                    </a:lnTo>
                    <a:cubicBezTo>
                      <a:pt x="5762" y="2266"/>
                      <a:pt x="8628" y="1640"/>
                      <a:pt x="10666" y="1135"/>
                    </a:cubicBezTo>
                    <a:cubicBezTo>
                      <a:pt x="12886" y="590"/>
                      <a:pt x="14198" y="227"/>
                      <a:pt x="14198" y="227"/>
                    </a:cubicBezTo>
                    <a:cubicBezTo>
                      <a:pt x="14238" y="227"/>
                      <a:pt x="14299" y="146"/>
                      <a:pt x="14259" y="86"/>
                    </a:cubicBezTo>
                    <a:cubicBezTo>
                      <a:pt x="14238" y="25"/>
                      <a:pt x="14198" y="-15"/>
                      <a:pt x="14117" y="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31"/>
              <p:cNvSpPr/>
              <p:nvPr/>
            </p:nvSpPr>
            <p:spPr>
              <a:xfrm>
                <a:off x="2472883" y="3585040"/>
                <a:ext cx="13963" cy="52411"/>
              </a:xfrm>
              <a:custGeom>
                <a:avLst/>
                <a:gdLst/>
                <a:ahLst/>
                <a:cxnLst/>
                <a:rect l="l" t="t" r="r" b="b"/>
                <a:pathLst>
                  <a:path w="13963" h="52411" extrusionOk="0">
                    <a:moveTo>
                      <a:pt x="8438" y="10"/>
                    </a:moveTo>
                    <a:cubicBezTo>
                      <a:pt x="1616" y="6912"/>
                      <a:pt x="-907" y="17185"/>
                      <a:pt x="284" y="27176"/>
                    </a:cubicBezTo>
                    <a:cubicBezTo>
                      <a:pt x="1455" y="37105"/>
                      <a:pt x="6278" y="46672"/>
                      <a:pt x="13746" y="52384"/>
                    </a:cubicBezTo>
                    <a:cubicBezTo>
                      <a:pt x="13786" y="52424"/>
                      <a:pt x="13887" y="52424"/>
                      <a:pt x="13927" y="52363"/>
                    </a:cubicBezTo>
                    <a:cubicBezTo>
                      <a:pt x="13988" y="52303"/>
                      <a:pt x="13968" y="52202"/>
                      <a:pt x="13907" y="52162"/>
                    </a:cubicBezTo>
                    <a:cubicBezTo>
                      <a:pt x="6641" y="46430"/>
                      <a:pt x="2121" y="36904"/>
                      <a:pt x="930" y="27115"/>
                    </a:cubicBezTo>
                    <a:cubicBezTo>
                      <a:pt x="-241" y="17266"/>
                      <a:pt x="1939" y="7114"/>
                      <a:pt x="8599" y="192"/>
                    </a:cubicBezTo>
                    <a:cubicBezTo>
                      <a:pt x="8640" y="151"/>
                      <a:pt x="8640" y="71"/>
                      <a:pt x="8599" y="30"/>
                    </a:cubicBezTo>
                    <a:cubicBezTo>
                      <a:pt x="8559" y="-10"/>
                      <a:pt x="8478" y="-10"/>
                      <a:pt x="8438" y="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9" name="Google Shape;1339;p31"/>
            <p:cNvGrpSpPr/>
            <p:nvPr/>
          </p:nvGrpSpPr>
          <p:grpSpPr>
            <a:xfrm>
              <a:off x="1194971" y="2718803"/>
              <a:ext cx="55896" cy="70223"/>
              <a:chOff x="2356775" y="3367561"/>
              <a:chExt cx="55896" cy="70223"/>
            </a:xfrm>
          </p:grpSpPr>
          <p:sp>
            <p:nvSpPr>
              <p:cNvPr id="1340" name="Google Shape;1340;p31"/>
              <p:cNvSpPr/>
              <p:nvPr/>
            </p:nvSpPr>
            <p:spPr>
              <a:xfrm>
                <a:off x="2360928" y="3367561"/>
                <a:ext cx="51743" cy="65762"/>
              </a:xfrm>
              <a:custGeom>
                <a:avLst/>
                <a:gdLst/>
                <a:ahLst/>
                <a:cxnLst/>
                <a:rect l="l" t="t" r="r" b="b"/>
                <a:pathLst>
                  <a:path w="51743" h="65762" extrusionOk="0">
                    <a:moveTo>
                      <a:pt x="105" y="13869"/>
                    </a:moveTo>
                    <a:cubicBezTo>
                      <a:pt x="-2034" y="993"/>
                      <a:pt x="29067" y="-6253"/>
                      <a:pt x="36050" y="7188"/>
                    </a:cubicBezTo>
                    <a:cubicBezTo>
                      <a:pt x="60733" y="54718"/>
                      <a:pt x="55486" y="59199"/>
                      <a:pt x="26020" y="64486"/>
                    </a:cubicBezTo>
                    <a:cubicBezTo>
                      <a:pt x="1316" y="68906"/>
                      <a:pt x="8481" y="64063"/>
                      <a:pt x="105" y="13869"/>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31"/>
              <p:cNvSpPr/>
              <p:nvPr/>
            </p:nvSpPr>
            <p:spPr>
              <a:xfrm>
                <a:off x="2356775" y="3377568"/>
                <a:ext cx="50678" cy="60216"/>
              </a:xfrm>
              <a:custGeom>
                <a:avLst/>
                <a:gdLst/>
                <a:ahLst/>
                <a:cxnLst/>
                <a:rect l="l" t="t" r="r" b="b"/>
                <a:pathLst>
                  <a:path w="50678" h="60216" extrusionOk="0">
                    <a:moveTo>
                      <a:pt x="0" y="57446"/>
                    </a:moveTo>
                    <a:cubicBezTo>
                      <a:pt x="0" y="57446"/>
                      <a:pt x="28457" y="77124"/>
                      <a:pt x="50678" y="11592"/>
                    </a:cubicBezTo>
                    <a:cubicBezTo>
                      <a:pt x="37095" y="-20277"/>
                      <a:pt x="11020" y="19705"/>
                      <a:pt x="0" y="57446"/>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2" name="Google Shape;1342;p31"/>
            <p:cNvGrpSpPr/>
            <p:nvPr/>
          </p:nvGrpSpPr>
          <p:grpSpPr>
            <a:xfrm>
              <a:off x="1242924" y="2695717"/>
              <a:ext cx="125575" cy="143356"/>
              <a:chOff x="2404728" y="3344475"/>
              <a:chExt cx="125575" cy="143356"/>
            </a:xfrm>
          </p:grpSpPr>
          <p:sp>
            <p:nvSpPr>
              <p:cNvPr id="1343" name="Google Shape;1343;p31"/>
              <p:cNvSpPr/>
              <p:nvPr/>
            </p:nvSpPr>
            <p:spPr>
              <a:xfrm>
                <a:off x="2404728" y="3344475"/>
                <a:ext cx="125575" cy="143356"/>
              </a:xfrm>
              <a:custGeom>
                <a:avLst/>
                <a:gdLst/>
                <a:ahLst/>
                <a:cxnLst/>
                <a:rect l="l" t="t" r="r" b="b"/>
                <a:pathLst>
                  <a:path w="125575" h="143356" extrusionOk="0">
                    <a:moveTo>
                      <a:pt x="14269" y="0"/>
                    </a:moveTo>
                    <a:cubicBezTo>
                      <a:pt x="14269" y="0"/>
                      <a:pt x="47974" y="12453"/>
                      <a:pt x="48599" y="50698"/>
                    </a:cubicBezTo>
                    <a:cubicBezTo>
                      <a:pt x="48599" y="50698"/>
                      <a:pt x="80689" y="47812"/>
                      <a:pt x="84645" y="86038"/>
                    </a:cubicBezTo>
                    <a:cubicBezTo>
                      <a:pt x="84645" y="86038"/>
                      <a:pt x="114435" y="89227"/>
                      <a:pt x="125575" y="121357"/>
                    </a:cubicBezTo>
                    <a:lnTo>
                      <a:pt x="119016" y="126221"/>
                    </a:lnTo>
                    <a:cubicBezTo>
                      <a:pt x="119016" y="126221"/>
                      <a:pt x="113183" y="113668"/>
                      <a:pt x="101054" y="107169"/>
                    </a:cubicBezTo>
                    <a:lnTo>
                      <a:pt x="113809" y="128260"/>
                    </a:lnTo>
                    <a:lnTo>
                      <a:pt x="106321" y="134617"/>
                    </a:lnTo>
                    <a:lnTo>
                      <a:pt x="94434" y="120308"/>
                    </a:lnTo>
                    <a:lnTo>
                      <a:pt x="102123" y="137241"/>
                    </a:lnTo>
                    <a:lnTo>
                      <a:pt x="91649" y="143356"/>
                    </a:lnTo>
                    <a:lnTo>
                      <a:pt x="0" y="72092"/>
                    </a:lnTo>
                    <a:lnTo>
                      <a:pt x="14249" y="0"/>
                    </a:ln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31"/>
              <p:cNvSpPr/>
              <p:nvPr/>
            </p:nvSpPr>
            <p:spPr>
              <a:xfrm>
                <a:off x="2479321" y="3428034"/>
                <a:ext cx="12154" cy="9419"/>
              </a:xfrm>
              <a:custGeom>
                <a:avLst/>
                <a:gdLst/>
                <a:ahLst/>
                <a:cxnLst/>
                <a:rect l="l" t="t" r="r" b="b"/>
                <a:pathLst>
                  <a:path w="12154" h="9419" extrusionOk="0">
                    <a:moveTo>
                      <a:pt x="163" y="9382"/>
                    </a:moveTo>
                    <a:cubicBezTo>
                      <a:pt x="1092" y="8857"/>
                      <a:pt x="2000" y="8413"/>
                      <a:pt x="2908" y="7848"/>
                    </a:cubicBezTo>
                    <a:cubicBezTo>
                      <a:pt x="3271" y="7605"/>
                      <a:pt x="3655" y="7343"/>
                      <a:pt x="3998" y="7081"/>
                    </a:cubicBezTo>
                    <a:cubicBezTo>
                      <a:pt x="6743" y="4961"/>
                      <a:pt x="9306" y="2661"/>
                      <a:pt x="12031" y="521"/>
                    </a:cubicBezTo>
                    <a:cubicBezTo>
                      <a:pt x="12172" y="420"/>
                      <a:pt x="12192" y="239"/>
                      <a:pt x="12091" y="118"/>
                    </a:cubicBezTo>
                    <a:cubicBezTo>
                      <a:pt x="11990" y="-3"/>
                      <a:pt x="11809" y="-44"/>
                      <a:pt x="11708" y="57"/>
                    </a:cubicBezTo>
                    <a:cubicBezTo>
                      <a:pt x="8822" y="1995"/>
                      <a:pt x="5895" y="3872"/>
                      <a:pt x="3170" y="6031"/>
                    </a:cubicBezTo>
                    <a:cubicBezTo>
                      <a:pt x="2827" y="6314"/>
                      <a:pt x="2484" y="6596"/>
                      <a:pt x="2161" y="6899"/>
                    </a:cubicBezTo>
                    <a:cubicBezTo>
                      <a:pt x="1394" y="7646"/>
                      <a:pt x="749" y="8433"/>
                      <a:pt x="42" y="9220"/>
                    </a:cubicBezTo>
                    <a:cubicBezTo>
                      <a:pt x="2" y="9260"/>
                      <a:pt x="-18" y="9321"/>
                      <a:pt x="22" y="9382"/>
                    </a:cubicBezTo>
                    <a:cubicBezTo>
                      <a:pt x="62" y="9422"/>
                      <a:pt x="143" y="9442"/>
                      <a:pt x="183" y="9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31"/>
              <p:cNvSpPr/>
              <p:nvPr/>
            </p:nvSpPr>
            <p:spPr>
              <a:xfrm>
                <a:off x="2482299" y="3430190"/>
                <a:ext cx="10432" cy="13358"/>
              </a:xfrm>
              <a:custGeom>
                <a:avLst/>
                <a:gdLst/>
                <a:ahLst/>
                <a:cxnLst/>
                <a:rect l="l" t="t" r="r" b="b"/>
                <a:pathLst>
                  <a:path w="10432" h="13358" extrusionOk="0">
                    <a:moveTo>
                      <a:pt x="314" y="13281"/>
                    </a:moveTo>
                    <a:cubicBezTo>
                      <a:pt x="515" y="13240"/>
                      <a:pt x="596" y="13321"/>
                      <a:pt x="778" y="13200"/>
                    </a:cubicBezTo>
                    <a:cubicBezTo>
                      <a:pt x="1141" y="12958"/>
                      <a:pt x="1282" y="12494"/>
                      <a:pt x="1545" y="12151"/>
                    </a:cubicBezTo>
                    <a:cubicBezTo>
                      <a:pt x="3220" y="9769"/>
                      <a:pt x="4956" y="7428"/>
                      <a:pt x="6752" y="5127"/>
                    </a:cubicBezTo>
                    <a:cubicBezTo>
                      <a:pt x="7922" y="3593"/>
                      <a:pt x="9113" y="2019"/>
                      <a:pt x="10344" y="525"/>
                    </a:cubicBezTo>
                    <a:cubicBezTo>
                      <a:pt x="10465" y="404"/>
                      <a:pt x="10465" y="202"/>
                      <a:pt x="10324" y="81"/>
                    </a:cubicBezTo>
                    <a:cubicBezTo>
                      <a:pt x="10183" y="-40"/>
                      <a:pt x="10001" y="-20"/>
                      <a:pt x="9880" y="102"/>
                    </a:cubicBezTo>
                    <a:cubicBezTo>
                      <a:pt x="7983" y="2059"/>
                      <a:pt x="6146" y="4078"/>
                      <a:pt x="4451" y="6237"/>
                    </a:cubicBezTo>
                    <a:cubicBezTo>
                      <a:pt x="2957" y="8175"/>
                      <a:pt x="1565" y="10213"/>
                      <a:pt x="273" y="12292"/>
                    </a:cubicBezTo>
                    <a:cubicBezTo>
                      <a:pt x="172" y="12433"/>
                      <a:pt x="51" y="12554"/>
                      <a:pt x="11" y="12716"/>
                    </a:cubicBezTo>
                    <a:cubicBezTo>
                      <a:pt x="-30" y="12938"/>
                      <a:pt x="51" y="12958"/>
                      <a:pt x="112" y="13180"/>
                    </a:cubicBezTo>
                    <a:cubicBezTo>
                      <a:pt x="92" y="13240"/>
                      <a:pt x="92" y="13301"/>
                      <a:pt x="132" y="13341"/>
                    </a:cubicBezTo>
                    <a:cubicBezTo>
                      <a:pt x="193" y="13382"/>
                      <a:pt x="273" y="13341"/>
                      <a:pt x="293" y="1332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31"/>
              <p:cNvSpPr/>
              <p:nvPr/>
            </p:nvSpPr>
            <p:spPr>
              <a:xfrm>
                <a:off x="2487556" y="3405191"/>
                <a:ext cx="23247" cy="26482"/>
              </a:xfrm>
              <a:custGeom>
                <a:avLst/>
                <a:gdLst/>
                <a:ahLst/>
                <a:cxnLst/>
                <a:rect l="l" t="t" r="r" b="b"/>
                <a:pathLst>
                  <a:path w="23247" h="26482" extrusionOk="0">
                    <a:moveTo>
                      <a:pt x="3210" y="22255"/>
                    </a:moveTo>
                    <a:lnTo>
                      <a:pt x="2867" y="23425"/>
                    </a:lnTo>
                    <a:cubicBezTo>
                      <a:pt x="1898" y="24233"/>
                      <a:pt x="969" y="25080"/>
                      <a:pt x="102" y="25968"/>
                    </a:cubicBezTo>
                    <a:cubicBezTo>
                      <a:pt x="-20" y="26069"/>
                      <a:pt x="-40" y="26271"/>
                      <a:pt x="81" y="26392"/>
                    </a:cubicBezTo>
                    <a:cubicBezTo>
                      <a:pt x="202" y="26513"/>
                      <a:pt x="384" y="26513"/>
                      <a:pt x="505" y="26392"/>
                    </a:cubicBezTo>
                    <a:cubicBezTo>
                      <a:pt x="1111" y="25867"/>
                      <a:pt x="1757" y="25363"/>
                      <a:pt x="2402" y="24879"/>
                    </a:cubicBezTo>
                    <a:cubicBezTo>
                      <a:pt x="2402" y="25020"/>
                      <a:pt x="2443" y="25121"/>
                      <a:pt x="2523" y="25181"/>
                    </a:cubicBezTo>
                    <a:cubicBezTo>
                      <a:pt x="2584" y="25282"/>
                      <a:pt x="2887" y="25544"/>
                      <a:pt x="3270" y="25181"/>
                    </a:cubicBezTo>
                    <a:cubicBezTo>
                      <a:pt x="3472" y="24979"/>
                      <a:pt x="3815" y="24354"/>
                      <a:pt x="4259" y="23445"/>
                    </a:cubicBezTo>
                    <a:cubicBezTo>
                      <a:pt x="7993" y="20701"/>
                      <a:pt x="11969" y="18178"/>
                      <a:pt x="15561" y="15272"/>
                    </a:cubicBezTo>
                    <a:cubicBezTo>
                      <a:pt x="17660" y="13576"/>
                      <a:pt x="19618" y="11720"/>
                      <a:pt x="21313" y="9560"/>
                    </a:cubicBezTo>
                    <a:cubicBezTo>
                      <a:pt x="24704" y="5160"/>
                      <a:pt x="23190" y="3081"/>
                      <a:pt x="20203" y="3182"/>
                    </a:cubicBezTo>
                    <a:cubicBezTo>
                      <a:pt x="17519" y="3263"/>
                      <a:pt x="13261" y="5342"/>
                      <a:pt x="10193" y="9399"/>
                    </a:cubicBezTo>
                    <a:cubicBezTo>
                      <a:pt x="9688" y="10044"/>
                      <a:pt x="9083" y="11114"/>
                      <a:pt x="8437" y="12406"/>
                    </a:cubicBezTo>
                    <a:cubicBezTo>
                      <a:pt x="7327" y="14586"/>
                      <a:pt x="6076" y="17391"/>
                      <a:pt x="5006" y="19752"/>
                    </a:cubicBezTo>
                    <a:lnTo>
                      <a:pt x="5006" y="19752"/>
                    </a:lnTo>
                    <a:cubicBezTo>
                      <a:pt x="6298" y="14888"/>
                      <a:pt x="7044" y="9863"/>
                      <a:pt x="7286" y="6149"/>
                    </a:cubicBezTo>
                    <a:cubicBezTo>
                      <a:pt x="7488" y="3485"/>
                      <a:pt x="7428" y="1487"/>
                      <a:pt x="7165" y="700"/>
                    </a:cubicBezTo>
                    <a:cubicBezTo>
                      <a:pt x="6903" y="-67"/>
                      <a:pt x="6459" y="-128"/>
                      <a:pt x="6055" y="155"/>
                    </a:cubicBezTo>
                    <a:cubicBezTo>
                      <a:pt x="4138" y="1507"/>
                      <a:pt x="3149" y="5059"/>
                      <a:pt x="2786" y="9116"/>
                    </a:cubicBezTo>
                    <a:cubicBezTo>
                      <a:pt x="2463" y="12991"/>
                      <a:pt x="2624" y="17310"/>
                      <a:pt x="2947" y="20438"/>
                    </a:cubicBezTo>
                    <a:cubicBezTo>
                      <a:pt x="2988" y="20842"/>
                      <a:pt x="3008" y="21205"/>
                      <a:pt x="3089" y="21569"/>
                    </a:cubicBezTo>
                    <a:cubicBezTo>
                      <a:pt x="3129" y="21791"/>
                      <a:pt x="3210" y="21992"/>
                      <a:pt x="3250" y="22194"/>
                    </a:cubicBezTo>
                    <a:close/>
                    <a:moveTo>
                      <a:pt x="5107" y="21710"/>
                    </a:moveTo>
                    <a:cubicBezTo>
                      <a:pt x="8356" y="19308"/>
                      <a:pt x="11848" y="17169"/>
                      <a:pt x="14956" y="14646"/>
                    </a:cubicBezTo>
                    <a:cubicBezTo>
                      <a:pt x="17014" y="12991"/>
                      <a:pt x="18932" y="11175"/>
                      <a:pt x="20567" y="9076"/>
                    </a:cubicBezTo>
                    <a:cubicBezTo>
                      <a:pt x="23130" y="5725"/>
                      <a:pt x="22464" y="4091"/>
                      <a:pt x="20223" y="4171"/>
                    </a:cubicBezTo>
                    <a:cubicBezTo>
                      <a:pt x="17701" y="4252"/>
                      <a:pt x="13785" y="6250"/>
                      <a:pt x="10899" y="10044"/>
                    </a:cubicBezTo>
                    <a:cubicBezTo>
                      <a:pt x="10435" y="10670"/>
                      <a:pt x="9870" y="11679"/>
                      <a:pt x="9244" y="12910"/>
                    </a:cubicBezTo>
                    <a:cubicBezTo>
                      <a:pt x="7912" y="15554"/>
                      <a:pt x="6338" y="19106"/>
                      <a:pt x="5107" y="21730"/>
                    </a:cubicBezTo>
                    <a:close/>
                    <a:moveTo>
                      <a:pt x="6277" y="1245"/>
                    </a:moveTo>
                    <a:cubicBezTo>
                      <a:pt x="5087" y="2314"/>
                      <a:pt x="4400" y="4454"/>
                      <a:pt x="3997" y="6977"/>
                    </a:cubicBezTo>
                    <a:cubicBezTo>
                      <a:pt x="3311" y="11175"/>
                      <a:pt x="3714" y="16462"/>
                      <a:pt x="3855" y="20196"/>
                    </a:cubicBezTo>
                    <a:lnTo>
                      <a:pt x="4057" y="19530"/>
                    </a:lnTo>
                    <a:cubicBezTo>
                      <a:pt x="4905" y="16281"/>
                      <a:pt x="5510" y="12951"/>
                      <a:pt x="5894" y="10004"/>
                    </a:cubicBezTo>
                    <a:cubicBezTo>
                      <a:pt x="6398" y="6028"/>
                      <a:pt x="6520" y="2758"/>
                      <a:pt x="6277" y="1366"/>
                    </a:cubicBezTo>
                    <a:lnTo>
                      <a:pt x="6277" y="12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47" name="Google Shape;1347;p31"/>
            <p:cNvSpPr/>
            <p:nvPr/>
          </p:nvSpPr>
          <p:spPr>
            <a:xfrm>
              <a:off x="1030945" y="2905696"/>
              <a:ext cx="62245" cy="82217"/>
            </a:xfrm>
            <a:custGeom>
              <a:avLst/>
              <a:gdLst/>
              <a:ahLst/>
              <a:cxnLst/>
              <a:rect l="l" t="t" r="r" b="b"/>
              <a:pathLst>
                <a:path w="62245" h="82217" extrusionOk="0">
                  <a:moveTo>
                    <a:pt x="18692" y="29305"/>
                  </a:moveTo>
                  <a:cubicBezTo>
                    <a:pt x="1719" y="36248"/>
                    <a:pt x="-5930" y="31404"/>
                    <a:pt x="13667" y="22120"/>
                  </a:cubicBezTo>
                  <a:lnTo>
                    <a:pt x="31912" y="10031"/>
                  </a:lnTo>
                  <a:lnTo>
                    <a:pt x="44828" y="0"/>
                  </a:lnTo>
                  <a:cubicBezTo>
                    <a:pt x="54778" y="2482"/>
                    <a:pt x="60268" y="8618"/>
                    <a:pt x="62246" y="17680"/>
                  </a:cubicBezTo>
                  <a:cubicBezTo>
                    <a:pt x="62246" y="17680"/>
                    <a:pt x="56312" y="34835"/>
                    <a:pt x="49329" y="53039"/>
                  </a:cubicBezTo>
                  <a:cubicBezTo>
                    <a:pt x="44808" y="64786"/>
                    <a:pt x="41720" y="84020"/>
                    <a:pt x="35262" y="82082"/>
                  </a:cubicBezTo>
                  <a:cubicBezTo>
                    <a:pt x="32800" y="81355"/>
                    <a:pt x="37744" y="61052"/>
                    <a:pt x="38471" y="51405"/>
                  </a:cubicBezTo>
                  <a:cubicBezTo>
                    <a:pt x="36372" y="58650"/>
                    <a:pt x="29752" y="80407"/>
                    <a:pt x="22951" y="80124"/>
                  </a:cubicBezTo>
                  <a:cubicBezTo>
                    <a:pt x="16270" y="79842"/>
                    <a:pt x="29187" y="56067"/>
                    <a:pt x="29873" y="48579"/>
                  </a:cubicBezTo>
                  <a:cubicBezTo>
                    <a:pt x="27310" y="51283"/>
                    <a:pt x="16593" y="79236"/>
                    <a:pt x="10195" y="76673"/>
                  </a:cubicBezTo>
                  <a:cubicBezTo>
                    <a:pt x="5715" y="74877"/>
                    <a:pt x="20488" y="46985"/>
                    <a:pt x="21578" y="44018"/>
                  </a:cubicBezTo>
                  <a:cubicBezTo>
                    <a:pt x="16129" y="49043"/>
                    <a:pt x="3939" y="75260"/>
                    <a:pt x="64" y="69912"/>
                  </a:cubicBezTo>
                  <a:cubicBezTo>
                    <a:pt x="-1268" y="68055"/>
                    <a:pt x="18732" y="29325"/>
                    <a:pt x="18732" y="29325"/>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48" name="Google Shape;1348;p31"/>
            <p:cNvGrpSpPr/>
            <p:nvPr/>
          </p:nvGrpSpPr>
          <p:grpSpPr>
            <a:xfrm>
              <a:off x="1068002" y="2749014"/>
              <a:ext cx="313675" cy="220422"/>
              <a:chOff x="2229806" y="3397772"/>
              <a:chExt cx="313675" cy="220422"/>
            </a:xfrm>
          </p:grpSpPr>
          <p:grpSp>
            <p:nvGrpSpPr>
              <p:cNvPr id="1349" name="Google Shape;1349;p31"/>
              <p:cNvGrpSpPr/>
              <p:nvPr/>
            </p:nvGrpSpPr>
            <p:grpSpPr>
              <a:xfrm>
                <a:off x="2229806" y="3397772"/>
                <a:ext cx="313675" cy="220422"/>
                <a:chOff x="2229806" y="3397772"/>
                <a:chExt cx="313675" cy="220422"/>
              </a:xfrm>
            </p:grpSpPr>
            <p:sp>
              <p:nvSpPr>
                <p:cNvPr id="1350" name="Google Shape;1350;p31"/>
                <p:cNvSpPr/>
                <p:nvPr/>
              </p:nvSpPr>
              <p:spPr>
                <a:xfrm>
                  <a:off x="2229806" y="3397772"/>
                  <a:ext cx="313675" cy="220422"/>
                </a:xfrm>
                <a:custGeom>
                  <a:avLst/>
                  <a:gdLst/>
                  <a:ahLst/>
                  <a:cxnLst/>
                  <a:rect l="l" t="t" r="r" b="b"/>
                  <a:pathLst>
                    <a:path w="313675" h="220422" extrusionOk="0">
                      <a:moveTo>
                        <a:pt x="138129" y="20086"/>
                      </a:moveTo>
                      <a:cubicBezTo>
                        <a:pt x="132034" y="18532"/>
                        <a:pt x="104606" y="13769"/>
                        <a:pt x="95504" y="43115"/>
                      </a:cubicBezTo>
                      <a:cubicBezTo>
                        <a:pt x="91467" y="56092"/>
                        <a:pt x="71790" y="50098"/>
                        <a:pt x="61174" y="59785"/>
                      </a:cubicBezTo>
                      <a:cubicBezTo>
                        <a:pt x="48923" y="70986"/>
                        <a:pt x="48499" y="100513"/>
                        <a:pt x="30940" y="104691"/>
                      </a:cubicBezTo>
                      <a:cubicBezTo>
                        <a:pt x="-13683" y="115348"/>
                        <a:pt x="3088" y="159547"/>
                        <a:pt x="3088" y="159547"/>
                      </a:cubicBezTo>
                      <a:lnTo>
                        <a:pt x="22403" y="176803"/>
                      </a:lnTo>
                      <a:cubicBezTo>
                        <a:pt x="35380" y="184896"/>
                        <a:pt x="53060" y="172202"/>
                        <a:pt x="53060" y="172202"/>
                      </a:cubicBezTo>
                      <a:cubicBezTo>
                        <a:pt x="53060" y="172202"/>
                        <a:pt x="46097" y="182838"/>
                        <a:pt x="49851" y="191456"/>
                      </a:cubicBezTo>
                      <a:cubicBezTo>
                        <a:pt x="49851" y="191456"/>
                        <a:pt x="73788" y="216260"/>
                        <a:pt x="73707" y="216926"/>
                      </a:cubicBezTo>
                      <a:cubicBezTo>
                        <a:pt x="93365" y="228571"/>
                        <a:pt x="131086" y="209681"/>
                        <a:pt x="141036" y="181647"/>
                      </a:cubicBezTo>
                      <a:cubicBezTo>
                        <a:pt x="144245" y="172605"/>
                        <a:pt x="154719" y="172282"/>
                        <a:pt x="154719" y="172282"/>
                      </a:cubicBezTo>
                      <a:cubicBezTo>
                        <a:pt x="161723" y="183665"/>
                        <a:pt x="184932" y="204514"/>
                        <a:pt x="222431" y="203706"/>
                      </a:cubicBezTo>
                      <a:cubicBezTo>
                        <a:pt x="245117" y="203222"/>
                        <a:pt x="287298" y="193716"/>
                        <a:pt x="311436" y="169053"/>
                      </a:cubicBezTo>
                      <a:cubicBezTo>
                        <a:pt x="321184" y="147236"/>
                        <a:pt x="296521" y="149032"/>
                        <a:pt x="287076" y="116175"/>
                      </a:cubicBezTo>
                      <a:cubicBezTo>
                        <a:pt x="280537" y="93470"/>
                        <a:pt x="282515" y="79504"/>
                        <a:pt x="255632" y="38715"/>
                      </a:cubicBezTo>
                      <a:cubicBezTo>
                        <a:pt x="229213" y="-1368"/>
                        <a:pt x="203258" y="-1024"/>
                        <a:pt x="179281" y="469"/>
                      </a:cubicBezTo>
                      <a:cubicBezTo>
                        <a:pt x="180654" y="28018"/>
                        <a:pt x="148140" y="44083"/>
                        <a:pt x="138109" y="2008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51" name="Google Shape;1351;p31"/>
                <p:cNvGrpSpPr/>
                <p:nvPr/>
              </p:nvGrpSpPr>
              <p:grpSpPr>
                <a:xfrm>
                  <a:off x="2246126" y="3414857"/>
                  <a:ext cx="261453" cy="176430"/>
                  <a:chOff x="2246126" y="3414857"/>
                  <a:chExt cx="261453" cy="176430"/>
                </a:xfrm>
              </p:grpSpPr>
              <p:sp>
                <p:nvSpPr>
                  <p:cNvPr id="1352" name="Google Shape;1352;p31"/>
                  <p:cNvSpPr/>
                  <p:nvPr/>
                </p:nvSpPr>
                <p:spPr>
                  <a:xfrm>
                    <a:off x="2266029" y="3556018"/>
                    <a:ext cx="25056" cy="23582"/>
                  </a:xfrm>
                  <a:custGeom>
                    <a:avLst/>
                    <a:gdLst/>
                    <a:ahLst/>
                    <a:cxnLst/>
                    <a:rect l="l" t="t" r="r" b="b"/>
                    <a:pathLst>
                      <a:path w="25056" h="23582" extrusionOk="0">
                        <a:moveTo>
                          <a:pt x="12518" y="4046"/>
                        </a:moveTo>
                        <a:cubicBezTo>
                          <a:pt x="15162" y="-838"/>
                          <a:pt x="20430" y="-838"/>
                          <a:pt x="23074" y="1604"/>
                        </a:cubicBezTo>
                        <a:cubicBezTo>
                          <a:pt x="25718" y="4046"/>
                          <a:pt x="25718" y="8930"/>
                          <a:pt x="23074" y="13815"/>
                        </a:cubicBezTo>
                        <a:cubicBezTo>
                          <a:pt x="21217" y="17488"/>
                          <a:pt x="16474" y="21141"/>
                          <a:pt x="12518" y="23583"/>
                        </a:cubicBezTo>
                        <a:cubicBezTo>
                          <a:pt x="8562" y="21141"/>
                          <a:pt x="3820" y="17488"/>
                          <a:pt x="1983" y="13815"/>
                        </a:cubicBezTo>
                        <a:cubicBezTo>
                          <a:pt x="-661" y="8930"/>
                          <a:pt x="-661" y="4046"/>
                          <a:pt x="1983" y="1604"/>
                        </a:cubicBezTo>
                        <a:cubicBezTo>
                          <a:pt x="4607" y="-838"/>
                          <a:pt x="9874" y="-838"/>
                          <a:pt x="12518" y="4046"/>
                        </a:cubicBezTo>
                        <a:close/>
                      </a:path>
                    </a:pathLst>
                  </a:custGeom>
                  <a:solidFill>
                    <a:srgbClr val="576BD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31"/>
                  <p:cNvSpPr/>
                  <p:nvPr/>
                </p:nvSpPr>
                <p:spPr>
                  <a:xfrm>
                    <a:off x="2246126" y="3515865"/>
                    <a:ext cx="24287" cy="24156"/>
                  </a:xfrm>
                  <a:custGeom>
                    <a:avLst/>
                    <a:gdLst/>
                    <a:ahLst/>
                    <a:cxnLst/>
                    <a:rect l="l" t="t" r="r" b="b"/>
                    <a:pathLst>
                      <a:path w="24287" h="24156" extrusionOk="0">
                        <a:moveTo>
                          <a:pt x="14822" y="8901"/>
                        </a:moveTo>
                        <a:cubicBezTo>
                          <a:pt x="20070" y="7064"/>
                          <a:pt x="23965" y="10637"/>
                          <a:pt x="24268" y="14209"/>
                        </a:cubicBezTo>
                        <a:cubicBezTo>
                          <a:pt x="24570" y="17781"/>
                          <a:pt x="21281" y="21394"/>
                          <a:pt x="16033" y="23230"/>
                        </a:cubicBezTo>
                        <a:cubicBezTo>
                          <a:pt x="12199" y="24683"/>
                          <a:pt x="6225" y="24199"/>
                          <a:pt x="1663" y="23331"/>
                        </a:cubicBezTo>
                        <a:cubicBezTo>
                          <a:pt x="392" y="18851"/>
                          <a:pt x="-637" y="12957"/>
                          <a:pt x="473" y="9022"/>
                        </a:cubicBezTo>
                        <a:cubicBezTo>
                          <a:pt x="1825" y="3633"/>
                          <a:pt x="5115" y="21"/>
                          <a:pt x="8707" y="0"/>
                        </a:cubicBezTo>
                        <a:cubicBezTo>
                          <a:pt x="12279" y="-40"/>
                          <a:pt x="16175" y="3512"/>
                          <a:pt x="14843" y="8901"/>
                        </a:cubicBezTo>
                        <a:close/>
                      </a:path>
                    </a:pathLst>
                  </a:custGeom>
                  <a:solidFill>
                    <a:srgbClr val="576BD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31"/>
                  <p:cNvSpPr/>
                  <p:nvPr/>
                </p:nvSpPr>
                <p:spPr>
                  <a:xfrm>
                    <a:off x="2284353" y="3522082"/>
                    <a:ext cx="25026" cy="23976"/>
                  </a:xfrm>
                  <a:custGeom>
                    <a:avLst/>
                    <a:gdLst/>
                    <a:ahLst/>
                    <a:cxnLst/>
                    <a:rect l="l" t="t" r="r" b="b"/>
                    <a:pathLst>
                      <a:path w="25026" h="23976" extrusionOk="0">
                        <a:moveTo>
                          <a:pt x="12702" y="4500"/>
                        </a:moveTo>
                        <a:cubicBezTo>
                          <a:pt x="15689" y="-182"/>
                          <a:pt x="20936" y="201"/>
                          <a:pt x="23398" y="2825"/>
                        </a:cubicBezTo>
                        <a:cubicBezTo>
                          <a:pt x="25861" y="5449"/>
                          <a:pt x="25497" y="10313"/>
                          <a:pt x="22530" y="14995"/>
                        </a:cubicBezTo>
                        <a:cubicBezTo>
                          <a:pt x="20411" y="18507"/>
                          <a:pt x="15426" y="21837"/>
                          <a:pt x="11309" y="23976"/>
                        </a:cubicBezTo>
                        <a:cubicBezTo>
                          <a:pt x="7535" y="21252"/>
                          <a:pt x="3075" y="17255"/>
                          <a:pt x="1500" y="13481"/>
                        </a:cubicBezTo>
                        <a:cubicBezTo>
                          <a:pt x="-780" y="8416"/>
                          <a:pt x="-437" y="3551"/>
                          <a:pt x="2368" y="1311"/>
                        </a:cubicBezTo>
                        <a:cubicBezTo>
                          <a:pt x="5153" y="-929"/>
                          <a:pt x="10421" y="-566"/>
                          <a:pt x="12702" y="4500"/>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31"/>
                  <p:cNvSpPr/>
                  <p:nvPr/>
                </p:nvSpPr>
                <p:spPr>
                  <a:xfrm>
                    <a:off x="2258263" y="3482131"/>
                    <a:ext cx="24195" cy="24241"/>
                  </a:xfrm>
                  <a:custGeom>
                    <a:avLst/>
                    <a:gdLst/>
                    <a:ahLst/>
                    <a:cxnLst/>
                    <a:rect l="l" t="t" r="r" b="b"/>
                    <a:pathLst>
                      <a:path w="24195" h="24241" extrusionOk="0">
                        <a:moveTo>
                          <a:pt x="9083" y="9293"/>
                        </a:moveTo>
                        <a:cubicBezTo>
                          <a:pt x="7408" y="4005"/>
                          <a:pt x="11061" y="211"/>
                          <a:pt x="14654" y="9"/>
                        </a:cubicBezTo>
                        <a:cubicBezTo>
                          <a:pt x="18246" y="-193"/>
                          <a:pt x="21758" y="3198"/>
                          <a:pt x="23433" y="8485"/>
                        </a:cubicBezTo>
                        <a:cubicBezTo>
                          <a:pt x="24785" y="12360"/>
                          <a:pt x="24119" y="18314"/>
                          <a:pt x="23130" y="22855"/>
                        </a:cubicBezTo>
                        <a:cubicBezTo>
                          <a:pt x="18630" y="24006"/>
                          <a:pt x="12696" y="24873"/>
                          <a:pt x="8781" y="23642"/>
                        </a:cubicBezTo>
                        <a:cubicBezTo>
                          <a:pt x="3432" y="22149"/>
                          <a:pt x="-79" y="18758"/>
                          <a:pt x="1" y="15166"/>
                        </a:cubicBezTo>
                        <a:cubicBezTo>
                          <a:pt x="62" y="11593"/>
                          <a:pt x="3735" y="7799"/>
                          <a:pt x="9083" y="9293"/>
                        </a:cubicBezTo>
                        <a:close/>
                      </a:path>
                    </a:pathLst>
                  </a:custGeom>
                  <a:solidFill>
                    <a:srgbClr val="576BD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31"/>
                  <p:cNvSpPr/>
                  <p:nvPr/>
                </p:nvSpPr>
                <p:spPr>
                  <a:xfrm>
                    <a:off x="2304498" y="3491234"/>
                    <a:ext cx="24898" cy="24610"/>
                  </a:xfrm>
                  <a:custGeom>
                    <a:avLst/>
                    <a:gdLst/>
                    <a:ahLst/>
                    <a:cxnLst/>
                    <a:rect l="l" t="t" r="r" b="b"/>
                    <a:pathLst>
                      <a:path w="24898" h="24610" extrusionOk="0">
                        <a:moveTo>
                          <a:pt x="11710" y="5700"/>
                        </a:moveTo>
                        <a:cubicBezTo>
                          <a:pt x="13042" y="311"/>
                          <a:pt x="18148" y="-1001"/>
                          <a:pt x="21317" y="695"/>
                        </a:cubicBezTo>
                        <a:cubicBezTo>
                          <a:pt x="24485" y="2390"/>
                          <a:pt x="25696" y="7133"/>
                          <a:pt x="24364" y="12521"/>
                        </a:cubicBezTo>
                        <a:cubicBezTo>
                          <a:pt x="23476" y="16538"/>
                          <a:pt x="19803" y="21260"/>
                          <a:pt x="16594" y="24611"/>
                        </a:cubicBezTo>
                        <a:cubicBezTo>
                          <a:pt x="12154" y="23238"/>
                          <a:pt x="6644" y="20877"/>
                          <a:pt x="3960" y="17789"/>
                        </a:cubicBezTo>
                        <a:cubicBezTo>
                          <a:pt x="185" y="13712"/>
                          <a:pt x="-1025" y="8990"/>
                          <a:pt x="912" y="5962"/>
                        </a:cubicBezTo>
                        <a:cubicBezTo>
                          <a:pt x="2829" y="2935"/>
                          <a:pt x="7956" y="1623"/>
                          <a:pt x="11730" y="5700"/>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31"/>
                  <p:cNvSpPr/>
                  <p:nvPr/>
                </p:nvSpPr>
                <p:spPr>
                  <a:xfrm>
                    <a:off x="2336353" y="3447706"/>
                    <a:ext cx="24112" cy="24402"/>
                  </a:xfrm>
                  <a:custGeom>
                    <a:avLst/>
                    <a:gdLst/>
                    <a:ahLst/>
                    <a:cxnLst/>
                    <a:rect l="l" t="t" r="r" b="b"/>
                    <a:pathLst>
                      <a:path w="24112" h="24402" extrusionOk="0">
                        <a:moveTo>
                          <a:pt x="8453" y="9851"/>
                        </a:moveTo>
                        <a:cubicBezTo>
                          <a:pt x="6253" y="4745"/>
                          <a:pt x="9543" y="608"/>
                          <a:pt x="13095" y="63"/>
                        </a:cubicBezTo>
                        <a:cubicBezTo>
                          <a:pt x="16647" y="-482"/>
                          <a:pt x="20482" y="2545"/>
                          <a:pt x="22662" y="7631"/>
                        </a:cubicBezTo>
                        <a:cubicBezTo>
                          <a:pt x="24377" y="11365"/>
                          <a:pt x="24317" y="17339"/>
                          <a:pt x="23772" y="21961"/>
                        </a:cubicBezTo>
                        <a:cubicBezTo>
                          <a:pt x="19392" y="23555"/>
                          <a:pt x="13600" y="24988"/>
                          <a:pt x="9583" y="24161"/>
                        </a:cubicBezTo>
                        <a:cubicBezTo>
                          <a:pt x="4114" y="23192"/>
                          <a:pt x="279" y="20165"/>
                          <a:pt x="17" y="16572"/>
                        </a:cubicBezTo>
                        <a:cubicBezTo>
                          <a:pt x="-266" y="13000"/>
                          <a:pt x="3004" y="8863"/>
                          <a:pt x="8473" y="9831"/>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31"/>
                  <p:cNvSpPr/>
                  <p:nvPr/>
                </p:nvSpPr>
                <p:spPr>
                  <a:xfrm>
                    <a:off x="2377833" y="3447491"/>
                    <a:ext cx="24700" cy="24618"/>
                  </a:xfrm>
                  <a:custGeom>
                    <a:avLst/>
                    <a:gdLst/>
                    <a:ahLst/>
                    <a:cxnLst/>
                    <a:rect l="l" t="t" r="r" b="b"/>
                    <a:pathLst>
                      <a:path w="24700" h="24618" extrusionOk="0">
                        <a:moveTo>
                          <a:pt x="10951" y="6999"/>
                        </a:moveTo>
                        <a:cubicBezTo>
                          <a:pt x="11234" y="1449"/>
                          <a:pt x="15997" y="-812"/>
                          <a:pt x="19428" y="258"/>
                        </a:cubicBezTo>
                        <a:cubicBezTo>
                          <a:pt x="22859" y="1327"/>
                          <a:pt x="24958" y="5747"/>
                          <a:pt x="24675" y="11277"/>
                        </a:cubicBezTo>
                        <a:cubicBezTo>
                          <a:pt x="24574" y="15375"/>
                          <a:pt x="21870" y="20723"/>
                          <a:pt x="19347" y="24618"/>
                        </a:cubicBezTo>
                        <a:cubicBezTo>
                          <a:pt x="14725" y="24113"/>
                          <a:pt x="8873" y="22842"/>
                          <a:pt x="5643" y="20319"/>
                        </a:cubicBezTo>
                        <a:cubicBezTo>
                          <a:pt x="1163" y="17050"/>
                          <a:pt x="-936" y="12630"/>
                          <a:pt x="396" y="9300"/>
                        </a:cubicBezTo>
                        <a:cubicBezTo>
                          <a:pt x="1708" y="5969"/>
                          <a:pt x="6471" y="3709"/>
                          <a:pt x="10951" y="6979"/>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31"/>
                  <p:cNvSpPr/>
                  <p:nvPr/>
                </p:nvSpPr>
                <p:spPr>
                  <a:xfrm>
                    <a:off x="2306104" y="3553631"/>
                    <a:ext cx="24700" cy="24618"/>
                  </a:xfrm>
                  <a:custGeom>
                    <a:avLst/>
                    <a:gdLst/>
                    <a:ahLst/>
                    <a:cxnLst/>
                    <a:rect l="l" t="t" r="r" b="b"/>
                    <a:pathLst>
                      <a:path w="24700" h="24618" extrusionOk="0">
                        <a:moveTo>
                          <a:pt x="10951" y="6999"/>
                        </a:moveTo>
                        <a:cubicBezTo>
                          <a:pt x="11234" y="1449"/>
                          <a:pt x="15997" y="-812"/>
                          <a:pt x="19428" y="258"/>
                        </a:cubicBezTo>
                        <a:cubicBezTo>
                          <a:pt x="22859" y="1328"/>
                          <a:pt x="24958" y="5747"/>
                          <a:pt x="24675" y="11277"/>
                        </a:cubicBezTo>
                        <a:cubicBezTo>
                          <a:pt x="24574" y="15375"/>
                          <a:pt x="21870" y="20723"/>
                          <a:pt x="19347" y="24618"/>
                        </a:cubicBezTo>
                        <a:cubicBezTo>
                          <a:pt x="14725" y="24113"/>
                          <a:pt x="8873" y="22842"/>
                          <a:pt x="5643" y="20319"/>
                        </a:cubicBezTo>
                        <a:cubicBezTo>
                          <a:pt x="1163" y="17050"/>
                          <a:pt x="-936" y="12630"/>
                          <a:pt x="396" y="9300"/>
                        </a:cubicBezTo>
                        <a:cubicBezTo>
                          <a:pt x="1708" y="5969"/>
                          <a:pt x="6471" y="3709"/>
                          <a:pt x="10951" y="6979"/>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31"/>
                  <p:cNvSpPr/>
                  <p:nvPr/>
                </p:nvSpPr>
                <p:spPr>
                  <a:xfrm>
                    <a:off x="2338497" y="3503538"/>
                    <a:ext cx="24700" cy="24618"/>
                  </a:xfrm>
                  <a:custGeom>
                    <a:avLst/>
                    <a:gdLst/>
                    <a:ahLst/>
                    <a:cxnLst/>
                    <a:rect l="l" t="t" r="r" b="b"/>
                    <a:pathLst>
                      <a:path w="24700" h="24618" extrusionOk="0">
                        <a:moveTo>
                          <a:pt x="10951" y="6999"/>
                        </a:moveTo>
                        <a:cubicBezTo>
                          <a:pt x="11234" y="1449"/>
                          <a:pt x="15997" y="-812"/>
                          <a:pt x="19428" y="258"/>
                        </a:cubicBezTo>
                        <a:cubicBezTo>
                          <a:pt x="22859" y="1327"/>
                          <a:pt x="24958" y="5747"/>
                          <a:pt x="24675" y="11277"/>
                        </a:cubicBezTo>
                        <a:cubicBezTo>
                          <a:pt x="24574" y="15375"/>
                          <a:pt x="21870" y="20723"/>
                          <a:pt x="19347" y="24618"/>
                        </a:cubicBezTo>
                        <a:cubicBezTo>
                          <a:pt x="14725" y="24113"/>
                          <a:pt x="8873" y="22842"/>
                          <a:pt x="5643" y="20319"/>
                        </a:cubicBezTo>
                        <a:cubicBezTo>
                          <a:pt x="1163" y="17050"/>
                          <a:pt x="-936" y="12629"/>
                          <a:pt x="396" y="9300"/>
                        </a:cubicBezTo>
                        <a:cubicBezTo>
                          <a:pt x="1708" y="5969"/>
                          <a:pt x="6471" y="3709"/>
                          <a:pt x="10951" y="6979"/>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31"/>
                  <p:cNvSpPr/>
                  <p:nvPr/>
                </p:nvSpPr>
                <p:spPr>
                  <a:xfrm>
                    <a:off x="2349491" y="3566633"/>
                    <a:ext cx="24896" cy="24654"/>
                  </a:xfrm>
                  <a:custGeom>
                    <a:avLst/>
                    <a:gdLst/>
                    <a:ahLst/>
                    <a:cxnLst/>
                    <a:rect l="l" t="t" r="r" b="b"/>
                    <a:pathLst>
                      <a:path w="24896" h="24654" extrusionOk="0">
                        <a:moveTo>
                          <a:pt x="13238" y="5864"/>
                        </a:moveTo>
                        <a:cubicBezTo>
                          <a:pt x="17113" y="1888"/>
                          <a:pt x="22178" y="3321"/>
                          <a:pt x="24055" y="6389"/>
                        </a:cubicBezTo>
                        <a:cubicBezTo>
                          <a:pt x="25932" y="9457"/>
                          <a:pt x="24600" y="14159"/>
                          <a:pt x="20725" y="18135"/>
                        </a:cubicBezTo>
                        <a:cubicBezTo>
                          <a:pt x="17940" y="21142"/>
                          <a:pt x="12390" y="23383"/>
                          <a:pt x="7909" y="24654"/>
                        </a:cubicBezTo>
                        <a:cubicBezTo>
                          <a:pt x="4761" y="21223"/>
                          <a:pt x="1209" y="16399"/>
                          <a:pt x="442" y="12383"/>
                        </a:cubicBezTo>
                        <a:cubicBezTo>
                          <a:pt x="-769" y="6974"/>
                          <a:pt x="563" y="2271"/>
                          <a:pt x="3772" y="637"/>
                        </a:cubicBezTo>
                        <a:cubicBezTo>
                          <a:pt x="6961" y="-998"/>
                          <a:pt x="12027" y="435"/>
                          <a:pt x="13238" y="5864"/>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31"/>
                  <p:cNvSpPr/>
                  <p:nvPr/>
                </p:nvSpPr>
                <p:spPr>
                  <a:xfrm>
                    <a:off x="2385456" y="3511151"/>
                    <a:ext cx="24896" cy="24654"/>
                  </a:xfrm>
                  <a:custGeom>
                    <a:avLst/>
                    <a:gdLst/>
                    <a:ahLst/>
                    <a:cxnLst/>
                    <a:rect l="l" t="t" r="r" b="b"/>
                    <a:pathLst>
                      <a:path w="24896" h="24654" extrusionOk="0">
                        <a:moveTo>
                          <a:pt x="13238" y="5864"/>
                        </a:moveTo>
                        <a:cubicBezTo>
                          <a:pt x="17113" y="1888"/>
                          <a:pt x="22178" y="3321"/>
                          <a:pt x="24055" y="6389"/>
                        </a:cubicBezTo>
                        <a:cubicBezTo>
                          <a:pt x="25932" y="9457"/>
                          <a:pt x="24600" y="14159"/>
                          <a:pt x="20725" y="18135"/>
                        </a:cubicBezTo>
                        <a:cubicBezTo>
                          <a:pt x="17940" y="21142"/>
                          <a:pt x="12390" y="23383"/>
                          <a:pt x="7909" y="24654"/>
                        </a:cubicBezTo>
                        <a:cubicBezTo>
                          <a:pt x="4761" y="21223"/>
                          <a:pt x="1209" y="16399"/>
                          <a:pt x="442" y="12383"/>
                        </a:cubicBezTo>
                        <a:cubicBezTo>
                          <a:pt x="-769" y="6974"/>
                          <a:pt x="563" y="2271"/>
                          <a:pt x="3772" y="637"/>
                        </a:cubicBezTo>
                        <a:cubicBezTo>
                          <a:pt x="6961" y="-998"/>
                          <a:pt x="12027" y="435"/>
                          <a:pt x="13238" y="5864"/>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31"/>
                  <p:cNvSpPr/>
                  <p:nvPr/>
                </p:nvSpPr>
                <p:spPr>
                  <a:xfrm>
                    <a:off x="2426978" y="3465717"/>
                    <a:ext cx="24529" cy="24213"/>
                  </a:xfrm>
                  <a:custGeom>
                    <a:avLst/>
                    <a:gdLst/>
                    <a:ahLst/>
                    <a:cxnLst/>
                    <a:rect l="l" t="t" r="r" b="b"/>
                    <a:pathLst>
                      <a:path w="24529" h="24213" extrusionOk="0">
                        <a:moveTo>
                          <a:pt x="10204" y="8047"/>
                        </a:moveTo>
                        <a:cubicBezTo>
                          <a:pt x="9618" y="2537"/>
                          <a:pt x="13958" y="-450"/>
                          <a:pt x="17510" y="55"/>
                        </a:cubicBezTo>
                        <a:cubicBezTo>
                          <a:pt x="21062" y="580"/>
                          <a:pt x="23827" y="4596"/>
                          <a:pt x="24432" y="10126"/>
                        </a:cubicBezTo>
                        <a:cubicBezTo>
                          <a:pt x="24977" y="14203"/>
                          <a:pt x="23141" y="19895"/>
                          <a:pt x="21264" y="24153"/>
                        </a:cubicBezTo>
                        <a:cubicBezTo>
                          <a:pt x="16622" y="24375"/>
                          <a:pt x="10648" y="24052"/>
                          <a:pt x="7055" y="22074"/>
                        </a:cubicBezTo>
                        <a:cubicBezTo>
                          <a:pt x="2111" y="19551"/>
                          <a:pt x="-654" y="15515"/>
                          <a:pt x="133" y="12023"/>
                        </a:cubicBezTo>
                        <a:cubicBezTo>
                          <a:pt x="900" y="8532"/>
                          <a:pt x="5259" y="5545"/>
                          <a:pt x="10204" y="8067"/>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31"/>
                  <p:cNvSpPr/>
                  <p:nvPr/>
                </p:nvSpPr>
                <p:spPr>
                  <a:xfrm>
                    <a:off x="2418865" y="3414857"/>
                    <a:ext cx="24529" cy="24213"/>
                  </a:xfrm>
                  <a:custGeom>
                    <a:avLst/>
                    <a:gdLst/>
                    <a:ahLst/>
                    <a:cxnLst/>
                    <a:rect l="l" t="t" r="r" b="b"/>
                    <a:pathLst>
                      <a:path w="24529" h="24213" extrusionOk="0">
                        <a:moveTo>
                          <a:pt x="10204" y="8047"/>
                        </a:moveTo>
                        <a:cubicBezTo>
                          <a:pt x="9618" y="2537"/>
                          <a:pt x="13958" y="-450"/>
                          <a:pt x="17510" y="55"/>
                        </a:cubicBezTo>
                        <a:cubicBezTo>
                          <a:pt x="21062" y="580"/>
                          <a:pt x="23827" y="4596"/>
                          <a:pt x="24432" y="10126"/>
                        </a:cubicBezTo>
                        <a:cubicBezTo>
                          <a:pt x="24977" y="14203"/>
                          <a:pt x="23141" y="19894"/>
                          <a:pt x="21264" y="24153"/>
                        </a:cubicBezTo>
                        <a:cubicBezTo>
                          <a:pt x="16622" y="24375"/>
                          <a:pt x="10648" y="24052"/>
                          <a:pt x="7055" y="22074"/>
                        </a:cubicBezTo>
                        <a:cubicBezTo>
                          <a:pt x="2111" y="19551"/>
                          <a:pt x="-654" y="15515"/>
                          <a:pt x="133" y="12003"/>
                        </a:cubicBezTo>
                        <a:cubicBezTo>
                          <a:pt x="900" y="8511"/>
                          <a:pt x="5259" y="5524"/>
                          <a:pt x="10204" y="8047"/>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31"/>
                  <p:cNvSpPr/>
                  <p:nvPr/>
                </p:nvSpPr>
                <p:spPr>
                  <a:xfrm>
                    <a:off x="2474597" y="3474093"/>
                    <a:ext cx="25027" cy="23728"/>
                  </a:xfrm>
                  <a:custGeom>
                    <a:avLst/>
                    <a:gdLst/>
                    <a:ahLst/>
                    <a:cxnLst/>
                    <a:rect l="l" t="t" r="r" b="b"/>
                    <a:pathLst>
                      <a:path w="25027" h="23728" extrusionOk="0">
                        <a:moveTo>
                          <a:pt x="12435" y="4192"/>
                        </a:moveTo>
                        <a:cubicBezTo>
                          <a:pt x="14958" y="-752"/>
                          <a:pt x="20226" y="-873"/>
                          <a:pt x="22930" y="1508"/>
                        </a:cubicBezTo>
                        <a:cubicBezTo>
                          <a:pt x="25614" y="3890"/>
                          <a:pt x="25736" y="8774"/>
                          <a:pt x="23213" y="13718"/>
                        </a:cubicBezTo>
                        <a:cubicBezTo>
                          <a:pt x="21437" y="17432"/>
                          <a:pt x="16795" y="21206"/>
                          <a:pt x="12899" y="23729"/>
                        </a:cubicBezTo>
                        <a:cubicBezTo>
                          <a:pt x="8883" y="21388"/>
                          <a:pt x="4060" y="17836"/>
                          <a:pt x="2142" y="14203"/>
                        </a:cubicBezTo>
                        <a:cubicBezTo>
                          <a:pt x="-603" y="9379"/>
                          <a:pt x="-724" y="4495"/>
                          <a:pt x="1860" y="1992"/>
                        </a:cubicBezTo>
                        <a:cubicBezTo>
                          <a:pt x="4423" y="-510"/>
                          <a:pt x="9690" y="-631"/>
                          <a:pt x="12455" y="4192"/>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31"/>
                  <p:cNvSpPr/>
                  <p:nvPr/>
                </p:nvSpPr>
                <p:spPr>
                  <a:xfrm>
                    <a:off x="2443404" y="3522848"/>
                    <a:ext cx="24934" cy="24521"/>
                  </a:xfrm>
                  <a:custGeom>
                    <a:avLst/>
                    <a:gdLst/>
                    <a:ahLst/>
                    <a:cxnLst/>
                    <a:rect l="l" t="t" r="r" b="b"/>
                    <a:pathLst>
                      <a:path w="24934" h="24521" extrusionOk="0">
                        <a:moveTo>
                          <a:pt x="13052" y="5409"/>
                        </a:moveTo>
                        <a:cubicBezTo>
                          <a:pt x="16645" y="1191"/>
                          <a:pt x="21811" y="2281"/>
                          <a:pt x="23870" y="5227"/>
                        </a:cubicBezTo>
                        <a:cubicBezTo>
                          <a:pt x="25949" y="8174"/>
                          <a:pt x="24920" y="12937"/>
                          <a:pt x="21327" y="17175"/>
                        </a:cubicBezTo>
                        <a:cubicBezTo>
                          <a:pt x="18744" y="20364"/>
                          <a:pt x="13355" y="22968"/>
                          <a:pt x="8975" y="24522"/>
                        </a:cubicBezTo>
                        <a:cubicBezTo>
                          <a:pt x="5625" y="21313"/>
                          <a:pt x="1750" y="16732"/>
                          <a:pt x="721" y="12776"/>
                        </a:cubicBezTo>
                        <a:cubicBezTo>
                          <a:pt x="-833" y="7447"/>
                          <a:pt x="176" y="2664"/>
                          <a:pt x="3264" y="828"/>
                        </a:cubicBezTo>
                        <a:cubicBezTo>
                          <a:pt x="6331" y="-1009"/>
                          <a:pt x="11498" y="81"/>
                          <a:pt x="13052" y="5409"/>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31"/>
                  <p:cNvSpPr/>
                  <p:nvPr/>
                </p:nvSpPr>
                <p:spPr>
                  <a:xfrm>
                    <a:off x="2482585" y="3547351"/>
                    <a:ext cx="24994" cy="24298"/>
                  </a:xfrm>
                  <a:custGeom>
                    <a:avLst/>
                    <a:gdLst/>
                    <a:ahLst/>
                    <a:cxnLst/>
                    <a:rect l="l" t="t" r="r" b="b"/>
                    <a:pathLst>
                      <a:path w="24994" h="24298" extrusionOk="0">
                        <a:moveTo>
                          <a:pt x="12097" y="4963"/>
                        </a:moveTo>
                        <a:cubicBezTo>
                          <a:pt x="14014" y="-244"/>
                          <a:pt x="19241" y="-990"/>
                          <a:pt x="22188" y="1048"/>
                        </a:cubicBezTo>
                        <a:cubicBezTo>
                          <a:pt x="25135" y="3086"/>
                          <a:pt x="25841" y="7930"/>
                          <a:pt x="23924" y="13137"/>
                        </a:cubicBezTo>
                        <a:cubicBezTo>
                          <a:pt x="22612" y="17032"/>
                          <a:pt x="18434" y="21331"/>
                          <a:pt x="14862" y="24298"/>
                        </a:cubicBezTo>
                        <a:cubicBezTo>
                          <a:pt x="10603" y="22441"/>
                          <a:pt x="5396" y="19495"/>
                          <a:pt x="3055" y="16124"/>
                        </a:cubicBezTo>
                        <a:cubicBezTo>
                          <a:pt x="-255" y="11664"/>
                          <a:pt x="-941" y="6820"/>
                          <a:pt x="1319" y="4035"/>
                        </a:cubicBezTo>
                        <a:cubicBezTo>
                          <a:pt x="3560" y="1250"/>
                          <a:pt x="8787" y="503"/>
                          <a:pt x="12097" y="4963"/>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31"/>
                  <p:cNvSpPr/>
                  <p:nvPr/>
                </p:nvSpPr>
                <p:spPr>
                  <a:xfrm>
                    <a:off x="2409066" y="3557976"/>
                    <a:ext cx="24654" cy="24531"/>
                  </a:xfrm>
                  <a:custGeom>
                    <a:avLst/>
                    <a:gdLst/>
                    <a:ahLst/>
                    <a:cxnLst/>
                    <a:rect l="l" t="t" r="r" b="b"/>
                    <a:pathLst>
                      <a:path w="24654" h="24531" extrusionOk="0">
                        <a:moveTo>
                          <a:pt x="13867" y="7275"/>
                        </a:moveTo>
                        <a:cubicBezTo>
                          <a:pt x="18489" y="4187"/>
                          <a:pt x="23151" y="6670"/>
                          <a:pt x="24342" y="10061"/>
                        </a:cubicBezTo>
                        <a:cubicBezTo>
                          <a:pt x="25533" y="13451"/>
                          <a:pt x="23252" y="17770"/>
                          <a:pt x="18630" y="20838"/>
                        </a:cubicBezTo>
                        <a:cubicBezTo>
                          <a:pt x="15280" y="23199"/>
                          <a:pt x="9367" y="24229"/>
                          <a:pt x="4745" y="24532"/>
                        </a:cubicBezTo>
                        <a:cubicBezTo>
                          <a:pt x="2383" y="20515"/>
                          <a:pt x="-79" y="15066"/>
                          <a:pt x="2" y="10969"/>
                        </a:cubicBezTo>
                        <a:cubicBezTo>
                          <a:pt x="-38" y="5419"/>
                          <a:pt x="2242" y="1100"/>
                          <a:pt x="5714" y="191"/>
                        </a:cubicBezTo>
                        <a:cubicBezTo>
                          <a:pt x="9165" y="-737"/>
                          <a:pt x="13827" y="1725"/>
                          <a:pt x="13887" y="7275"/>
                        </a:cubicBezTo>
                        <a:close/>
                      </a:path>
                    </a:pathLst>
                  </a:custGeom>
                  <a:solidFill>
                    <a:srgbClr val="576BD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31"/>
                  <p:cNvSpPr/>
                  <p:nvPr/>
                </p:nvSpPr>
                <p:spPr>
                  <a:xfrm>
                    <a:off x="2293462" y="3453583"/>
                    <a:ext cx="24988" cy="24318"/>
                  </a:xfrm>
                  <a:custGeom>
                    <a:avLst/>
                    <a:gdLst/>
                    <a:ahLst/>
                    <a:cxnLst/>
                    <a:rect l="l" t="t" r="r" b="b"/>
                    <a:pathLst>
                      <a:path w="24988" h="24318" extrusionOk="0">
                        <a:moveTo>
                          <a:pt x="12877" y="4984"/>
                        </a:moveTo>
                        <a:cubicBezTo>
                          <a:pt x="16187" y="523"/>
                          <a:pt x="21414" y="1290"/>
                          <a:pt x="23675" y="4075"/>
                        </a:cubicBezTo>
                        <a:cubicBezTo>
                          <a:pt x="25935" y="6861"/>
                          <a:pt x="25229" y="11704"/>
                          <a:pt x="21939" y="16165"/>
                        </a:cubicBezTo>
                        <a:cubicBezTo>
                          <a:pt x="19578" y="19515"/>
                          <a:pt x="14371" y="22462"/>
                          <a:pt x="10092" y="24318"/>
                        </a:cubicBezTo>
                        <a:cubicBezTo>
                          <a:pt x="6520" y="21331"/>
                          <a:pt x="2362" y="17033"/>
                          <a:pt x="1070" y="13137"/>
                        </a:cubicBezTo>
                        <a:cubicBezTo>
                          <a:pt x="-847" y="7930"/>
                          <a:pt x="-141" y="3086"/>
                          <a:pt x="2806" y="1048"/>
                        </a:cubicBezTo>
                        <a:cubicBezTo>
                          <a:pt x="5753" y="-990"/>
                          <a:pt x="10960" y="-244"/>
                          <a:pt x="12877" y="4963"/>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0" name="Google Shape;1370;p31"/>
              <p:cNvGrpSpPr/>
              <p:nvPr/>
            </p:nvGrpSpPr>
            <p:grpSpPr>
              <a:xfrm>
                <a:off x="2233276" y="3401632"/>
                <a:ext cx="254225" cy="209530"/>
                <a:chOff x="2233276" y="3401632"/>
                <a:chExt cx="254225" cy="209530"/>
              </a:xfrm>
            </p:grpSpPr>
            <p:sp>
              <p:nvSpPr>
                <p:cNvPr id="1371" name="Google Shape;1371;p31"/>
                <p:cNvSpPr/>
                <p:nvPr/>
              </p:nvSpPr>
              <p:spPr>
                <a:xfrm>
                  <a:off x="2282310" y="3457959"/>
                  <a:ext cx="105175" cy="116374"/>
                </a:xfrm>
                <a:custGeom>
                  <a:avLst/>
                  <a:gdLst/>
                  <a:ahLst/>
                  <a:cxnLst/>
                  <a:rect l="l" t="t" r="r" b="b"/>
                  <a:pathLst>
                    <a:path w="105175" h="116374" extrusionOk="0">
                      <a:moveTo>
                        <a:pt x="374" y="116314"/>
                      </a:moveTo>
                      <a:cubicBezTo>
                        <a:pt x="435" y="115911"/>
                        <a:pt x="576" y="115527"/>
                        <a:pt x="637" y="115123"/>
                      </a:cubicBezTo>
                      <a:cubicBezTo>
                        <a:pt x="697" y="114720"/>
                        <a:pt x="697" y="114316"/>
                        <a:pt x="758" y="113933"/>
                      </a:cubicBezTo>
                      <a:cubicBezTo>
                        <a:pt x="1686" y="104487"/>
                        <a:pt x="4996" y="98977"/>
                        <a:pt x="9557" y="95345"/>
                      </a:cubicBezTo>
                      <a:cubicBezTo>
                        <a:pt x="13210" y="92438"/>
                        <a:pt x="17610" y="90682"/>
                        <a:pt x="22171" y="89048"/>
                      </a:cubicBezTo>
                      <a:cubicBezTo>
                        <a:pt x="28973" y="86606"/>
                        <a:pt x="36118" y="84406"/>
                        <a:pt x="41547" y="79259"/>
                      </a:cubicBezTo>
                      <a:cubicBezTo>
                        <a:pt x="43807" y="77140"/>
                        <a:pt x="45361" y="74758"/>
                        <a:pt x="46471" y="72195"/>
                      </a:cubicBezTo>
                      <a:cubicBezTo>
                        <a:pt x="50750" y="62366"/>
                        <a:pt x="48247" y="49954"/>
                        <a:pt x="55937" y="40569"/>
                      </a:cubicBezTo>
                      <a:cubicBezTo>
                        <a:pt x="58036" y="38006"/>
                        <a:pt x="60599" y="36392"/>
                        <a:pt x="63364" y="35221"/>
                      </a:cubicBezTo>
                      <a:cubicBezTo>
                        <a:pt x="70085" y="32375"/>
                        <a:pt x="78057" y="32113"/>
                        <a:pt x="84233" y="27673"/>
                      </a:cubicBezTo>
                      <a:cubicBezTo>
                        <a:pt x="88128" y="24847"/>
                        <a:pt x="91216" y="21457"/>
                        <a:pt x="93940" y="17783"/>
                      </a:cubicBezTo>
                      <a:cubicBezTo>
                        <a:pt x="97997" y="12294"/>
                        <a:pt x="101226" y="6158"/>
                        <a:pt x="105142" y="386"/>
                      </a:cubicBezTo>
                      <a:cubicBezTo>
                        <a:pt x="105202" y="285"/>
                        <a:pt x="105182" y="124"/>
                        <a:pt x="105081" y="43"/>
                      </a:cubicBezTo>
                      <a:cubicBezTo>
                        <a:pt x="104980" y="-38"/>
                        <a:pt x="104819" y="3"/>
                        <a:pt x="104758" y="104"/>
                      </a:cubicBezTo>
                      <a:cubicBezTo>
                        <a:pt x="100762" y="5795"/>
                        <a:pt x="97472" y="11870"/>
                        <a:pt x="93335" y="17299"/>
                      </a:cubicBezTo>
                      <a:cubicBezTo>
                        <a:pt x="90630" y="20871"/>
                        <a:pt x="87563" y="24161"/>
                        <a:pt x="83688" y="26866"/>
                      </a:cubicBezTo>
                      <a:cubicBezTo>
                        <a:pt x="77552" y="31225"/>
                        <a:pt x="69641" y="31407"/>
                        <a:pt x="62940" y="34172"/>
                      </a:cubicBezTo>
                      <a:cubicBezTo>
                        <a:pt x="60014" y="35382"/>
                        <a:pt x="57289" y="37098"/>
                        <a:pt x="55049" y="39802"/>
                      </a:cubicBezTo>
                      <a:cubicBezTo>
                        <a:pt x="47258" y="49228"/>
                        <a:pt x="49599" y="61721"/>
                        <a:pt x="45240" y="71630"/>
                      </a:cubicBezTo>
                      <a:cubicBezTo>
                        <a:pt x="44170" y="74012"/>
                        <a:pt x="42717" y="76232"/>
                        <a:pt x="40618" y="78210"/>
                      </a:cubicBezTo>
                      <a:cubicBezTo>
                        <a:pt x="35290" y="83215"/>
                        <a:pt x="28327" y="85253"/>
                        <a:pt x="21687" y="87655"/>
                      </a:cubicBezTo>
                      <a:cubicBezTo>
                        <a:pt x="16985" y="89350"/>
                        <a:pt x="12444" y="91227"/>
                        <a:pt x="8750" y="94295"/>
                      </a:cubicBezTo>
                      <a:cubicBezTo>
                        <a:pt x="4068" y="98170"/>
                        <a:pt x="697" y="103983"/>
                        <a:pt x="72" y="113832"/>
                      </a:cubicBezTo>
                      <a:cubicBezTo>
                        <a:pt x="52" y="114235"/>
                        <a:pt x="-29" y="114639"/>
                        <a:pt x="11" y="115043"/>
                      </a:cubicBezTo>
                      <a:cubicBezTo>
                        <a:pt x="31" y="115446"/>
                        <a:pt x="132" y="115830"/>
                        <a:pt x="173" y="116254"/>
                      </a:cubicBezTo>
                      <a:cubicBezTo>
                        <a:pt x="173" y="116314"/>
                        <a:pt x="213" y="116375"/>
                        <a:pt x="294" y="116375"/>
                      </a:cubicBezTo>
                      <a:cubicBezTo>
                        <a:pt x="334" y="116375"/>
                        <a:pt x="415" y="116334"/>
                        <a:pt x="415" y="116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31"/>
                <p:cNvSpPr/>
                <p:nvPr/>
              </p:nvSpPr>
              <p:spPr>
                <a:xfrm>
                  <a:off x="2379317" y="3493439"/>
                  <a:ext cx="77918" cy="77644"/>
                </a:xfrm>
                <a:custGeom>
                  <a:avLst/>
                  <a:gdLst/>
                  <a:ahLst/>
                  <a:cxnLst/>
                  <a:rect l="l" t="t" r="r" b="b"/>
                  <a:pathLst>
                    <a:path w="77918" h="77644" extrusionOk="0">
                      <a:moveTo>
                        <a:pt x="204" y="77645"/>
                      </a:moveTo>
                      <a:cubicBezTo>
                        <a:pt x="849" y="77201"/>
                        <a:pt x="1536" y="76817"/>
                        <a:pt x="2202" y="76414"/>
                      </a:cubicBezTo>
                      <a:cubicBezTo>
                        <a:pt x="8418" y="72781"/>
                        <a:pt x="15542" y="71651"/>
                        <a:pt x="21981" y="68744"/>
                      </a:cubicBezTo>
                      <a:cubicBezTo>
                        <a:pt x="25048" y="67372"/>
                        <a:pt x="27914" y="65535"/>
                        <a:pt x="30397" y="62811"/>
                      </a:cubicBezTo>
                      <a:cubicBezTo>
                        <a:pt x="37057" y="55444"/>
                        <a:pt x="37037" y="45171"/>
                        <a:pt x="41658" y="36957"/>
                      </a:cubicBezTo>
                      <a:cubicBezTo>
                        <a:pt x="42748" y="35020"/>
                        <a:pt x="44080" y="33203"/>
                        <a:pt x="45856" y="31568"/>
                      </a:cubicBezTo>
                      <a:cubicBezTo>
                        <a:pt x="47249" y="30297"/>
                        <a:pt x="48722" y="29368"/>
                        <a:pt x="50236" y="28622"/>
                      </a:cubicBezTo>
                      <a:cubicBezTo>
                        <a:pt x="52617" y="27431"/>
                        <a:pt x="55181" y="26644"/>
                        <a:pt x="57804" y="25594"/>
                      </a:cubicBezTo>
                      <a:cubicBezTo>
                        <a:pt x="62467" y="23717"/>
                        <a:pt x="65998" y="21154"/>
                        <a:pt x="68763" y="18006"/>
                      </a:cubicBezTo>
                      <a:cubicBezTo>
                        <a:pt x="72961" y="13222"/>
                        <a:pt x="75424" y="7127"/>
                        <a:pt x="77906" y="407"/>
                      </a:cubicBezTo>
                      <a:cubicBezTo>
                        <a:pt x="77946" y="265"/>
                        <a:pt x="77886" y="84"/>
                        <a:pt x="77724" y="23"/>
                      </a:cubicBezTo>
                      <a:cubicBezTo>
                        <a:pt x="77583" y="-37"/>
                        <a:pt x="77402" y="23"/>
                        <a:pt x="77361" y="185"/>
                      </a:cubicBezTo>
                      <a:cubicBezTo>
                        <a:pt x="74758" y="6724"/>
                        <a:pt x="72114" y="12597"/>
                        <a:pt x="67896" y="17218"/>
                      </a:cubicBezTo>
                      <a:cubicBezTo>
                        <a:pt x="65191" y="20185"/>
                        <a:pt x="61841" y="22688"/>
                        <a:pt x="57360" y="24464"/>
                      </a:cubicBezTo>
                      <a:cubicBezTo>
                        <a:pt x="54716" y="25513"/>
                        <a:pt x="52113" y="26321"/>
                        <a:pt x="49691" y="27512"/>
                      </a:cubicBezTo>
                      <a:cubicBezTo>
                        <a:pt x="48076" y="28319"/>
                        <a:pt x="46502" y="29288"/>
                        <a:pt x="45029" y="30640"/>
                      </a:cubicBezTo>
                      <a:cubicBezTo>
                        <a:pt x="43152" y="32355"/>
                        <a:pt x="41719" y="34293"/>
                        <a:pt x="40569" y="36331"/>
                      </a:cubicBezTo>
                      <a:cubicBezTo>
                        <a:pt x="36028" y="44485"/>
                        <a:pt x="36128" y="54677"/>
                        <a:pt x="29529" y="62003"/>
                      </a:cubicBezTo>
                      <a:cubicBezTo>
                        <a:pt x="27167" y="64627"/>
                        <a:pt x="24423" y="66383"/>
                        <a:pt x="21516" y="67755"/>
                      </a:cubicBezTo>
                      <a:cubicBezTo>
                        <a:pt x="15118" y="70783"/>
                        <a:pt x="7772" y="71731"/>
                        <a:pt x="1859" y="75909"/>
                      </a:cubicBezTo>
                      <a:cubicBezTo>
                        <a:pt x="1213" y="76373"/>
                        <a:pt x="627" y="76898"/>
                        <a:pt x="42" y="77443"/>
                      </a:cubicBezTo>
                      <a:cubicBezTo>
                        <a:pt x="2" y="77483"/>
                        <a:pt x="-18" y="77544"/>
                        <a:pt x="22" y="77604"/>
                      </a:cubicBezTo>
                      <a:cubicBezTo>
                        <a:pt x="62" y="77645"/>
                        <a:pt x="143" y="77665"/>
                        <a:pt x="183" y="776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31"/>
                <p:cNvSpPr/>
                <p:nvPr/>
              </p:nvSpPr>
              <p:spPr>
                <a:xfrm>
                  <a:off x="2368432" y="3442742"/>
                  <a:ext cx="2430" cy="38086"/>
                </a:xfrm>
                <a:custGeom>
                  <a:avLst/>
                  <a:gdLst/>
                  <a:ahLst/>
                  <a:cxnLst/>
                  <a:rect l="l" t="t" r="r" b="b"/>
                  <a:pathLst>
                    <a:path w="2430" h="38086" extrusionOk="0">
                      <a:moveTo>
                        <a:pt x="2167" y="37965"/>
                      </a:moveTo>
                      <a:cubicBezTo>
                        <a:pt x="2228" y="37683"/>
                        <a:pt x="2349" y="37481"/>
                        <a:pt x="2389" y="37178"/>
                      </a:cubicBezTo>
                      <a:cubicBezTo>
                        <a:pt x="2510" y="36169"/>
                        <a:pt x="2329" y="35160"/>
                        <a:pt x="2268" y="34171"/>
                      </a:cubicBezTo>
                      <a:cubicBezTo>
                        <a:pt x="1663" y="22869"/>
                        <a:pt x="1320" y="11567"/>
                        <a:pt x="533" y="244"/>
                      </a:cubicBezTo>
                      <a:cubicBezTo>
                        <a:pt x="512" y="103"/>
                        <a:pt x="391" y="-18"/>
                        <a:pt x="230" y="2"/>
                      </a:cubicBezTo>
                      <a:cubicBezTo>
                        <a:pt x="89" y="2"/>
                        <a:pt x="-32" y="143"/>
                        <a:pt x="8" y="285"/>
                      </a:cubicBezTo>
                      <a:cubicBezTo>
                        <a:pt x="533" y="10356"/>
                        <a:pt x="512" y="20427"/>
                        <a:pt x="997" y="30478"/>
                      </a:cubicBezTo>
                      <a:cubicBezTo>
                        <a:pt x="1057" y="31991"/>
                        <a:pt x="1098" y="33505"/>
                        <a:pt x="1259" y="35019"/>
                      </a:cubicBezTo>
                      <a:cubicBezTo>
                        <a:pt x="1320" y="35725"/>
                        <a:pt x="1360" y="36431"/>
                        <a:pt x="1562" y="37118"/>
                      </a:cubicBezTo>
                      <a:cubicBezTo>
                        <a:pt x="1663" y="37441"/>
                        <a:pt x="1784" y="37683"/>
                        <a:pt x="1925" y="37985"/>
                      </a:cubicBezTo>
                      <a:cubicBezTo>
                        <a:pt x="1925" y="38046"/>
                        <a:pt x="1986" y="38087"/>
                        <a:pt x="2046" y="38087"/>
                      </a:cubicBezTo>
                      <a:cubicBezTo>
                        <a:pt x="2107" y="38087"/>
                        <a:pt x="2167" y="38026"/>
                        <a:pt x="2167" y="37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31"/>
                <p:cNvSpPr/>
                <p:nvPr/>
              </p:nvSpPr>
              <p:spPr>
                <a:xfrm>
                  <a:off x="2411678" y="3559729"/>
                  <a:ext cx="75823" cy="17110"/>
                </a:xfrm>
                <a:custGeom>
                  <a:avLst/>
                  <a:gdLst/>
                  <a:ahLst/>
                  <a:cxnLst/>
                  <a:rect l="l" t="t" r="r" b="b"/>
                  <a:pathLst>
                    <a:path w="75823" h="17110" extrusionOk="0">
                      <a:moveTo>
                        <a:pt x="33" y="7077"/>
                      </a:moveTo>
                      <a:cubicBezTo>
                        <a:pt x="619" y="7460"/>
                        <a:pt x="1164" y="7864"/>
                        <a:pt x="1749" y="8227"/>
                      </a:cubicBezTo>
                      <a:cubicBezTo>
                        <a:pt x="7017" y="11456"/>
                        <a:pt x="12849" y="13697"/>
                        <a:pt x="18823" y="15190"/>
                      </a:cubicBezTo>
                      <a:cubicBezTo>
                        <a:pt x="25484" y="16845"/>
                        <a:pt x="32406" y="17430"/>
                        <a:pt x="39228" y="16946"/>
                      </a:cubicBezTo>
                      <a:cubicBezTo>
                        <a:pt x="52891" y="15957"/>
                        <a:pt x="66050" y="10528"/>
                        <a:pt x="75778" y="316"/>
                      </a:cubicBezTo>
                      <a:cubicBezTo>
                        <a:pt x="75839" y="235"/>
                        <a:pt x="75839" y="134"/>
                        <a:pt x="75778" y="53"/>
                      </a:cubicBezTo>
                      <a:cubicBezTo>
                        <a:pt x="75677" y="-28"/>
                        <a:pt x="75576" y="-7"/>
                        <a:pt x="75496" y="53"/>
                      </a:cubicBezTo>
                      <a:cubicBezTo>
                        <a:pt x="65788" y="10104"/>
                        <a:pt x="52730" y="15352"/>
                        <a:pt x="39167" y="16280"/>
                      </a:cubicBezTo>
                      <a:cubicBezTo>
                        <a:pt x="32426" y="16744"/>
                        <a:pt x="25605" y="16118"/>
                        <a:pt x="18985" y="14504"/>
                      </a:cubicBezTo>
                      <a:cubicBezTo>
                        <a:pt x="13051" y="13071"/>
                        <a:pt x="7360" y="10750"/>
                        <a:pt x="1971" y="7844"/>
                      </a:cubicBezTo>
                      <a:cubicBezTo>
                        <a:pt x="1365" y="7521"/>
                        <a:pt x="740" y="7218"/>
                        <a:pt x="155" y="6895"/>
                      </a:cubicBezTo>
                      <a:cubicBezTo>
                        <a:pt x="114" y="6875"/>
                        <a:pt x="33" y="6895"/>
                        <a:pt x="13" y="6935"/>
                      </a:cubicBezTo>
                      <a:cubicBezTo>
                        <a:pt x="-7" y="6996"/>
                        <a:pt x="-7" y="7057"/>
                        <a:pt x="33" y="70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31"/>
                <p:cNvSpPr/>
                <p:nvPr/>
              </p:nvSpPr>
              <p:spPr>
                <a:xfrm>
                  <a:off x="2434875" y="3551457"/>
                  <a:ext cx="33754" cy="8948"/>
                </a:xfrm>
                <a:custGeom>
                  <a:avLst/>
                  <a:gdLst/>
                  <a:ahLst/>
                  <a:cxnLst/>
                  <a:rect l="l" t="t" r="r" b="b"/>
                  <a:pathLst>
                    <a:path w="33754" h="8948" extrusionOk="0">
                      <a:moveTo>
                        <a:pt x="106" y="6952"/>
                      </a:moveTo>
                      <a:cubicBezTo>
                        <a:pt x="651" y="7174"/>
                        <a:pt x="1216" y="7396"/>
                        <a:pt x="1781" y="7578"/>
                      </a:cubicBezTo>
                      <a:cubicBezTo>
                        <a:pt x="7291" y="9273"/>
                        <a:pt x="12680" y="9273"/>
                        <a:pt x="17746" y="8244"/>
                      </a:cubicBezTo>
                      <a:cubicBezTo>
                        <a:pt x="23356" y="7093"/>
                        <a:pt x="28664" y="4409"/>
                        <a:pt x="33650" y="413"/>
                      </a:cubicBezTo>
                      <a:cubicBezTo>
                        <a:pt x="33771" y="332"/>
                        <a:pt x="33791" y="191"/>
                        <a:pt x="33690" y="90"/>
                      </a:cubicBezTo>
                      <a:cubicBezTo>
                        <a:pt x="33629" y="-11"/>
                        <a:pt x="33468" y="-31"/>
                        <a:pt x="33367" y="50"/>
                      </a:cubicBezTo>
                      <a:cubicBezTo>
                        <a:pt x="28382" y="3905"/>
                        <a:pt x="23155" y="6427"/>
                        <a:pt x="17604" y="7558"/>
                      </a:cubicBezTo>
                      <a:cubicBezTo>
                        <a:pt x="12619" y="8567"/>
                        <a:pt x="7453" y="8264"/>
                        <a:pt x="1882" y="7093"/>
                      </a:cubicBezTo>
                      <a:cubicBezTo>
                        <a:pt x="1297" y="6972"/>
                        <a:pt x="732" y="6871"/>
                        <a:pt x="147" y="6750"/>
                      </a:cubicBezTo>
                      <a:cubicBezTo>
                        <a:pt x="86" y="6750"/>
                        <a:pt x="26" y="6750"/>
                        <a:pt x="5" y="6831"/>
                      </a:cubicBezTo>
                      <a:cubicBezTo>
                        <a:pt x="-15" y="6892"/>
                        <a:pt x="26" y="6952"/>
                        <a:pt x="66" y="69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31"/>
                <p:cNvSpPr/>
                <p:nvPr/>
              </p:nvSpPr>
              <p:spPr>
                <a:xfrm>
                  <a:off x="2233276" y="3546786"/>
                  <a:ext cx="28358" cy="24318"/>
                </a:xfrm>
                <a:custGeom>
                  <a:avLst/>
                  <a:gdLst/>
                  <a:ahLst/>
                  <a:cxnLst/>
                  <a:rect l="l" t="t" r="r" b="b"/>
                  <a:pathLst>
                    <a:path w="28358" h="24318" extrusionOk="0">
                      <a:moveTo>
                        <a:pt x="163" y="2643"/>
                      </a:moveTo>
                      <a:cubicBezTo>
                        <a:pt x="849" y="2401"/>
                        <a:pt x="1495" y="2300"/>
                        <a:pt x="2161" y="2098"/>
                      </a:cubicBezTo>
                      <a:cubicBezTo>
                        <a:pt x="8418" y="241"/>
                        <a:pt x="14291" y="1876"/>
                        <a:pt x="19014" y="6074"/>
                      </a:cubicBezTo>
                      <a:cubicBezTo>
                        <a:pt x="24140" y="10655"/>
                        <a:pt x="27672" y="17699"/>
                        <a:pt x="27773" y="24036"/>
                      </a:cubicBezTo>
                      <a:cubicBezTo>
                        <a:pt x="27773" y="24198"/>
                        <a:pt x="27914" y="24319"/>
                        <a:pt x="28076" y="24319"/>
                      </a:cubicBezTo>
                      <a:cubicBezTo>
                        <a:pt x="28237" y="24319"/>
                        <a:pt x="28358" y="24177"/>
                        <a:pt x="28358" y="24016"/>
                      </a:cubicBezTo>
                      <a:cubicBezTo>
                        <a:pt x="28298" y="17497"/>
                        <a:pt x="24766" y="10251"/>
                        <a:pt x="19518" y="5488"/>
                      </a:cubicBezTo>
                      <a:cubicBezTo>
                        <a:pt x="14634" y="1048"/>
                        <a:pt x="8034" y="-1737"/>
                        <a:pt x="1818" y="1230"/>
                      </a:cubicBezTo>
                      <a:cubicBezTo>
                        <a:pt x="1193" y="1533"/>
                        <a:pt x="648" y="1977"/>
                        <a:pt x="42" y="2421"/>
                      </a:cubicBezTo>
                      <a:cubicBezTo>
                        <a:pt x="2" y="2441"/>
                        <a:pt x="-18" y="2522"/>
                        <a:pt x="22" y="2562"/>
                      </a:cubicBezTo>
                      <a:cubicBezTo>
                        <a:pt x="42" y="2623"/>
                        <a:pt x="123" y="2643"/>
                        <a:pt x="163" y="2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31"/>
                <p:cNvSpPr/>
                <p:nvPr/>
              </p:nvSpPr>
              <p:spPr>
                <a:xfrm>
                  <a:off x="2283375" y="3576988"/>
                  <a:ext cx="29471" cy="34174"/>
                </a:xfrm>
                <a:custGeom>
                  <a:avLst/>
                  <a:gdLst/>
                  <a:ahLst/>
                  <a:cxnLst/>
                  <a:rect l="l" t="t" r="r" b="b"/>
                  <a:pathLst>
                    <a:path w="29471" h="34174" extrusionOk="0">
                      <a:moveTo>
                        <a:pt x="137" y="1806"/>
                      </a:moveTo>
                      <a:cubicBezTo>
                        <a:pt x="319" y="1806"/>
                        <a:pt x="501" y="1806"/>
                        <a:pt x="682" y="1806"/>
                      </a:cubicBezTo>
                      <a:cubicBezTo>
                        <a:pt x="2297" y="1544"/>
                        <a:pt x="3770" y="999"/>
                        <a:pt x="5284" y="837"/>
                      </a:cubicBezTo>
                      <a:cubicBezTo>
                        <a:pt x="12711" y="91"/>
                        <a:pt x="19068" y="3643"/>
                        <a:pt x="23307" y="9173"/>
                      </a:cubicBezTo>
                      <a:cubicBezTo>
                        <a:pt x="28494" y="15934"/>
                        <a:pt x="30593" y="25621"/>
                        <a:pt x="27626" y="33937"/>
                      </a:cubicBezTo>
                      <a:cubicBezTo>
                        <a:pt x="27606" y="34017"/>
                        <a:pt x="27646" y="34118"/>
                        <a:pt x="27747" y="34159"/>
                      </a:cubicBezTo>
                      <a:cubicBezTo>
                        <a:pt x="27807" y="34199"/>
                        <a:pt x="27929" y="34159"/>
                        <a:pt x="27949" y="34058"/>
                      </a:cubicBezTo>
                      <a:cubicBezTo>
                        <a:pt x="31117" y="25601"/>
                        <a:pt x="29140" y="15651"/>
                        <a:pt x="23892" y="8709"/>
                      </a:cubicBezTo>
                      <a:cubicBezTo>
                        <a:pt x="19533" y="2957"/>
                        <a:pt x="12913" y="-757"/>
                        <a:pt x="5203" y="131"/>
                      </a:cubicBezTo>
                      <a:cubicBezTo>
                        <a:pt x="3689" y="313"/>
                        <a:pt x="2014" y="454"/>
                        <a:pt x="521" y="1241"/>
                      </a:cubicBezTo>
                      <a:cubicBezTo>
                        <a:pt x="359" y="1322"/>
                        <a:pt x="238" y="1463"/>
                        <a:pt x="77" y="1584"/>
                      </a:cubicBezTo>
                      <a:cubicBezTo>
                        <a:pt x="16" y="1604"/>
                        <a:pt x="-24" y="1665"/>
                        <a:pt x="16" y="1725"/>
                      </a:cubicBezTo>
                      <a:cubicBezTo>
                        <a:pt x="36" y="1786"/>
                        <a:pt x="117" y="1806"/>
                        <a:pt x="158" y="1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31"/>
                <p:cNvSpPr/>
                <p:nvPr/>
              </p:nvSpPr>
              <p:spPr>
                <a:xfrm>
                  <a:off x="2368279" y="3401632"/>
                  <a:ext cx="44663" cy="36361"/>
                </a:xfrm>
                <a:custGeom>
                  <a:avLst/>
                  <a:gdLst/>
                  <a:ahLst/>
                  <a:cxnLst/>
                  <a:rect l="l" t="t" r="r" b="b"/>
                  <a:pathLst>
                    <a:path w="44663" h="36361" extrusionOk="0">
                      <a:moveTo>
                        <a:pt x="0" y="26136"/>
                      </a:moveTo>
                      <a:cubicBezTo>
                        <a:pt x="787" y="27650"/>
                        <a:pt x="1655" y="29002"/>
                        <a:pt x="2684" y="30153"/>
                      </a:cubicBezTo>
                      <a:cubicBezTo>
                        <a:pt x="7346" y="35420"/>
                        <a:pt x="14007" y="37055"/>
                        <a:pt x="20505" y="36106"/>
                      </a:cubicBezTo>
                      <a:cubicBezTo>
                        <a:pt x="28255" y="34956"/>
                        <a:pt x="35824" y="29971"/>
                        <a:pt x="39961" y="22867"/>
                      </a:cubicBezTo>
                      <a:cubicBezTo>
                        <a:pt x="41536" y="20163"/>
                        <a:pt x="42545" y="17175"/>
                        <a:pt x="43211" y="14088"/>
                      </a:cubicBezTo>
                      <a:cubicBezTo>
                        <a:pt x="44220" y="9506"/>
                        <a:pt x="44502" y="4662"/>
                        <a:pt x="44664" y="162"/>
                      </a:cubicBezTo>
                      <a:cubicBezTo>
                        <a:pt x="44664" y="81"/>
                        <a:pt x="44603" y="0"/>
                        <a:pt x="44523" y="0"/>
                      </a:cubicBezTo>
                      <a:cubicBezTo>
                        <a:pt x="44422" y="0"/>
                        <a:pt x="44341" y="61"/>
                        <a:pt x="44341" y="162"/>
                      </a:cubicBezTo>
                      <a:cubicBezTo>
                        <a:pt x="44119" y="4642"/>
                        <a:pt x="43796" y="9446"/>
                        <a:pt x="42706" y="13987"/>
                      </a:cubicBezTo>
                      <a:cubicBezTo>
                        <a:pt x="42000" y="17014"/>
                        <a:pt x="40950" y="19920"/>
                        <a:pt x="39356" y="22544"/>
                      </a:cubicBezTo>
                      <a:cubicBezTo>
                        <a:pt x="35299" y="29366"/>
                        <a:pt x="27872" y="34028"/>
                        <a:pt x="20344" y="35138"/>
                      </a:cubicBezTo>
                      <a:cubicBezTo>
                        <a:pt x="14168" y="36066"/>
                        <a:pt x="7952" y="34492"/>
                        <a:pt x="3189" y="29689"/>
                      </a:cubicBezTo>
                      <a:cubicBezTo>
                        <a:pt x="2119" y="28619"/>
                        <a:pt x="1110" y="27428"/>
                        <a:pt x="222" y="26015"/>
                      </a:cubicBezTo>
                      <a:cubicBezTo>
                        <a:pt x="182" y="25955"/>
                        <a:pt x="101" y="25955"/>
                        <a:pt x="61" y="25975"/>
                      </a:cubicBezTo>
                      <a:cubicBezTo>
                        <a:pt x="20" y="25995"/>
                        <a:pt x="0" y="26076"/>
                        <a:pt x="20" y="261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9" name="Google Shape;1379;p31"/>
            <p:cNvGrpSpPr/>
            <p:nvPr/>
          </p:nvGrpSpPr>
          <p:grpSpPr>
            <a:xfrm>
              <a:off x="1030931" y="2814177"/>
              <a:ext cx="101969" cy="227185"/>
              <a:chOff x="2192735" y="3462935"/>
              <a:chExt cx="101969" cy="227185"/>
            </a:xfrm>
          </p:grpSpPr>
          <p:grpSp>
            <p:nvGrpSpPr>
              <p:cNvPr id="1380" name="Google Shape;1380;p31"/>
              <p:cNvGrpSpPr/>
              <p:nvPr/>
            </p:nvGrpSpPr>
            <p:grpSpPr>
              <a:xfrm>
                <a:off x="2192735" y="3462935"/>
                <a:ext cx="101969" cy="157250"/>
                <a:chOff x="2192735" y="3462935"/>
                <a:chExt cx="101969" cy="157250"/>
              </a:xfrm>
            </p:grpSpPr>
            <p:sp>
              <p:nvSpPr>
                <p:cNvPr id="1381" name="Google Shape;1381;p31"/>
                <p:cNvSpPr/>
                <p:nvPr/>
              </p:nvSpPr>
              <p:spPr>
                <a:xfrm>
                  <a:off x="2252499" y="3479671"/>
                  <a:ext cx="20843" cy="33549"/>
                </a:xfrm>
                <a:custGeom>
                  <a:avLst/>
                  <a:gdLst/>
                  <a:ahLst/>
                  <a:cxnLst/>
                  <a:rect l="l" t="t" r="r" b="b"/>
                  <a:pathLst>
                    <a:path w="20843" h="33549" extrusionOk="0">
                      <a:moveTo>
                        <a:pt x="1163" y="33550"/>
                      </a:moveTo>
                      <a:cubicBezTo>
                        <a:pt x="1163" y="33550"/>
                        <a:pt x="-1299" y="22772"/>
                        <a:pt x="941" y="13811"/>
                      </a:cubicBezTo>
                      <a:cubicBezTo>
                        <a:pt x="2455" y="7736"/>
                        <a:pt x="6935" y="-1648"/>
                        <a:pt x="14786" y="249"/>
                      </a:cubicBezTo>
                      <a:cubicBezTo>
                        <a:pt x="25503" y="2832"/>
                        <a:pt x="22617" y="21682"/>
                        <a:pt x="1163" y="335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31"/>
                <p:cNvSpPr/>
                <p:nvPr/>
              </p:nvSpPr>
              <p:spPr>
                <a:xfrm>
                  <a:off x="2205618" y="3522653"/>
                  <a:ext cx="19723" cy="34606"/>
                </a:xfrm>
                <a:custGeom>
                  <a:avLst/>
                  <a:gdLst/>
                  <a:ahLst/>
                  <a:cxnLst/>
                  <a:rect l="l" t="t" r="r" b="b"/>
                  <a:pathLst>
                    <a:path w="19723" h="34606" extrusionOk="0">
                      <a:moveTo>
                        <a:pt x="16116" y="34606"/>
                      </a:moveTo>
                      <a:cubicBezTo>
                        <a:pt x="16116" y="34606"/>
                        <a:pt x="7014" y="27381"/>
                        <a:pt x="2856" y="19005"/>
                      </a:cubicBezTo>
                      <a:cubicBezTo>
                        <a:pt x="31" y="13334"/>
                        <a:pt x="-2613" y="3384"/>
                        <a:pt x="4915" y="559"/>
                      </a:cubicBezTo>
                      <a:cubicBezTo>
                        <a:pt x="15147" y="-3296"/>
                        <a:pt x="25340" y="13314"/>
                        <a:pt x="16116" y="346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31"/>
                <p:cNvSpPr/>
                <p:nvPr/>
              </p:nvSpPr>
              <p:spPr>
                <a:xfrm>
                  <a:off x="2192735" y="3553177"/>
                  <a:ext cx="30593" cy="16676"/>
                </a:xfrm>
                <a:custGeom>
                  <a:avLst/>
                  <a:gdLst/>
                  <a:ahLst/>
                  <a:cxnLst/>
                  <a:rect l="l" t="t" r="r" b="b"/>
                  <a:pathLst>
                    <a:path w="30593" h="16676" extrusionOk="0">
                      <a:moveTo>
                        <a:pt x="30573" y="11993"/>
                      </a:moveTo>
                      <a:cubicBezTo>
                        <a:pt x="30573" y="11993"/>
                        <a:pt x="21208" y="16615"/>
                        <a:pt x="13115" y="16676"/>
                      </a:cubicBezTo>
                      <a:cubicBezTo>
                        <a:pt x="7625" y="16736"/>
                        <a:pt x="-1013" y="14940"/>
                        <a:pt x="97" y="7614"/>
                      </a:cubicBezTo>
                      <a:cubicBezTo>
                        <a:pt x="1591" y="-2357"/>
                        <a:pt x="18484" y="-4113"/>
                        <a:pt x="30593" y="1199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31"/>
                <p:cNvSpPr/>
                <p:nvPr/>
              </p:nvSpPr>
              <p:spPr>
                <a:xfrm>
                  <a:off x="2258547" y="3592886"/>
                  <a:ext cx="28481" cy="18583"/>
                </a:xfrm>
                <a:custGeom>
                  <a:avLst/>
                  <a:gdLst/>
                  <a:ahLst/>
                  <a:cxnLst/>
                  <a:rect l="l" t="t" r="r" b="b"/>
                  <a:pathLst>
                    <a:path w="28481" h="18583" extrusionOk="0">
                      <a:moveTo>
                        <a:pt x="0" y="18583"/>
                      </a:moveTo>
                      <a:cubicBezTo>
                        <a:pt x="0" y="18583"/>
                        <a:pt x="4420" y="10893"/>
                        <a:pt x="10818" y="5807"/>
                      </a:cubicBezTo>
                      <a:cubicBezTo>
                        <a:pt x="15157" y="2356"/>
                        <a:pt x="23230" y="-2306"/>
                        <a:pt x="27206" y="1307"/>
                      </a:cubicBezTo>
                      <a:cubicBezTo>
                        <a:pt x="32615" y="6231"/>
                        <a:pt x="20304" y="17473"/>
                        <a:pt x="0" y="18583"/>
                      </a:cubicBezTo>
                      <a:close/>
                    </a:path>
                  </a:pathLst>
                </a:custGeom>
                <a:solidFill>
                  <a:srgbClr val="B7C4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31"/>
                <p:cNvSpPr/>
                <p:nvPr/>
              </p:nvSpPr>
              <p:spPr>
                <a:xfrm>
                  <a:off x="2220634" y="3575221"/>
                  <a:ext cx="14582" cy="29204"/>
                </a:xfrm>
                <a:custGeom>
                  <a:avLst/>
                  <a:gdLst/>
                  <a:ahLst/>
                  <a:cxnLst/>
                  <a:rect l="l" t="t" r="r" b="b"/>
                  <a:pathLst>
                    <a:path w="14582" h="29204" extrusionOk="0">
                      <a:moveTo>
                        <a:pt x="13311" y="29204"/>
                      </a:moveTo>
                      <a:cubicBezTo>
                        <a:pt x="13311" y="29204"/>
                        <a:pt x="6469" y="23190"/>
                        <a:pt x="2917" y="16146"/>
                      </a:cubicBezTo>
                      <a:cubicBezTo>
                        <a:pt x="515" y="11363"/>
                        <a:pt x="-2149" y="2987"/>
                        <a:pt x="2755" y="505"/>
                      </a:cubicBezTo>
                      <a:cubicBezTo>
                        <a:pt x="9436" y="-2865"/>
                        <a:pt x="17811" y="11080"/>
                        <a:pt x="13311" y="292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31"/>
                <p:cNvSpPr/>
                <p:nvPr/>
              </p:nvSpPr>
              <p:spPr>
                <a:xfrm>
                  <a:off x="2217114" y="3488431"/>
                  <a:ext cx="22057" cy="24890"/>
                </a:xfrm>
                <a:custGeom>
                  <a:avLst/>
                  <a:gdLst/>
                  <a:ahLst/>
                  <a:cxnLst/>
                  <a:rect l="l" t="t" r="r" b="b"/>
                  <a:pathLst>
                    <a:path w="22057" h="24890" extrusionOk="0">
                      <a:moveTo>
                        <a:pt x="22058" y="24891"/>
                      </a:moveTo>
                      <a:cubicBezTo>
                        <a:pt x="22058" y="24891"/>
                        <a:pt x="13339" y="21439"/>
                        <a:pt x="7304" y="15970"/>
                      </a:cubicBezTo>
                      <a:cubicBezTo>
                        <a:pt x="3227" y="12277"/>
                        <a:pt x="-2484" y="5273"/>
                        <a:pt x="1169" y="1378"/>
                      </a:cubicBezTo>
                      <a:cubicBezTo>
                        <a:pt x="6134" y="-3910"/>
                        <a:pt x="19333" y="6464"/>
                        <a:pt x="22058" y="24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31"/>
                <p:cNvSpPr/>
                <p:nvPr/>
              </p:nvSpPr>
              <p:spPr>
                <a:xfrm>
                  <a:off x="2245844" y="3523456"/>
                  <a:ext cx="12734" cy="18969"/>
                </a:xfrm>
                <a:custGeom>
                  <a:avLst/>
                  <a:gdLst/>
                  <a:ahLst/>
                  <a:cxnLst/>
                  <a:rect l="l" t="t" r="r" b="b"/>
                  <a:pathLst>
                    <a:path w="12734" h="18969" extrusionOk="0">
                      <a:moveTo>
                        <a:pt x="109" y="18949"/>
                      </a:moveTo>
                      <a:cubicBezTo>
                        <a:pt x="109" y="18949"/>
                        <a:pt x="-537" y="12713"/>
                        <a:pt x="1320" y="7627"/>
                      </a:cubicBezTo>
                      <a:cubicBezTo>
                        <a:pt x="2571" y="4176"/>
                        <a:pt x="5659" y="-1092"/>
                        <a:pt x="9897" y="200"/>
                      </a:cubicBezTo>
                      <a:cubicBezTo>
                        <a:pt x="15649" y="1935"/>
                        <a:pt x="12783" y="12672"/>
                        <a:pt x="129" y="18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31"/>
                <p:cNvSpPr/>
                <p:nvPr/>
              </p:nvSpPr>
              <p:spPr>
                <a:xfrm>
                  <a:off x="2262935" y="3531588"/>
                  <a:ext cx="18146" cy="38285"/>
                </a:xfrm>
                <a:custGeom>
                  <a:avLst/>
                  <a:gdLst/>
                  <a:ahLst/>
                  <a:cxnLst/>
                  <a:rect l="l" t="t" r="r" b="b"/>
                  <a:pathLst>
                    <a:path w="18146" h="38285" extrusionOk="0">
                      <a:moveTo>
                        <a:pt x="8185" y="38285"/>
                      </a:moveTo>
                      <a:cubicBezTo>
                        <a:pt x="8185" y="38285"/>
                        <a:pt x="1706" y="28416"/>
                        <a:pt x="334" y="18628"/>
                      </a:cubicBezTo>
                      <a:cubicBezTo>
                        <a:pt x="-594" y="12008"/>
                        <a:pt x="-49" y="1008"/>
                        <a:pt x="8064" y="60"/>
                      </a:cubicBezTo>
                      <a:cubicBezTo>
                        <a:pt x="19083" y="-1232"/>
                        <a:pt x="23685" y="18648"/>
                        <a:pt x="8185" y="382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31"/>
                <p:cNvSpPr/>
                <p:nvPr/>
              </p:nvSpPr>
              <p:spPr>
                <a:xfrm>
                  <a:off x="2267427" y="3569905"/>
                  <a:ext cx="27277" cy="11577"/>
                </a:xfrm>
                <a:custGeom>
                  <a:avLst/>
                  <a:gdLst/>
                  <a:ahLst/>
                  <a:cxnLst/>
                  <a:rect l="l" t="t" r="r" b="b"/>
                  <a:pathLst>
                    <a:path w="27277" h="11577" extrusionOk="0">
                      <a:moveTo>
                        <a:pt x="0" y="8747"/>
                      </a:moveTo>
                      <a:cubicBezTo>
                        <a:pt x="0" y="8747"/>
                        <a:pt x="6075" y="3540"/>
                        <a:pt x="12775" y="1340"/>
                      </a:cubicBezTo>
                      <a:cubicBezTo>
                        <a:pt x="17317" y="-153"/>
                        <a:pt x="25168" y="-1364"/>
                        <a:pt x="26984" y="3278"/>
                      </a:cubicBezTo>
                      <a:cubicBezTo>
                        <a:pt x="29446" y="9595"/>
                        <a:pt x="16045" y="15125"/>
                        <a:pt x="0" y="87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31"/>
                <p:cNvSpPr/>
                <p:nvPr/>
              </p:nvSpPr>
              <p:spPr>
                <a:xfrm>
                  <a:off x="2199446" y="3589854"/>
                  <a:ext cx="28504" cy="30331"/>
                </a:xfrm>
                <a:custGeom>
                  <a:avLst/>
                  <a:gdLst/>
                  <a:ahLst/>
                  <a:cxnLst/>
                  <a:rect l="l" t="t" r="r" b="b"/>
                  <a:pathLst>
                    <a:path w="28504" h="30331" extrusionOk="0">
                      <a:moveTo>
                        <a:pt x="28484" y="30051"/>
                      </a:moveTo>
                      <a:cubicBezTo>
                        <a:pt x="28484" y="30051"/>
                        <a:pt x="17222" y="32311"/>
                        <a:pt x="7434" y="23996"/>
                      </a:cubicBezTo>
                      <a:cubicBezTo>
                        <a:pt x="410" y="18042"/>
                        <a:pt x="-2617" y="6962"/>
                        <a:pt x="2711" y="2704"/>
                      </a:cubicBezTo>
                      <a:cubicBezTo>
                        <a:pt x="9048" y="-2382"/>
                        <a:pt x="17121" y="60"/>
                        <a:pt x="20633" y="7083"/>
                      </a:cubicBezTo>
                      <a:cubicBezTo>
                        <a:pt x="25053" y="15943"/>
                        <a:pt x="19644" y="22583"/>
                        <a:pt x="28504" y="300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31"/>
                <p:cNvSpPr/>
                <p:nvPr/>
              </p:nvSpPr>
              <p:spPr>
                <a:xfrm>
                  <a:off x="2236795" y="3462935"/>
                  <a:ext cx="18148" cy="35573"/>
                </a:xfrm>
                <a:custGeom>
                  <a:avLst/>
                  <a:gdLst/>
                  <a:ahLst/>
                  <a:cxnLst/>
                  <a:rect l="l" t="t" r="r" b="b"/>
                  <a:pathLst>
                    <a:path w="18148" h="35573" extrusionOk="0">
                      <a:moveTo>
                        <a:pt x="7886" y="35573"/>
                      </a:moveTo>
                      <a:cubicBezTo>
                        <a:pt x="7886" y="35573"/>
                        <a:pt x="1529" y="26209"/>
                        <a:pt x="277" y="17086"/>
                      </a:cubicBezTo>
                      <a:cubicBezTo>
                        <a:pt x="-570" y="10910"/>
                        <a:pt x="116" y="698"/>
                        <a:pt x="8229" y="32"/>
                      </a:cubicBezTo>
                      <a:cubicBezTo>
                        <a:pt x="19269" y="-876"/>
                        <a:pt x="23608" y="17732"/>
                        <a:pt x="7886" y="35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2" name="Google Shape;1392;p31"/>
              <p:cNvGrpSpPr/>
              <p:nvPr/>
            </p:nvGrpSpPr>
            <p:grpSpPr>
              <a:xfrm>
                <a:off x="2210755" y="3656410"/>
                <a:ext cx="70009" cy="33710"/>
                <a:chOff x="2210755" y="3656410"/>
                <a:chExt cx="70009" cy="33710"/>
              </a:xfrm>
            </p:grpSpPr>
            <p:grpSp>
              <p:nvGrpSpPr>
                <p:cNvPr id="1393" name="Google Shape;1393;p31"/>
                <p:cNvGrpSpPr/>
                <p:nvPr/>
              </p:nvGrpSpPr>
              <p:grpSpPr>
                <a:xfrm>
                  <a:off x="2210755" y="3656410"/>
                  <a:ext cx="70009" cy="33710"/>
                  <a:chOff x="2210755" y="3656410"/>
                  <a:chExt cx="70009" cy="33710"/>
                </a:xfrm>
              </p:grpSpPr>
              <p:sp>
                <p:nvSpPr>
                  <p:cNvPr id="1394" name="Google Shape;1394;p31"/>
                  <p:cNvSpPr/>
                  <p:nvPr/>
                </p:nvSpPr>
                <p:spPr>
                  <a:xfrm>
                    <a:off x="2215739" y="3657183"/>
                    <a:ext cx="52653" cy="32937"/>
                  </a:xfrm>
                  <a:custGeom>
                    <a:avLst/>
                    <a:gdLst/>
                    <a:ahLst/>
                    <a:cxnLst/>
                    <a:rect l="l" t="t" r="r" b="b"/>
                    <a:pathLst>
                      <a:path w="52653" h="32937" extrusionOk="0">
                        <a:moveTo>
                          <a:pt x="26723" y="20"/>
                        </a:moveTo>
                        <a:cubicBezTo>
                          <a:pt x="22202" y="6035"/>
                          <a:pt x="13523" y="7508"/>
                          <a:pt x="7045" y="10555"/>
                        </a:cubicBezTo>
                        <a:cubicBezTo>
                          <a:pt x="5006" y="11524"/>
                          <a:pt x="122" y="13381"/>
                          <a:pt x="1" y="16267"/>
                        </a:cubicBezTo>
                        <a:cubicBezTo>
                          <a:pt x="-140" y="19557"/>
                          <a:pt x="12676" y="27246"/>
                          <a:pt x="14189" y="28134"/>
                        </a:cubicBezTo>
                        <a:cubicBezTo>
                          <a:pt x="24442" y="34209"/>
                          <a:pt x="30194" y="35279"/>
                          <a:pt x="40164" y="26903"/>
                        </a:cubicBezTo>
                        <a:cubicBezTo>
                          <a:pt x="44746" y="23048"/>
                          <a:pt x="51103" y="15762"/>
                          <a:pt x="52617" y="10454"/>
                        </a:cubicBezTo>
                        <a:cubicBezTo>
                          <a:pt x="53142" y="8678"/>
                          <a:pt x="47914" y="7084"/>
                          <a:pt x="47168" y="6821"/>
                        </a:cubicBezTo>
                        <a:cubicBezTo>
                          <a:pt x="41617" y="4864"/>
                          <a:pt x="30739" y="4622"/>
                          <a:pt x="26097" y="706"/>
                        </a:cubicBezTo>
                        <a:lnTo>
                          <a:pt x="2672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31"/>
                  <p:cNvSpPr/>
                  <p:nvPr/>
                </p:nvSpPr>
                <p:spPr>
                  <a:xfrm>
                    <a:off x="2210755" y="3656410"/>
                    <a:ext cx="70009" cy="19556"/>
                  </a:xfrm>
                  <a:custGeom>
                    <a:avLst/>
                    <a:gdLst/>
                    <a:ahLst/>
                    <a:cxnLst/>
                    <a:rect l="l" t="t" r="r" b="b"/>
                    <a:pathLst>
                      <a:path w="70009" h="19556" extrusionOk="0">
                        <a:moveTo>
                          <a:pt x="0" y="15969"/>
                        </a:moveTo>
                        <a:cubicBezTo>
                          <a:pt x="1917" y="16434"/>
                          <a:pt x="3714" y="17362"/>
                          <a:pt x="5611" y="17867"/>
                        </a:cubicBezTo>
                        <a:cubicBezTo>
                          <a:pt x="12957" y="19845"/>
                          <a:pt x="20929" y="19723"/>
                          <a:pt x="28457" y="19300"/>
                        </a:cubicBezTo>
                        <a:cubicBezTo>
                          <a:pt x="34552" y="18956"/>
                          <a:pt x="40627" y="18432"/>
                          <a:pt x="46702" y="17786"/>
                        </a:cubicBezTo>
                        <a:cubicBezTo>
                          <a:pt x="53080" y="17100"/>
                          <a:pt x="61213" y="16716"/>
                          <a:pt x="66844" y="13265"/>
                        </a:cubicBezTo>
                        <a:cubicBezTo>
                          <a:pt x="75906" y="7715"/>
                          <a:pt x="63131" y="2306"/>
                          <a:pt x="58166" y="1721"/>
                        </a:cubicBezTo>
                        <a:cubicBezTo>
                          <a:pt x="55098" y="1357"/>
                          <a:pt x="52030" y="1156"/>
                          <a:pt x="48942" y="954"/>
                        </a:cubicBezTo>
                        <a:cubicBezTo>
                          <a:pt x="42444" y="530"/>
                          <a:pt x="35400" y="-439"/>
                          <a:pt x="28901" y="227"/>
                        </a:cubicBezTo>
                        <a:cubicBezTo>
                          <a:pt x="25793" y="550"/>
                          <a:pt x="22766" y="1418"/>
                          <a:pt x="19698" y="2003"/>
                        </a:cubicBezTo>
                        <a:cubicBezTo>
                          <a:pt x="11867" y="3497"/>
                          <a:pt x="6882" y="4930"/>
                          <a:pt x="848" y="10541"/>
                        </a:cubicBezTo>
                        <a:lnTo>
                          <a:pt x="0" y="1594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96" name="Google Shape;1396;p31"/>
                <p:cNvSpPr/>
                <p:nvPr/>
              </p:nvSpPr>
              <p:spPr>
                <a:xfrm>
                  <a:off x="2215631" y="3665648"/>
                  <a:ext cx="4263" cy="6514"/>
                </a:xfrm>
                <a:custGeom>
                  <a:avLst/>
                  <a:gdLst/>
                  <a:ahLst/>
                  <a:cxnLst/>
                  <a:rect l="l" t="t" r="r" b="b"/>
                  <a:pathLst>
                    <a:path w="4263" h="6514" extrusionOk="0">
                      <a:moveTo>
                        <a:pt x="4004" y="6368"/>
                      </a:moveTo>
                      <a:cubicBezTo>
                        <a:pt x="4125" y="6106"/>
                        <a:pt x="4185" y="6025"/>
                        <a:pt x="4246" y="5763"/>
                      </a:cubicBezTo>
                      <a:cubicBezTo>
                        <a:pt x="4286" y="5642"/>
                        <a:pt x="4246" y="5520"/>
                        <a:pt x="4246" y="5399"/>
                      </a:cubicBezTo>
                      <a:cubicBezTo>
                        <a:pt x="4165" y="4955"/>
                        <a:pt x="3984" y="4552"/>
                        <a:pt x="3802" y="4148"/>
                      </a:cubicBezTo>
                      <a:cubicBezTo>
                        <a:pt x="3116" y="2634"/>
                        <a:pt x="2046" y="1403"/>
                        <a:pt x="714" y="132"/>
                      </a:cubicBezTo>
                      <a:cubicBezTo>
                        <a:pt x="553" y="-30"/>
                        <a:pt x="290" y="-50"/>
                        <a:pt x="129" y="112"/>
                      </a:cubicBezTo>
                      <a:cubicBezTo>
                        <a:pt x="-33" y="273"/>
                        <a:pt x="-53" y="535"/>
                        <a:pt x="129" y="697"/>
                      </a:cubicBezTo>
                      <a:cubicBezTo>
                        <a:pt x="1400" y="2210"/>
                        <a:pt x="2086" y="3724"/>
                        <a:pt x="2853" y="5379"/>
                      </a:cubicBezTo>
                      <a:cubicBezTo>
                        <a:pt x="2934" y="5561"/>
                        <a:pt x="3035" y="5742"/>
                        <a:pt x="3156" y="5904"/>
                      </a:cubicBezTo>
                      <a:cubicBezTo>
                        <a:pt x="3358" y="6146"/>
                        <a:pt x="3540" y="6207"/>
                        <a:pt x="3802" y="6428"/>
                      </a:cubicBezTo>
                      <a:cubicBezTo>
                        <a:pt x="3802" y="6489"/>
                        <a:pt x="3883" y="6529"/>
                        <a:pt x="3943" y="6509"/>
                      </a:cubicBezTo>
                      <a:cubicBezTo>
                        <a:pt x="4004" y="6509"/>
                        <a:pt x="4024" y="6428"/>
                        <a:pt x="4004" y="6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31"/>
                <p:cNvSpPr/>
                <p:nvPr/>
              </p:nvSpPr>
              <p:spPr>
                <a:xfrm>
                  <a:off x="2218948" y="3664568"/>
                  <a:ext cx="3263" cy="6764"/>
                </a:xfrm>
                <a:custGeom>
                  <a:avLst/>
                  <a:gdLst/>
                  <a:ahLst/>
                  <a:cxnLst/>
                  <a:rect l="l" t="t" r="r" b="b"/>
                  <a:pathLst>
                    <a:path w="3263" h="6764" extrusionOk="0">
                      <a:moveTo>
                        <a:pt x="3028" y="6439"/>
                      </a:moveTo>
                      <a:cubicBezTo>
                        <a:pt x="3028" y="6439"/>
                        <a:pt x="3149" y="6277"/>
                        <a:pt x="3190" y="6157"/>
                      </a:cubicBezTo>
                      <a:cubicBezTo>
                        <a:pt x="3432" y="5268"/>
                        <a:pt x="3028" y="4401"/>
                        <a:pt x="2685" y="3614"/>
                      </a:cubicBezTo>
                      <a:cubicBezTo>
                        <a:pt x="2140" y="2403"/>
                        <a:pt x="1272" y="1292"/>
                        <a:pt x="546" y="142"/>
                      </a:cubicBezTo>
                      <a:cubicBezTo>
                        <a:pt x="485" y="1"/>
                        <a:pt x="283" y="-40"/>
                        <a:pt x="142" y="41"/>
                      </a:cubicBezTo>
                      <a:cubicBezTo>
                        <a:pt x="1" y="122"/>
                        <a:pt x="-40" y="304"/>
                        <a:pt x="41" y="445"/>
                      </a:cubicBezTo>
                      <a:cubicBezTo>
                        <a:pt x="687" y="1595"/>
                        <a:pt x="1494" y="2725"/>
                        <a:pt x="1938" y="3937"/>
                      </a:cubicBezTo>
                      <a:cubicBezTo>
                        <a:pt x="2201" y="4623"/>
                        <a:pt x="2180" y="5329"/>
                        <a:pt x="2261" y="6116"/>
                      </a:cubicBezTo>
                      <a:cubicBezTo>
                        <a:pt x="2261" y="6217"/>
                        <a:pt x="2322" y="6277"/>
                        <a:pt x="2362" y="6379"/>
                      </a:cubicBezTo>
                      <a:cubicBezTo>
                        <a:pt x="2322" y="6560"/>
                        <a:pt x="2463" y="6742"/>
                        <a:pt x="2645" y="6762"/>
                      </a:cubicBezTo>
                      <a:cubicBezTo>
                        <a:pt x="2826" y="6782"/>
                        <a:pt x="3008" y="6661"/>
                        <a:pt x="3028" y="6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31"/>
                <p:cNvSpPr/>
                <p:nvPr/>
              </p:nvSpPr>
              <p:spPr>
                <a:xfrm>
                  <a:off x="2223210" y="3666772"/>
                  <a:ext cx="1661" cy="5211"/>
                </a:xfrm>
                <a:custGeom>
                  <a:avLst/>
                  <a:gdLst/>
                  <a:ahLst/>
                  <a:cxnLst/>
                  <a:rect l="l" t="t" r="r" b="b"/>
                  <a:pathLst>
                    <a:path w="1661" h="5211" extrusionOk="0">
                      <a:moveTo>
                        <a:pt x="1390" y="4881"/>
                      </a:moveTo>
                      <a:cubicBezTo>
                        <a:pt x="1471" y="4760"/>
                        <a:pt x="1572" y="4659"/>
                        <a:pt x="1592" y="4518"/>
                      </a:cubicBezTo>
                      <a:cubicBezTo>
                        <a:pt x="1753" y="3973"/>
                        <a:pt x="1592" y="3449"/>
                        <a:pt x="1531" y="2944"/>
                      </a:cubicBezTo>
                      <a:cubicBezTo>
                        <a:pt x="1370" y="2056"/>
                        <a:pt x="1047" y="1229"/>
                        <a:pt x="724" y="260"/>
                      </a:cubicBezTo>
                      <a:cubicBezTo>
                        <a:pt x="663" y="58"/>
                        <a:pt x="441" y="-43"/>
                        <a:pt x="260" y="17"/>
                      </a:cubicBezTo>
                      <a:cubicBezTo>
                        <a:pt x="58" y="78"/>
                        <a:pt x="-43" y="280"/>
                        <a:pt x="17" y="482"/>
                      </a:cubicBezTo>
                      <a:cubicBezTo>
                        <a:pt x="219" y="1249"/>
                        <a:pt x="421" y="1955"/>
                        <a:pt x="542" y="2661"/>
                      </a:cubicBezTo>
                      <a:cubicBezTo>
                        <a:pt x="643" y="3267"/>
                        <a:pt x="482" y="3852"/>
                        <a:pt x="542" y="4538"/>
                      </a:cubicBezTo>
                      <a:cubicBezTo>
                        <a:pt x="542" y="4639"/>
                        <a:pt x="603" y="4680"/>
                        <a:pt x="623" y="4760"/>
                      </a:cubicBezTo>
                      <a:cubicBezTo>
                        <a:pt x="583" y="4962"/>
                        <a:pt x="724" y="5164"/>
                        <a:pt x="926" y="5204"/>
                      </a:cubicBezTo>
                      <a:cubicBezTo>
                        <a:pt x="1127" y="5245"/>
                        <a:pt x="1349" y="5103"/>
                        <a:pt x="1370" y="49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31"/>
                <p:cNvSpPr/>
                <p:nvPr/>
              </p:nvSpPr>
              <p:spPr>
                <a:xfrm>
                  <a:off x="2248421" y="3657132"/>
                  <a:ext cx="7741" cy="11534"/>
                </a:xfrm>
                <a:custGeom>
                  <a:avLst/>
                  <a:gdLst/>
                  <a:ahLst/>
                  <a:cxnLst/>
                  <a:rect l="l" t="t" r="r" b="b"/>
                  <a:pathLst>
                    <a:path w="7741" h="11534" extrusionOk="0">
                      <a:moveTo>
                        <a:pt x="620" y="11413"/>
                      </a:moveTo>
                      <a:cubicBezTo>
                        <a:pt x="882" y="11332"/>
                        <a:pt x="721" y="11514"/>
                        <a:pt x="922" y="11332"/>
                      </a:cubicBezTo>
                      <a:cubicBezTo>
                        <a:pt x="1064" y="11211"/>
                        <a:pt x="1064" y="11009"/>
                        <a:pt x="1104" y="10848"/>
                      </a:cubicBezTo>
                      <a:cubicBezTo>
                        <a:pt x="1669" y="8951"/>
                        <a:pt x="2234" y="7114"/>
                        <a:pt x="3243" y="5479"/>
                      </a:cubicBezTo>
                      <a:cubicBezTo>
                        <a:pt x="4394" y="3663"/>
                        <a:pt x="5847" y="2028"/>
                        <a:pt x="7603" y="676"/>
                      </a:cubicBezTo>
                      <a:cubicBezTo>
                        <a:pt x="7764" y="555"/>
                        <a:pt x="7784" y="312"/>
                        <a:pt x="7663" y="151"/>
                      </a:cubicBezTo>
                      <a:cubicBezTo>
                        <a:pt x="7522" y="-10"/>
                        <a:pt x="7300" y="-51"/>
                        <a:pt x="7118" y="70"/>
                      </a:cubicBezTo>
                      <a:cubicBezTo>
                        <a:pt x="4878" y="1725"/>
                        <a:pt x="3001" y="3764"/>
                        <a:pt x="1710" y="6125"/>
                      </a:cubicBezTo>
                      <a:cubicBezTo>
                        <a:pt x="1003" y="7397"/>
                        <a:pt x="337" y="8749"/>
                        <a:pt x="115" y="10242"/>
                      </a:cubicBezTo>
                      <a:cubicBezTo>
                        <a:pt x="55" y="10565"/>
                        <a:pt x="-87" y="10949"/>
                        <a:pt x="75" y="11251"/>
                      </a:cubicBezTo>
                      <a:cubicBezTo>
                        <a:pt x="236" y="11514"/>
                        <a:pt x="75" y="11251"/>
                        <a:pt x="357" y="11413"/>
                      </a:cubicBezTo>
                      <a:cubicBezTo>
                        <a:pt x="357" y="11473"/>
                        <a:pt x="398" y="11534"/>
                        <a:pt x="438" y="11534"/>
                      </a:cubicBezTo>
                      <a:cubicBezTo>
                        <a:pt x="499" y="11534"/>
                        <a:pt x="559" y="11494"/>
                        <a:pt x="579" y="1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31"/>
                <p:cNvSpPr/>
                <p:nvPr/>
              </p:nvSpPr>
              <p:spPr>
                <a:xfrm>
                  <a:off x="2251698" y="3660956"/>
                  <a:ext cx="6678" cy="6849"/>
                </a:xfrm>
                <a:custGeom>
                  <a:avLst/>
                  <a:gdLst/>
                  <a:ahLst/>
                  <a:cxnLst/>
                  <a:rect l="l" t="t" r="r" b="b"/>
                  <a:pathLst>
                    <a:path w="6678" h="6849" extrusionOk="0">
                      <a:moveTo>
                        <a:pt x="329" y="6782"/>
                      </a:moveTo>
                      <a:cubicBezTo>
                        <a:pt x="491" y="6741"/>
                        <a:pt x="511" y="6782"/>
                        <a:pt x="632" y="6681"/>
                      </a:cubicBezTo>
                      <a:cubicBezTo>
                        <a:pt x="854" y="6499"/>
                        <a:pt x="975" y="6216"/>
                        <a:pt x="1116" y="5974"/>
                      </a:cubicBezTo>
                      <a:cubicBezTo>
                        <a:pt x="1904" y="4723"/>
                        <a:pt x="2630" y="3552"/>
                        <a:pt x="3639" y="2563"/>
                      </a:cubicBezTo>
                      <a:cubicBezTo>
                        <a:pt x="4447" y="1756"/>
                        <a:pt x="5375" y="1050"/>
                        <a:pt x="6505" y="545"/>
                      </a:cubicBezTo>
                      <a:cubicBezTo>
                        <a:pt x="6646" y="485"/>
                        <a:pt x="6707" y="323"/>
                        <a:pt x="6667" y="182"/>
                      </a:cubicBezTo>
                      <a:cubicBezTo>
                        <a:pt x="6606" y="40"/>
                        <a:pt x="6445" y="-40"/>
                        <a:pt x="6303" y="20"/>
                      </a:cubicBezTo>
                      <a:cubicBezTo>
                        <a:pt x="4689" y="565"/>
                        <a:pt x="3357" y="1413"/>
                        <a:pt x="2287" y="2543"/>
                      </a:cubicBezTo>
                      <a:cubicBezTo>
                        <a:pt x="1460" y="3451"/>
                        <a:pt x="713" y="4501"/>
                        <a:pt x="208" y="5712"/>
                      </a:cubicBezTo>
                      <a:cubicBezTo>
                        <a:pt x="127" y="5954"/>
                        <a:pt x="-34" y="6176"/>
                        <a:pt x="6" y="6438"/>
                      </a:cubicBezTo>
                      <a:cubicBezTo>
                        <a:pt x="6" y="6580"/>
                        <a:pt x="67" y="6560"/>
                        <a:pt x="127" y="6701"/>
                      </a:cubicBezTo>
                      <a:cubicBezTo>
                        <a:pt x="87" y="6761"/>
                        <a:pt x="127" y="6822"/>
                        <a:pt x="188" y="6842"/>
                      </a:cubicBezTo>
                      <a:cubicBezTo>
                        <a:pt x="249" y="6862"/>
                        <a:pt x="309" y="6842"/>
                        <a:pt x="329" y="67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31"/>
                <p:cNvSpPr/>
                <p:nvPr/>
              </p:nvSpPr>
              <p:spPr>
                <a:xfrm>
                  <a:off x="2255777" y="3663842"/>
                  <a:ext cx="4881" cy="3070"/>
                </a:xfrm>
                <a:custGeom>
                  <a:avLst/>
                  <a:gdLst/>
                  <a:ahLst/>
                  <a:cxnLst/>
                  <a:rect l="l" t="t" r="r" b="b"/>
                  <a:pathLst>
                    <a:path w="4881" h="3070" extrusionOk="0">
                      <a:moveTo>
                        <a:pt x="187" y="3028"/>
                      </a:moveTo>
                      <a:cubicBezTo>
                        <a:pt x="449" y="2927"/>
                        <a:pt x="691" y="2866"/>
                        <a:pt x="913" y="2745"/>
                      </a:cubicBezTo>
                      <a:cubicBezTo>
                        <a:pt x="1801" y="2241"/>
                        <a:pt x="2467" y="1575"/>
                        <a:pt x="3315" y="1111"/>
                      </a:cubicBezTo>
                      <a:cubicBezTo>
                        <a:pt x="3759" y="868"/>
                        <a:pt x="4223" y="646"/>
                        <a:pt x="4728" y="465"/>
                      </a:cubicBezTo>
                      <a:cubicBezTo>
                        <a:pt x="4849" y="424"/>
                        <a:pt x="4909" y="283"/>
                        <a:pt x="4869" y="162"/>
                      </a:cubicBezTo>
                      <a:cubicBezTo>
                        <a:pt x="4829" y="41"/>
                        <a:pt x="4687" y="-40"/>
                        <a:pt x="4566" y="21"/>
                      </a:cubicBezTo>
                      <a:cubicBezTo>
                        <a:pt x="3658" y="303"/>
                        <a:pt x="2871" y="687"/>
                        <a:pt x="2104" y="1171"/>
                      </a:cubicBezTo>
                      <a:cubicBezTo>
                        <a:pt x="1579" y="1494"/>
                        <a:pt x="1034" y="1797"/>
                        <a:pt x="570" y="2241"/>
                      </a:cubicBezTo>
                      <a:cubicBezTo>
                        <a:pt x="368" y="2422"/>
                        <a:pt x="247" y="2644"/>
                        <a:pt x="45" y="2866"/>
                      </a:cubicBezTo>
                      <a:cubicBezTo>
                        <a:pt x="-15" y="2907"/>
                        <a:pt x="-15" y="2967"/>
                        <a:pt x="45" y="3028"/>
                      </a:cubicBezTo>
                      <a:cubicBezTo>
                        <a:pt x="86" y="3068"/>
                        <a:pt x="146" y="3088"/>
                        <a:pt x="187" y="30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31"/>
                <p:cNvSpPr/>
                <p:nvPr/>
              </p:nvSpPr>
              <p:spPr>
                <a:xfrm>
                  <a:off x="2261332" y="3666063"/>
                  <a:ext cx="1423" cy="928"/>
                </a:xfrm>
                <a:custGeom>
                  <a:avLst/>
                  <a:gdLst/>
                  <a:ahLst/>
                  <a:cxnLst/>
                  <a:rect l="l" t="t" r="r" b="b"/>
                  <a:pathLst>
                    <a:path w="1423" h="928" extrusionOk="0">
                      <a:moveTo>
                        <a:pt x="464" y="908"/>
                      </a:moveTo>
                      <a:lnTo>
                        <a:pt x="1211" y="626"/>
                      </a:lnTo>
                      <a:cubicBezTo>
                        <a:pt x="1393" y="565"/>
                        <a:pt x="1473" y="384"/>
                        <a:pt x="1393" y="202"/>
                      </a:cubicBezTo>
                      <a:cubicBezTo>
                        <a:pt x="1332" y="40"/>
                        <a:pt x="1150" y="-40"/>
                        <a:pt x="969" y="20"/>
                      </a:cubicBezTo>
                      <a:lnTo>
                        <a:pt x="202" y="303"/>
                      </a:lnTo>
                      <a:cubicBezTo>
                        <a:pt x="40" y="363"/>
                        <a:pt x="-40" y="545"/>
                        <a:pt x="20" y="726"/>
                      </a:cubicBezTo>
                      <a:cubicBezTo>
                        <a:pt x="81" y="888"/>
                        <a:pt x="262" y="969"/>
                        <a:pt x="444" y="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31"/>
                <p:cNvSpPr/>
                <p:nvPr/>
              </p:nvSpPr>
              <p:spPr>
                <a:xfrm>
                  <a:off x="2237292" y="3662954"/>
                  <a:ext cx="2023" cy="5792"/>
                </a:xfrm>
                <a:custGeom>
                  <a:avLst/>
                  <a:gdLst/>
                  <a:ahLst/>
                  <a:cxnLst/>
                  <a:rect l="l" t="t" r="r" b="b"/>
                  <a:pathLst>
                    <a:path w="2023" h="5792" extrusionOk="0">
                      <a:moveTo>
                        <a:pt x="1880" y="5671"/>
                      </a:moveTo>
                      <a:cubicBezTo>
                        <a:pt x="1940" y="5227"/>
                        <a:pt x="2041" y="4864"/>
                        <a:pt x="2021" y="4440"/>
                      </a:cubicBezTo>
                      <a:cubicBezTo>
                        <a:pt x="2021" y="4259"/>
                        <a:pt x="1961" y="4097"/>
                        <a:pt x="1940" y="3936"/>
                      </a:cubicBezTo>
                      <a:cubicBezTo>
                        <a:pt x="1638" y="2644"/>
                        <a:pt x="1153" y="1473"/>
                        <a:pt x="568" y="182"/>
                      </a:cubicBezTo>
                      <a:cubicBezTo>
                        <a:pt x="507" y="40"/>
                        <a:pt x="346" y="-40"/>
                        <a:pt x="184" y="20"/>
                      </a:cubicBezTo>
                      <a:cubicBezTo>
                        <a:pt x="23" y="81"/>
                        <a:pt x="-38" y="263"/>
                        <a:pt x="23" y="404"/>
                      </a:cubicBezTo>
                      <a:cubicBezTo>
                        <a:pt x="568" y="1857"/>
                        <a:pt x="810" y="3209"/>
                        <a:pt x="1214" y="4642"/>
                      </a:cubicBezTo>
                      <a:cubicBezTo>
                        <a:pt x="1315" y="5005"/>
                        <a:pt x="1517" y="5328"/>
                        <a:pt x="1638" y="5692"/>
                      </a:cubicBezTo>
                      <a:cubicBezTo>
                        <a:pt x="1638" y="5752"/>
                        <a:pt x="1698" y="5793"/>
                        <a:pt x="1759" y="5793"/>
                      </a:cubicBezTo>
                      <a:cubicBezTo>
                        <a:pt x="1819" y="5793"/>
                        <a:pt x="1860" y="5732"/>
                        <a:pt x="1860" y="5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31"/>
                <p:cNvSpPr/>
                <p:nvPr/>
              </p:nvSpPr>
              <p:spPr>
                <a:xfrm>
                  <a:off x="2240443" y="3660977"/>
                  <a:ext cx="1915" cy="5146"/>
                </a:xfrm>
                <a:custGeom>
                  <a:avLst/>
                  <a:gdLst/>
                  <a:ahLst/>
                  <a:cxnLst/>
                  <a:rect l="l" t="t" r="r" b="b"/>
                  <a:pathLst>
                    <a:path w="1915" h="5146" extrusionOk="0">
                      <a:moveTo>
                        <a:pt x="1594" y="5045"/>
                      </a:moveTo>
                      <a:cubicBezTo>
                        <a:pt x="1715" y="4904"/>
                        <a:pt x="1776" y="4904"/>
                        <a:pt x="1857" y="4723"/>
                      </a:cubicBezTo>
                      <a:cubicBezTo>
                        <a:pt x="1937" y="4501"/>
                        <a:pt x="1917" y="4238"/>
                        <a:pt x="1897" y="3996"/>
                      </a:cubicBezTo>
                      <a:cubicBezTo>
                        <a:pt x="1796" y="2644"/>
                        <a:pt x="1211" y="1514"/>
                        <a:pt x="626" y="202"/>
                      </a:cubicBezTo>
                      <a:cubicBezTo>
                        <a:pt x="565" y="40"/>
                        <a:pt x="383" y="-40"/>
                        <a:pt x="202" y="20"/>
                      </a:cubicBezTo>
                      <a:cubicBezTo>
                        <a:pt x="40" y="81"/>
                        <a:pt x="-40" y="262"/>
                        <a:pt x="20" y="444"/>
                      </a:cubicBezTo>
                      <a:cubicBezTo>
                        <a:pt x="525" y="1877"/>
                        <a:pt x="444" y="3229"/>
                        <a:pt x="989" y="4601"/>
                      </a:cubicBezTo>
                      <a:cubicBezTo>
                        <a:pt x="1070" y="4823"/>
                        <a:pt x="1211" y="4864"/>
                        <a:pt x="1372" y="5045"/>
                      </a:cubicBezTo>
                      <a:cubicBezTo>
                        <a:pt x="1372" y="5106"/>
                        <a:pt x="1433" y="5146"/>
                        <a:pt x="1493" y="5146"/>
                      </a:cubicBezTo>
                      <a:cubicBezTo>
                        <a:pt x="1554" y="5146"/>
                        <a:pt x="1594" y="5086"/>
                        <a:pt x="1594" y="5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31"/>
                <p:cNvSpPr/>
                <p:nvPr/>
              </p:nvSpPr>
              <p:spPr>
                <a:xfrm>
                  <a:off x="2229524" y="3666628"/>
                  <a:ext cx="937" cy="3128"/>
                </a:xfrm>
                <a:custGeom>
                  <a:avLst/>
                  <a:gdLst/>
                  <a:ahLst/>
                  <a:cxnLst/>
                  <a:rect l="l" t="t" r="r" b="b"/>
                  <a:pathLst>
                    <a:path w="937" h="3128" extrusionOk="0">
                      <a:moveTo>
                        <a:pt x="666" y="3027"/>
                      </a:moveTo>
                      <a:cubicBezTo>
                        <a:pt x="787" y="2503"/>
                        <a:pt x="888" y="2220"/>
                        <a:pt x="928" y="1958"/>
                      </a:cubicBezTo>
                      <a:cubicBezTo>
                        <a:pt x="969" y="1514"/>
                        <a:pt x="868" y="1231"/>
                        <a:pt x="787" y="363"/>
                      </a:cubicBezTo>
                      <a:cubicBezTo>
                        <a:pt x="787" y="141"/>
                        <a:pt x="585" y="0"/>
                        <a:pt x="363" y="0"/>
                      </a:cubicBezTo>
                      <a:cubicBezTo>
                        <a:pt x="161" y="0"/>
                        <a:pt x="0" y="202"/>
                        <a:pt x="0" y="404"/>
                      </a:cubicBezTo>
                      <a:cubicBezTo>
                        <a:pt x="61" y="1272"/>
                        <a:pt x="0" y="1554"/>
                        <a:pt x="81" y="1978"/>
                      </a:cubicBezTo>
                      <a:cubicBezTo>
                        <a:pt x="141" y="2240"/>
                        <a:pt x="262" y="2503"/>
                        <a:pt x="424" y="3027"/>
                      </a:cubicBezTo>
                      <a:cubicBezTo>
                        <a:pt x="424" y="3088"/>
                        <a:pt x="484" y="3128"/>
                        <a:pt x="525" y="3128"/>
                      </a:cubicBezTo>
                      <a:cubicBezTo>
                        <a:pt x="585" y="3128"/>
                        <a:pt x="646" y="3068"/>
                        <a:pt x="646" y="30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6" name="Google Shape;1406;p31"/>
              <p:cNvGrpSpPr/>
              <p:nvPr/>
            </p:nvGrpSpPr>
            <p:grpSpPr>
              <a:xfrm>
                <a:off x="2200885" y="3481938"/>
                <a:ext cx="80560" cy="188847"/>
                <a:chOff x="2200885" y="3481938"/>
                <a:chExt cx="80560" cy="188847"/>
              </a:xfrm>
            </p:grpSpPr>
            <p:sp>
              <p:nvSpPr>
                <p:cNvPr id="1407" name="Google Shape;1407;p31"/>
                <p:cNvSpPr/>
                <p:nvPr/>
              </p:nvSpPr>
              <p:spPr>
                <a:xfrm>
                  <a:off x="2240781" y="3481938"/>
                  <a:ext cx="4154" cy="188847"/>
                </a:xfrm>
                <a:custGeom>
                  <a:avLst/>
                  <a:gdLst/>
                  <a:ahLst/>
                  <a:cxnLst/>
                  <a:rect l="l" t="t" r="r" b="b"/>
                  <a:pathLst>
                    <a:path w="4154" h="188847" extrusionOk="0">
                      <a:moveTo>
                        <a:pt x="1135" y="188787"/>
                      </a:moveTo>
                      <a:cubicBezTo>
                        <a:pt x="1316" y="188605"/>
                        <a:pt x="1438" y="188585"/>
                        <a:pt x="1538" y="188343"/>
                      </a:cubicBezTo>
                      <a:cubicBezTo>
                        <a:pt x="1760" y="187798"/>
                        <a:pt x="1599" y="187152"/>
                        <a:pt x="1619" y="186526"/>
                      </a:cubicBezTo>
                      <a:cubicBezTo>
                        <a:pt x="1720" y="184064"/>
                        <a:pt x="1801" y="181319"/>
                        <a:pt x="1861" y="178373"/>
                      </a:cubicBezTo>
                      <a:cubicBezTo>
                        <a:pt x="1922" y="174619"/>
                        <a:pt x="1922" y="170501"/>
                        <a:pt x="1922" y="166142"/>
                      </a:cubicBezTo>
                      <a:cubicBezTo>
                        <a:pt x="1922" y="155102"/>
                        <a:pt x="1841" y="142448"/>
                        <a:pt x="1720" y="129914"/>
                      </a:cubicBezTo>
                      <a:cubicBezTo>
                        <a:pt x="1518" y="108824"/>
                        <a:pt x="1276" y="88036"/>
                        <a:pt x="1579" y="75603"/>
                      </a:cubicBezTo>
                      <a:cubicBezTo>
                        <a:pt x="2023" y="58004"/>
                        <a:pt x="3779" y="40426"/>
                        <a:pt x="4102" y="22826"/>
                      </a:cubicBezTo>
                      <a:cubicBezTo>
                        <a:pt x="4223" y="16772"/>
                        <a:pt x="4142" y="10737"/>
                        <a:pt x="3799" y="4682"/>
                      </a:cubicBezTo>
                      <a:cubicBezTo>
                        <a:pt x="3759" y="4077"/>
                        <a:pt x="3738" y="3471"/>
                        <a:pt x="3698" y="2866"/>
                      </a:cubicBezTo>
                      <a:cubicBezTo>
                        <a:pt x="3617" y="1958"/>
                        <a:pt x="3476" y="1070"/>
                        <a:pt x="3355" y="162"/>
                      </a:cubicBezTo>
                      <a:cubicBezTo>
                        <a:pt x="3355" y="61"/>
                        <a:pt x="3254" y="0"/>
                        <a:pt x="3173" y="0"/>
                      </a:cubicBezTo>
                      <a:cubicBezTo>
                        <a:pt x="3072" y="0"/>
                        <a:pt x="3012" y="81"/>
                        <a:pt x="3012" y="182"/>
                      </a:cubicBezTo>
                      <a:cubicBezTo>
                        <a:pt x="3012" y="1191"/>
                        <a:pt x="2992" y="2200"/>
                        <a:pt x="3012" y="3209"/>
                      </a:cubicBezTo>
                      <a:cubicBezTo>
                        <a:pt x="3072" y="7730"/>
                        <a:pt x="3214" y="12251"/>
                        <a:pt x="3153" y="16772"/>
                      </a:cubicBezTo>
                      <a:cubicBezTo>
                        <a:pt x="3093" y="21293"/>
                        <a:pt x="2971" y="25813"/>
                        <a:pt x="2770" y="30334"/>
                      </a:cubicBezTo>
                      <a:cubicBezTo>
                        <a:pt x="2083" y="45411"/>
                        <a:pt x="711" y="60467"/>
                        <a:pt x="247" y="75563"/>
                      </a:cubicBezTo>
                      <a:cubicBezTo>
                        <a:pt x="-76" y="86219"/>
                        <a:pt x="-36" y="103011"/>
                        <a:pt x="106" y="120873"/>
                      </a:cubicBezTo>
                      <a:cubicBezTo>
                        <a:pt x="166" y="128058"/>
                        <a:pt x="227" y="135404"/>
                        <a:pt x="307" y="142609"/>
                      </a:cubicBezTo>
                      <a:cubicBezTo>
                        <a:pt x="428" y="154376"/>
                        <a:pt x="529" y="165738"/>
                        <a:pt x="570" y="175204"/>
                      </a:cubicBezTo>
                      <a:cubicBezTo>
                        <a:pt x="590" y="179765"/>
                        <a:pt x="590" y="183882"/>
                        <a:pt x="610" y="187414"/>
                      </a:cubicBezTo>
                      <a:cubicBezTo>
                        <a:pt x="610" y="187737"/>
                        <a:pt x="509" y="188080"/>
                        <a:pt x="610" y="188363"/>
                      </a:cubicBezTo>
                      <a:cubicBezTo>
                        <a:pt x="711" y="188605"/>
                        <a:pt x="812" y="188585"/>
                        <a:pt x="973" y="188787"/>
                      </a:cubicBezTo>
                      <a:cubicBezTo>
                        <a:pt x="973" y="188827"/>
                        <a:pt x="994" y="188847"/>
                        <a:pt x="1034" y="188847"/>
                      </a:cubicBezTo>
                      <a:cubicBezTo>
                        <a:pt x="1074" y="188847"/>
                        <a:pt x="1094" y="188827"/>
                        <a:pt x="1094" y="1887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31"/>
                <p:cNvSpPr/>
                <p:nvPr/>
              </p:nvSpPr>
              <p:spPr>
                <a:xfrm>
                  <a:off x="2242441" y="3548800"/>
                  <a:ext cx="31623" cy="49247"/>
                </a:xfrm>
                <a:custGeom>
                  <a:avLst/>
                  <a:gdLst/>
                  <a:ahLst/>
                  <a:cxnLst/>
                  <a:rect l="l" t="t" r="r" b="b"/>
                  <a:pathLst>
                    <a:path w="31623" h="49247" extrusionOk="0">
                      <a:moveTo>
                        <a:pt x="81" y="48743"/>
                      </a:moveTo>
                      <a:cubicBezTo>
                        <a:pt x="323" y="49167"/>
                        <a:pt x="-40" y="48965"/>
                        <a:pt x="363" y="49247"/>
                      </a:cubicBezTo>
                      <a:cubicBezTo>
                        <a:pt x="383" y="49247"/>
                        <a:pt x="424" y="49247"/>
                        <a:pt x="464" y="49247"/>
                      </a:cubicBezTo>
                      <a:cubicBezTo>
                        <a:pt x="1473" y="49247"/>
                        <a:pt x="2422" y="49046"/>
                        <a:pt x="3370" y="48864"/>
                      </a:cubicBezTo>
                      <a:cubicBezTo>
                        <a:pt x="14531" y="46906"/>
                        <a:pt x="21858" y="40206"/>
                        <a:pt x="26257" y="31911"/>
                      </a:cubicBezTo>
                      <a:cubicBezTo>
                        <a:pt x="29305" y="26159"/>
                        <a:pt x="31061" y="19599"/>
                        <a:pt x="31505" y="13202"/>
                      </a:cubicBezTo>
                      <a:cubicBezTo>
                        <a:pt x="31828" y="8681"/>
                        <a:pt x="31464" y="4261"/>
                        <a:pt x="30758" y="285"/>
                      </a:cubicBezTo>
                      <a:cubicBezTo>
                        <a:pt x="30718" y="103"/>
                        <a:pt x="30556" y="-18"/>
                        <a:pt x="30375" y="2"/>
                      </a:cubicBezTo>
                      <a:cubicBezTo>
                        <a:pt x="30193" y="22"/>
                        <a:pt x="30052" y="204"/>
                        <a:pt x="30072" y="386"/>
                      </a:cubicBezTo>
                      <a:cubicBezTo>
                        <a:pt x="30476" y="4321"/>
                        <a:pt x="30395" y="8640"/>
                        <a:pt x="29910" y="13060"/>
                      </a:cubicBezTo>
                      <a:cubicBezTo>
                        <a:pt x="29265" y="19216"/>
                        <a:pt x="27731" y="25573"/>
                        <a:pt x="24824" y="31144"/>
                      </a:cubicBezTo>
                      <a:cubicBezTo>
                        <a:pt x="20647" y="39075"/>
                        <a:pt x="13724" y="45393"/>
                        <a:pt x="3108" y="47532"/>
                      </a:cubicBezTo>
                      <a:cubicBezTo>
                        <a:pt x="2200" y="47714"/>
                        <a:pt x="1251" y="47794"/>
                        <a:pt x="303" y="48016"/>
                      </a:cubicBezTo>
                      <a:cubicBezTo>
                        <a:pt x="262" y="48016"/>
                        <a:pt x="242" y="48016"/>
                        <a:pt x="222" y="48037"/>
                      </a:cubicBezTo>
                      <a:cubicBezTo>
                        <a:pt x="-121" y="48379"/>
                        <a:pt x="202" y="48117"/>
                        <a:pt x="61" y="48582"/>
                      </a:cubicBezTo>
                      <a:cubicBezTo>
                        <a:pt x="20" y="48582"/>
                        <a:pt x="0" y="48622"/>
                        <a:pt x="0" y="48662"/>
                      </a:cubicBezTo>
                      <a:cubicBezTo>
                        <a:pt x="0" y="48702"/>
                        <a:pt x="40" y="48723"/>
                        <a:pt x="81" y="487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31"/>
                <p:cNvSpPr/>
                <p:nvPr/>
              </p:nvSpPr>
              <p:spPr>
                <a:xfrm>
                  <a:off x="2267719" y="3575108"/>
                  <a:ext cx="13726" cy="6197"/>
                </a:xfrm>
                <a:custGeom>
                  <a:avLst/>
                  <a:gdLst/>
                  <a:ahLst/>
                  <a:cxnLst/>
                  <a:rect l="l" t="t" r="r" b="b"/>
                  <a:pathLst>
                    <a:path w="13726" h="6197" extrusionOk="0">
                      <a:moveTo>
                        <a:pt x="192" y="6047"/>
                      </a:moveTo>
                      <a:cubicBezTo>
                        <a:pt x="474" y="6128"/>
                        <a:pt x="333" y="6229"/>
                        <a:pt x="616" y="6188"/>
                      </a:cubicBezTo>
                      <a:cubicBezTo>
                        <a:pt x="717" y="6188"/>
                        <a:pt x="797" y="6067"/>
                        <a:pt x="898" y="5986"/>
                      </a:cubicBezTo>
                      <a:cubicBezTo>
                        <a:pt x="2331" y="4957"/>
                        <a:pt x="3805" y="4170"/>
                        <a:pt x="5399" y="3524"/>
                      </a:cubicBezTo>
                      <a:cubicBezTo>
                        <a:pt x="6448" y="3080"/>
                        <a:pt x="7538" y="2676"/>
                        <a:pt x="8628" y="2273"/>
                      </a:cubicBezTo>
                      <a:cubicBezTo>
                        <a:pt x="10263" y="1688"/>
                        <a:pt x="11898" y="1082"/>
                        <a:pt x="13593" y="436"/>
                      </a:cubicBezTo>
                      <a:cubicBezTo>
                        <a:pt x="13694" y="396"/>
                        <a:pt x="13755" y="275"/>
                        <a:pt x="13714" y="154"/>
                      </a:cubicBezTo>
                      <a:cubicBezTo>
                        <a:pt x="13694" y="33"/>
                        <a:pt x="13573" y="-28"/>
                        <a:pt x="13432" y="12"/>
                      </a:cubicBezTo>
                      <a:cubicBezTo>
                        <a:pt x="11676" y="477"/>
                        <a:pt x="9960" y="820"/>
                        <a:pt x="8305" y="1284"/>
                      </a:cubicBezTo>
                      <a:cubicBezTo>
                        <a:pt x="7135" y="1607"/>
                        <a:pt x="6004" y="1970"/>
                        <a:pt x="4915" y="2434"/>
                      </a:cubicBezTo>
                      <a:cubicBezTo>
                        <a:pt x="3239" y="3141"/>
                        <a:pt x="1685" y="4009"/>
                        <a:pt x="293" y="5260"/>
                      </a:cubicBezTo>
                      <a:cubicBezTo>
                        <a:pt x="212" y="5341"/>
                        <a:pt x="91" y="5401"/>
                        <a:pt x="30" y="5522"/>
                      </a:cubicBezTo>
                      <a:cubicBezTo>
                        <a:pt x="-50" y="5785"/>
                        <a:pt x="51" y="5684"/>
                        <a:pt x="91" y="5966"/>
                      </a:cubicBezTo>
                      <a:cubicBezTo>
                        <a:pt x="71" y="5986"/>
                        <a:pt x="71" y="6027"/>
                        <a:pt x="91" y="6067"/>
                      </a:cubicBezTo>
                      <a:cubicBezTo>
                        <a:pt x="111" y="6087"/>
                        <a:pt x="152" y="6087"/>
                        <a:pt x="172" y="60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31"/>
                <p:cNvSpPr/>
                <p:nvPr/>
              </p:nvSpPr>
              <p:spPr>
                <a:xfrm>
                  <a:off x="2209999" y="3601791"/>
                  <a:ext cx="32866" cy="20917"/>
                </a:xfrm>
                <a:custGeom>
                  <a:avLst/>
                  <a:gdLst/>
                  <a:ahLst/>
                  <a:cxnLst/>
                  <a:rect l="l" t="t" r="r" b="b"/>
                  <a:pathLst>
                    <a:path w="32866" h="20917" extrusionOk="0">
                      <a:moveTo>
                        <a:pt x="32806" y="20839"/>
                      </a:moveTo>
                      <a:lnTo>
                        <a:pt x="32806" y="20798"/>
                      </a:lnTo>
                      <a:cubicBezTo>
                        <a:pt x="32806" y="20798"/>
                        <a:pt x="32806" y="20536"/>
                        <a:pt x="32806" y="20475"/>
                      </a:cubicBezTo>
                      <a:cubicBezTo>
                        <a:pt x="32806" y="20475"/>
                        <a:pt x="32866" y="20475"/>
                        <a:pt x="32866" y="20415"/>
                      </a:cubicBezTo>
                      <a:cubicBezTo>
                        <a:pt x="32866" y="20374"/>
                        <a:pt x="32806" y="20354"/>
                        <a:pt x="32806" y="20354"/>
                      </a:cubicBezTo>
                      <a:cubicBezTo>
                        <a:pt x="32806" y="20294"/>
                        <a:pt x="32806" y="20092"/>
                        <a:pt x="32806" y="20031"/>
                      </a:cubicBezTo>
                      <a:lnTo>
                        <a:pt x="32806" y="19991"/>
                      </a:lnTo>
                      <a:cubicBezTo>
                        <a:pt x="32806" y="19991"/>
                        <a:pt x="32806" y="19971"/>
                        <a:pt x="32806" y="19971"/>
                      </a:cubicBezTo>
                      <a:cubicBezTo>
                        <a:pt x="32745" y="19910"/>
                        <a:pt x="32664" y="19971"/>
                        <a:pt x="32584" y="19971"/>
                      </a:cubicBezTo>
                      <a:cubicBezTo>
                        <a:pt x="31837" y="19910"/>
                        <a:pt x="31090" y="19850"/>
                        <a:pt x="30343" y="19769"/>
                      </a:cubicBezTo>
                      <a:cubicBezTo>
                        <a:pt x="27235" y="19487"/>
                        <a:pt x="24268" y="19103"/>
                        <a:pt x="21483" y="18498"/>
                      </a:cubicBezTo>
                      <a:cubicBezTo>
                        <a:pt x="16821" y="17509"/>
                        <a:pt x="12684" y="15955"/>
                        <a:pt x="9293" y="13533"/>
                      </a:cubicBezTo>
                      <a:cubicBezTo>
                        <a:pt x="7961" y="12584"/>
                        <a:pt x="6750" y="11514"/>
                        <a:pt x="5660" y="10303"/>
                      </a:cubicBezTo>
                      <a:cubicBezTo>
                        <a:pt x="3299" y="7680"/>
                        <a:pt x="1503" y="4390"/>
                        <a:pt x="473" y="192"/>
                      </a:cubicBezTo>
                      <a:cubicBezTo>
                        <a:pt x="453" y="51"/>
                        <a:pt x="312" y="-30"/>
                        <a:pt x="191" y="10"/>
                      </a:cubicBezTo>
                      <a:cubicBezTo>
                        <a:pt x="70" y="31"/>
                        <a:pt x="-31" y="172"/>
                        <a:pt x="9" y="293"/>
                      </a:cubicBezTo>
                      <a:cubicBezTo>
                        <a:pt x="776" y="4713"/>
                        <a:pt x="2391" y="8305"/>
                        <a:pt x="4712" y="11151"/>
                      </a:cubicBezTo>
                      <a:cubicBezTo>
                        <a:pt x="5801" y="12503"/>
                        <a:pt x="7073" y="13674"/>
                        <a:pt x="8465" y="14703"/>
                      </a:cubicBezTo>
                      <a:cubicBezTo>
                        <a:pt x="11977" y="17287"/>
                        <a:pt x="16316" y="18962"/>
                        <a:pt x="21201" y="19910"/>
                      </a:cubicBezTo>
                      <a:cubicBezTo>
                        <a:pt x="24067" y="20475"/>
                        <a:pt x="27114" y="20778"/>
                        <a:pt x="30283" y="20879"/>
                      </a:cubicBezTo>
                      <a:cubicBezTo>
                        <a:pt x="31029" y="20899"/>
                        <a:pt x="31796" y="20899"/>
                        <a:pt x="32563" y="20899"/>
                      </a:cubicBezTo>
                      <a:cubicBezTo>
                        <a:pt x="32644" y="20899"/>
                        <a:pt x="32725" y="20940"/>
                        <a:pt x="32785" y="20899"/>
                      </a:cubicBezTo>
                      <a:lnTo>
                        <a:pt x="32806" y="20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31"/>
                <p:cNvSpPr/>
                <p:nvPr/>
              </p:nvSpPr>
              <p:spPr>
                <a:xfrm>
                  <a:off x="2244318" y="3493533"/>
                  <a:ext cx="18860" cy="22765"/>
                </a:xfrm>
                <a:custGeom>
                  <a:avLst/>
                  <a:gdLst/>
                  <a:ahLst/>
                  <a:cxnLst/>
                  <a:rect l="l" t="t" r="r" b="b"/>
                  <a:pathLst>
                    <a:path w="18860" h="22765" extrusionOk="0">
                      <a:moveTo>
                        <a:pt x="81" y="22211"/>
                      </a:moveTo>
                      <a:cubicBezTo>
                        <a:pt x="323" y="22615"/>
                        <a:pt x="-20" y="22494"/>
                        <a:pt x="383" y="22695"/>
                      </a:cubicBezTo>
                      <a:cubicBezTo>
                        <a:pt x="686" y="22857"/>
                        <a:pt x="1070" y="22695"/>
                        <a:pt x="1393" y="22635"/>
                      </a:cubicBezTo>
                      <a:cubicBezTo>
                        <a:pt x="2180" y="22554"/>
                        <a:pt x="2926" y="22413"/>
                        <a:pt x="3653" y="22211"/>
                      </a:cubicBezTo>
                      <a:cubicBezTo>
                        <a:pt x="6721" y="21384"/>
                        <a:pt x="9203" y="19709"/>
                        <a:pt x="11343" y="17287"/>
                      </a:cubicBezTo>
                      <a:cubicBezTo>
                        <a:pt x="13159" y="15228"/>
                        <a:pt x="14753" y="12584"/>
                        <a:pt x="16106" y="9194"/>
                      </a:cubicBezTo>
                      <a:cubicBezTo>
                        <a:pt x="17135" y="6651"/>
                        <a:pt x="17983" y="3724"/>
                        <a:pt x="18850" y="354"/>
                      </a:cubicBezTo>
                      <a:cubicBezTo>
                        <a:pt x="18891" y="212"/>
                        <a:pt x="18810" y="51"/>
                        <a:pt x="18669" y="10"/>
                      </a:cubicBezTo>
                      <a:cubicBezTo>
                        <a:pt x="18528" y="-30"/>
                        <a:pt x="18366" y="51"/>
                        <a:pt x="18326" y="192"/>
                      </a:cubicBezTo>
                      <a:cubicBezTo>
                        <a:pt x="17216" y="3442"/>
                        <a:pt x="16065" y="6247"/>
                        <a:pt x="14935" y="8689"/>
                      </a:cubicBezTo>
                      <a:cubicBezTo>
                        <a:pt x="13482" y="11837"/>
                        <a:pt x="11988" y="14360"/>
                        <a:pt x="10233" y="16298"/>
                      </a:cubicBezTo>
                      <a:cubicBezTo>
                        <a:pt x="8255" y="18477"/>
                        <a:pt x="5974" y="19850"/>
                        <a:pt x="3209" y="20718"/>
                      </a:cubicBezTo>
                      <a:cubicBezTo>
                        <a:pt x="2543" y="20919"/>
                        <a:pt x="1877" y="21101"/>
                        <a:pt x="1171" y="21283"/>
                      </a:cubicBezTo>
                      <a:cubicBezTo>
                        <a:pt x="868" y="21364"/>
                        <a:pt x="484" y="21283"/>
                        <a:pt x="242" y="21525"/>
                      </a:cubicBezTo>
                      <a:cubicBezTo>
                        <a:pt x="-101" y="21828"/>
                        <a:pt x="202" y="21646"/>
                        <a:pt x="61" y="22070"/>
                      </a:cubicBezTo>
                      <a:cubicBezTo>
                        <a:pt x="20" y="22070"/>
                        <a:pt x="0" y="22110"/>
                        <a:pt x="0" y="22151"/>
                      </a:cubicBezTo>
                      <a:cubicBezTo>
                        <a:pt x="0" y="22191"/>
                        <a:pt x="40" y="22211"/>
                        <a:pt x="81" y="222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31"/>
                <p:cNvSpPr/>
                <p:nvPr/>
              </p:nvSpPr>
              <p:spPr>
                <a:xfrm>
                  <a:off x="2215113" y="3537420"/>
                  <a:ext cx="26512" cy="32970"/>
                </a:xfrm>
                <a:custGeom>
                  <a:avLst/>
                  <a:gdLst/>
                  <a:ahLst/>
                  <a:cxnLst/>
                  <a:rect l="l" t="t" r="r" b="b"/>
                  <a:pathLst>
                    <a:path w="26512" h="32970" extrusionOk="0">
                      <a:moveTo>
                        <a:pt x="303" y="61"/>
                      </a:moveTo>
                      <a:cubicBezTo>
                        <a:pt x="202" y="283"/>
                        <a:pt x="81" y="363"/>
                        <a:pt x="61" y="606"/>
                      </a:cubicBezTo>
                      <a:cubicBezTo>
                        <a:pt x="-161" y="2059"/>
                        <a:pt x="283" y="3532"/>
                        <a:pt x="424" y="4985"/>
                      </a:cubicBezTo>
                      <a:cubicBezTo>
                        <a:pt x="545" y="6095"/>
                        <a:pt x="727" y="7205"/>
                        <a:pt x="1070" y="8295"/>
                      </a:cubicBezTo>
                      <a:cubicBezTo>
                        <a:pt x="2927" y="14007"/>
                        <a:pt x="4804" y="19920"/>
                        <a:pt x="9466" y="24703"/>
                      </a:cubicBezTo>
                      <a:cubicBezTo>
                        <a:pt x="12978" y="28316"/>
                        <a:pt x="18084" y="31242"/>
                        <a:pt x="25915" y="32958"/>
                      </a:cubicBezTo>
                      <a:cubicBezTo>
                        <a:pt x="26177" y="33018"/>
                        <a:pt x="26440" y="32857"/>
                        <a:pt x="26500" y="32595"/>
                      </a:cubicBezTo>
                      <a:cubicBezTo>
                        <a:pt x="26561" y="32332"/>
                        <a:pt x="26399" y="32070"/>
                        <a:pt x="26137" y="32009"/>
                      </a:cubicBezTo>
                      <a:cubicBezTo>
                        <a:pt x="18629" y="30253"/>
                        <a:pt x="13765" y="27327"/>
                        <a:pt x="10395" y="23836"/>
                      </a:cubicBezTo>
                      <a:cubicBezTo>
                        <a:pt x="5914" y="19173"/>
                        <a:pt x="4077" y="13442"/>
                        <a:pt x="2281" y="7932"/>
                      </a:cubicBezTo>
                      <a:cubicBezTo>
                        <a:pt x="1454" y="5631"/>
                        <a:pt x="1393" y="3169"/>
                        <a:pt x="949" y="807"/>
                      </a:cubicBezTo>
                      <a:cubicBezTo>
                        <a:pt x="929" y="706"/>
                        <a:pt x="949" y="585"/>
                        <a:pt x="889" y="484"/>
                      </a:cubicBezTo>
                      <a:cubicBezTo>
                        <a:pt x="767" y="262"/>
                        <a:pt x="646" y="222"/>
                        <a:pt x="465" y="61"/>
                      </a:cubicBezTo>
                      <a:cubicBezTo>
                        <a:pt x="465" y="20"/>
                        <a:pt x="424" y="0"/>
                        <a:pt x="384" y="0"/>
                      </a:cubicBezTo>
                      <a:cubicBezTo>
                        <a:pt x="344" y="0"/>
                        <a:pt x="323" y="40"/>
                        <a:pt x="323" y="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31"/>
                <p:cNvSpPr/>
                <p:nvPr/>
              </p:nvSpPr>
              <p:spPr>
                <a:xfrm>
                  <a:off x="2241639" y="3529177"/>
                  <a:ext cx="10234" cy="19726"/>
                </a:xfrm>
                <a:custGeom>
                  <a:avLst/>
                  <a:gdLst/>
                  <a:ahLst/>
                  <a:cxnLst/>
                  <a:rect l="l" t="t" r="r" b="b"/>
                  <a:pathLst>
                    <a:path w="10234" h="19726" extrusionOk="0">
                      <a:moveTo>
                        <a:pt x="358" y="19726"/>
                      </a:moveTo>
                      <a:cubicBezTo>
                        <a:pt x="600" y="19645"/>
                        <a:pt x="600" y="19767"/>
                        <a:pt x="781" y="19605"/>
                      </a:cubicBezTo>
                      <a:cubicBezTo>
                        <a:pt x="923" y="19464"/>
                        <a:pt x="943" y="19242"/>
                        <a:pt x="1024" y="19060"/>
                      </a:cubicBezTo>
                      <a:cubicBezTo>
                        <a:pt x="2033" y="16679"/>
                        <a:pt x="3506" y="14479"/>
                        <a:pt x="4717" y="12178"/>
                      </a:cubicBezTo>
                      <a:cubicBezTo>
                        <a:pt x="5908" y="9817"/>
                        <a:pt x="7119" y="7455"/>
                        <a:pt x="8188" y="5033"/>
                      </a:cubicBezTo>
                      <a:cubicBezTo>
                        <a:pt x="8915" y="3419"/>
                        <a:pt x="9561" y="1784"/>
                        <a:pt x="10227" y="149"/>
                      </a:cubicBezTo>
                      <a:cubicBezTo>
                        <a:pt x="10247" y="109"/>
                        <a:pt x="10227" y="48"/>
                        <a:pt x="10186" y="8"/>
                      </a:cubicBezTo>
                      <a:cubicBezTo>
                        <a:pt x="10146" y="-12"/>
                        <a:pt x="10086" y="8"/>
                        <a:pt x="10065" y="48"/>
                      </a:cubicBezTo>
                      <a:lnTo>
                        <a:pt x="3950" y="11734"/>
                      </a:lnTo>
                      <a:cubicBezTo>
                        <a:pt x="2981" y="13530"/>
                        <a:pt x="1811" y="15226"/>
                        <a:pt x="923" y="17042"/>
                      </a:cubicBezTo>
                      <a:cubicBezTo>
                        <a:pt x="559" y="17768"/>
                        <a:pt x="-107" y="18475"/>
                        <a:pt x="15" y="19282"/>
                      </a:cubicBezTo>
                      <a:cubicBezTo>
                        <a:pt x="55" y="19544"/>
                        <a:pt x="115" y="19444"/>
                        <a:pt x="277" y="19645"/>
                      </a:cubicBezTo>
                      <a:cubicBezTo>
                        <a:pt x="277" y="19686"/>
                        <a:pt x="277" y="19726"/>
                        <a:pt x="317" y="19726"/>
                      </a:cubicBezTo>
                      <a:cubicBezTo>
                        <a:pt x="358" y="19726"/>
                        <a:pt x="398" y="19726"/>
                        <a:pt x="398" y="196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31"/>
                <p:cNvSpPr/>
                <p:nvPr/>
              </p:nvSpPr>
              <p:spPr>
                <a:xfrm>
                  <a:off x="2223359" y="3495572"/>
                  <a:ext cx="20479" cy="24369"/>
                </a:xfrm>
                <a:custGeom>
                  <a:avLst/>
                  <a:gdLst/>
                  <a:ahLst/>
                  <a:cxnLst/>
                  <a:rect l="l" t="t" r="r" b="b"/>
                  <a:pathLst>
                    <a:path w="20479" h="24369" extrusionOk="0">
                      <a:moveTo>
                        <a:pt x="20192" y="24289"/>
                      </a:moveTo>
                      <a:cubicBezTo>
                        <a:pt x="20495" y="24148"/>
                        <a:pt x="20273" y="24450"/>
                        <a:pt x="20454" y="24168"/>
                      </a:cubicBezTo>
                      <a:cubicBezTo>
                        <a:pt x="20515" y="24067"/>
                        <a:pt x="20454" y="23946"/>
                        <a:pt x="20414" y="23825"/>
                      </a:cubicBezTo>
                      <a:cubicBezTo>
                        <a:pt x="20232" y="22594"/>
                        <a:pt x="19728" y="21423"/>
                        <a:pt x="19062" y="20313"/>
                      </a:cubicBezTo>
                      <a:cubicBezTo>
                        <a:pt x="18012" y="18557"/>
                        <a:pt x="16559" y="16963"/>
                        <a:pt x="15308" y="15469"/>
                      </a:cubicBezTo>
                      <a:cubicBezTo>
                        <a:pt x="12583" y="12260"/>
                        <a:pt x="9899" y="8809"/>
                        <a:pt x="6871" y="5701"/>
                      </a:cubicBezTo>
                      <a:cubicBezTo>
                        <a:pt x="4853" y="3622"/>
                        <a:pt x="2694" y="1725"/>
                        <a:pt x="353" y="50"/>
                      </a:cubicBezTo>
                      <a:cubicBezTo>
                        <a:pt x="252" y="-31"/>
                        <a:pt x="131" y="-11"/>
                        <a:pt x="50" y="90"/>
                      </a:cubicBezTo>
                      <a:cubicBezTo>
                        <a:pt x="-31" y="191"/>
                        <a:pt x="-11" y="312"/>
                        <a:pt x="90" y="393"/>
                      </a:cubicBezTo>
                      <a:cubicBezTo>
                        <a:pt x="2310" y="2189"/>
                        <a:pt x="4288" y="4228"/>
                        <a:pt x="6205" y="6347"/>
                      </a:cubicBezTo>
                      <a:cubicBezTo>
                        <a:pt x="9112" y="9536"/>
                        <a:pt x="11857" y="12906"/>
                        <a:pt x="14541" y="16115"/>
                      </a:cubicBezTo>
                      <a:cubicBezTo>
                        <a:pt x="15772" y="17548"/>
                        <a:pt x="17185" y="19122"/>
                        <a:pt x="18275" y="20797"/>
                      </a:cubicBezTo>
                      <a:cubicBezTo>
                        <a:pt x="18920" y="21807"/>
                        <a:pt x="19425" y="22856"/>
                        <a:pt x="19708" y="23966"/>
                      </a:cubicBezTo>
                      <a:cubicBezTo>
                        <a:pt x="19728" y="24067"/>
                        <a:pt x="19708" y="24188"/>
                        <a:pt x="19788" y="24269"/>
                      </a:cubicBezTo>
                      <a:cubicBezTo>
                        <a:pt x="20030" y="24491"/>
                        <a:pt x="19748" y="24269"/>
                        <a:pt x="20071" y="24309"/>
                      </a:cubicBezTo>
                      <a:cubicBezTo>
                        <a:pt x="20071" y="24350"/>
                        <a:pt x="20111" y="24370"/>
                        <a:pt x="20152" y="24370"/>
                      </a:cubicBezTo>
                      <a:cubicBezTo>
                        <a:pt x="20192" y="24370"/>
                        <a:pt x="20212" y="24329"/>
                        <a:pt x="20212" y="242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31"/>
                <p:cNvSpPr/>
                <p:nvPr/>
              </p:nvSpPr>
              <p:spPr>
                <a:xfrm>
                  <a:off x="2200885" y="3561053"/>
                  <a:ext cx="30112" cy="5329"/>
                </a:xfrm>
                <a:custGeom>
                  <a:avLst/>
                  <a:gdLst/>
                  <a:ahLst/>
                  <a:cxnLst/>
                  <a:rect l="l" t="t" r="r" b="b"/>
                  <a:pathLst>
                    <a:path w="30112" h="5329" extrusionOk="0">
                      <a:moveTo>
                        <a:pt x="30072" y="5066"/>
                      </a:moveTo>
                      <a:cubicBezTo>
                        <a:pt x="29931" y="4884"/>
                        <a:pt x="29890" y="4743"/>
                        <a:pt x="29688" y="4622"/>
                      </a:cubicBezTo>
                      <a:cubicBezTo>
                        <a:pt x="28498" y="3834"/>
                        <a:pt x="26923" y="3834"/>
                        <a:pt x="25490" y="3552"/>
                      </a:cubicBezTo>
                      <a:cubicBezTo>
                        <a:pt x="21837" y="2825"/>
                        <a:pt x="18023" y="2482"/>
                        <a:pt x="14410" y="1998"/>
                      </a:cubicBezTo>
                      <a:cubicBezTo>
                        <a:pt x="11080" y="1614"/>
                        <a:pt x="7811" y="928"/>
                        <a:pt x="4501" y="464"/>
                      </a:cubicBezTo>
                      <a:cubicBezTo>
                        <a:pt x="3068" y="262"/>
                        <a:pt x="1635" y="121"/>
                        <a:pt x="202" y="0"/>
                      </a:cubicBezTo>
                      <a:cubicBezTo>
                        <a:pt x="101" y="0"/>
                        <a:pt x="0" y="60"/>
                        <a:pt x="0" y="161"/>
                      </a:cubicBezTo>
                      <a:cubicBezTo>
                        <a:pt x="0" y="262"/>
                        <a:pt x="61" y="363"/>
                        <a:pt x="161" y="363"/>
                      </a:cubicBezTo>
                      <a:cubicBezTo>
                        <a:pt x="827" y="484"/>
                        <a:pt x="1473" y="605"/>
                        <a:pt x="2139" y="727"/>
                      </a:cubicBezTo>
                      <a:cubicBezTo>
                        <a:pt x="4783" y="1211"/>
                        <a:pt x="7387" y="1756"/>
                        <a:pt x="10031" y="2260"/>
                      </a:cubicBezTo>
                      <a:cubicBezTo>
                        <a:pt x="11443" y="2523"/>
                        <a:pt x="12876" y="2745"/>
                        <a:pt x="14309" y="2926"/>
                      </a:cubicBezTo>
                      <a:cubicBezTo>
                        <a:pt x="18931" y="3512"/>
                        <a:pt x="23856" y="4016"/>
                        <a:pt x="28417" y="5086"/>
                      </a:cubicBezTo>
                      <a:cubicBezTo>
                        <a:pt x="28780" y="5167"/>
                        <a:pt x="29123" y="5348"/>
                        <a:pt x="29487" y="5328"/>
                      </a:cubicBezTo>
                      <a:cubicBezTo>
                        <a:pt x="29709" y="5328"/>
                        <a:pt x="29809" y="5227"/>
                        <a:pt x="30032" y="5167"/>
                      </a:cubicBezTo>
                      <a:cubicBezTo>
                        <a:pt x="30072" y="5167"/>
                        <a:pt x="30112" y="5167"/>
                        <a:pt x="30112" y="5126"/>
                      </a:cubicBezTo>
                      <a:cubicBezTo>
                        <a:pt x="30112" y="5086"/>
                        <a:pt x="30112" y="5046"/>
                        <a:pt x="30072" y="50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31"/>
                <p:cNvSpPr/>
                <p:nvPr/>
              </p:nvSpPr>
              <p:spPr>
                <a:xfrm>
                  <a:off x="2227002" y="3584566"/>
                  <a:ext cx="14697" cy="30016"/>
                </a:xfrm>
                <a:custGeom>
                  <a:avLst/>
                  <a:gdLst/>
                  <a:ahLst/>
                  <a:cxnLst/>
                  <a:rect l="l" t="t" r="r" b="b"/>
                  <a:pathLst>
                    <a:path w="14697" h="30016" extrusionOk="0">
                      <a:moveTo>
                        <a:pt x="464" y="101"/>
                      </a:moveTo>
                      <a:cubicBezTo>
                        <a:pt x="283" y="283"/>
                        <a:pt x="202" y="222"/>
                        <a:pt x="81" y="444"/>
                      </a:cubicBezTo>
                      <a:cubicBezTo>
                        <a:pt x="-101" y="868"/>
                        <a:pt x="81" y="1352"/>
                        <a:pt x="81" y="1816"/>
                      </a:cubicBezTo>
                      <a:cubicBezTo>
                        <a:pt x="182" y="4420"/>
                        <a:pt x="605" y="6963"/>
                        <a:pt x="1271" y="9425"/>
                      </a:cubicBezTo>
                      <a:cubicBezTo>
                        <a:pt x="1938" y="11908"/>
                        <a:pt x="2866" y="14310"/>
                        <a:pt x="4036" y="16630"/>
                      </a:cubicBezTo>
                      <a:cubicBezTo>
                        <a:pt x="6075" y="20606"/>
                        <a:pt x="8779" y="24320"/>
                        <a:pt x="11968" y="27691"/>
                      </a:cubicBezTo>
                      <a:cubicBezTo>
                        <a:pt x="12594" y="28356"/>
                        <a:pt x="13240" y="28982"/>
                        <a:pt x="13886" y="29608"/>
                      </a:cubicBezTo>
                      <a:cubicBezTo>
                        <a:pt x="13946" y="29668"/>
                        <a:pt x="14007" y="29749"/>
                        <a:pt x="14087" y="29789"/>
                      </a:cubicBezTo>
                      <a:cubicBezTo>
                        <a:pt x="14208" y="29870"/>
                        <a:pt x="14330" y="29911"/>
                        <a:pt x="14471" y="29971"/>
                      </a:cubicBezTo>
                      <a:cubicBezTo>
                        <a:pt x="14531" y="30032"/>
                        <a:pt x="14612" y="30032"/>
                        <a:pt x="14652" y="29971"/>
                      </a:cubicBezTo>
                      <a:cubicBezTo>
                        <a:pt x="14713" y="29931"/>
                        <a:pt x="14713" y="29830"/>
                        <a:pt x="14652" y="29789"/>
                      </a:cubicBezTo>
                      <a:cubicBezTo>
                        <a:pt x="14592" y="29648"/>
                        <a:pt x="14572" y="29527"/>
                        <a:pt x="14471" y="29386"/>
                      </a:cubicBezTo>
                      <a:cubicBezTo>
                        <a:pt x="14410" y="29305"/>
                        <a:pt x="14350" y="29244"/>
                        <a:pt x="14289" y="29184"/>
                      </a:cubicBezTo>
                      <a:cubicBezTo>
                        <a:pt x="13684" y="28518"/>
                        <a:pt x="13098" y="27832"/>
                        <a:pt x="12533" y="27146"/>
                      </a:cubicBezTo>
                      <a:cubicBezTo>
                        <a:pt x="9607" y="23654"/>
                        <a:pt x="7124" y="19940"/>
                        <a:pt x="5227" y="16005"/>
                      </a:cubicBezTo>
                      <a:cubicBezTo>
                        <a:pt x="4137" y="13744"/>
                        <a:pt x="3209" y="11444"/>
                        <a:pt x="2523" y="9042"/>
                      </a:cubicBezTo>
                      <a:cubicBezTo>
                        <a:pt x="1837" y="6681"/>
                        <a:pt x="1352" y="4218"/>
                        <a:pt x="1090" y="1716"/>
                      </a:cubicBezTo>
                      <a:cubicBezTo>
                        <a:pt x="1049" y="1272"/>
                        <a:pt x="1171" y="787"/>
                        <a:pt x="949" y="384"/>
                      </a:cubicBezTo>
                      <a:cubicBezTo>
                        <a:pt x="827" y="162"/>
                        <a:pt x="747" y="222"/>
                        <a:pt x="565" y="61"/>
                      </a:cubicBezTo>
                      <a:cubicBezTo>
                        <a:pt x="565" y="20"/>
                        <a:pt x="525" y="0"/>
                        <a:pt x="505" y="0"/>
                      </a:cubicBezTo>
                      <a:cubicBezTo>
                        <a:pt x="464" y="0"/>
                        <a:pt x="444" y="40"/>
                        <a:pt x="444"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31"/>
                <p:cNvSpPr/>
                <p:nvPr/>
              </p:nvSpPr>
              <p:spPr>
                <a:xfrm>
                  <a:off x="2241314" y="3597951"/>
                  <a:ext cx="38166" cy="33579"/>
                </a:xfrm>
                <a:custGeom>
                  <a:avLst/>
                  <a:gdLst/>
                  <a:ahLst/>
                  <a:cxnLst/>
                  <a:rect l="l" t="t" r="r" b="b"/>
                  <a:pathLst>
                    <a:path w="38166" h="33579" extrusionOk="0">
                      <a:moveTo>
                        <a:pt x="118" y="33438"/>
                      </a:moveTo>
                      <a:cubicBezTo>
                        <a:pt x="198" y="33640"/>
                        <a:pt x="-24" y="33297"/>
                        <a:pt x="299" y="33458"/>
                      </a:cubicBezTo>
                      <a:cubicBezTo>
                        <a:pt x="299" y="33499"/>
                        <a:pt x="299" y="33539"/>
                        <a:pt x="340" y="33539"/>
                      </a:cubicBezTo>
                      <a:cubicBezTo>
                        <a:pt x="380" y="33539"/>
                        <a:pt x="420" y="33539"/>
                        <a:pt x="420" y="33499"/>
                      </a:cubicBezTo>
                      <a:cubicBezTo>
                        <a:pt x="582" y="33499"/>
                        <a:pt x="602" y="33539"/>
                        <a:pt x="582" y="33579"/>
                      </a:cubicBezTo>
                      <a:lnTo>
                        <a:pt x="662" y="33519"/>
                      </a:lnTo>
                      <a:cubicBezTo>
                        <a:pt x="804" y="33438"/>
                        <a:pt x="804" y="33236"/>
                        <a:pt x="864" y="33095"/>
                      </a:cubicBezTo>
                      <a:cubicBezTo>
                        <a:pt x="1450" y="31702"/>
                        <a:pt x="2176" y="30350"/>
                        <a:pt x="3064" y="29058"/>
                      </a:cubicBezTo>
                      <a:cubicBezTo>
                        <a:pt x="4538" y="26919"/>
                        <a:pt x="6293" y="24901"/>
                        <a:pt x="7948" y="23004"/>
                      </a:cubicBezTo>
                      <a:cubicBezTo>
                        <a:pt x="11985" y="18241"/>
                        <a:pt x="16687" y="13942"/>
                        <a:pt x="21834" y="10147"/>
                      </a:cubicBezTo>
                      <a:cubicBezTo>
                        <a:pt x="23852" y="8654"/>
                        <a:pt x="25951" y="7221"/>
                        <a:pt x="28111" y="5869"/>
                      </a:cubicBezTo>
                      <a:cubicBezTo>
                        <a:pt x="31299" y="3851"/>
                        <a:pt x="34609" y="1954"/>
                        <a:pt x="38061" y="319"/>
                      </a:cubicBezTo>
                      <a:cubicBezTo>
                        <a:pt x="38141" y="278"/>
                        <a:pt x="38182" y="177"/>
                        <a:pt x="38162" y="97"/>
                      </a:cubicBezTo>
                      <a:cubicBezTo>
                        <a:pt x="38121" y="16"/>
                        <a:pt x="38020" y="-25"/>
                        <a:pt x="37919" y="16"/>
                      </a:cubicBezTo>
                      <a:cubicBezTo>
                        <a:pt x="34347" y="1469"/>
                        <a:pt x="30876" y="3124"/>
                        <a:pt x="27566" y="5041"/>
                      </a:cubicBezTo>
                      <a:cubicBezTo>
                        <a:pt x="25346" y="6333"/>
                        <a:pt x="23206" y="7746"/>
                        <a:pt x="21127" y="9239"/>
                      </a:cubicBezTo>
                      <a:cubicBezTo>
                        <a:pt x="15880" y="13054"/>
                        <a:pt x="11157" y="17454"/>
                        <a:pt x="7040" y="22277"/>
                      </a:cubicBezTo>
                      <a:cubicBezTo>
                        <a:pt x="5385" y="24235"/>
                        <a:pt x="3569" y="26273"/>
                        <a:pt x="2156" y="28513"/>
                      </a:cubicBezTo>
                      <a:cubicBezTo>
                        <a:pt x="1288" y="29906"/>
                        <a:pt x="501" y="31339"/>
                        <a:pt x="118" y="32873"/>
                      </a:cubicBezTo>
                      <a:cubicBezTo>
                        <a:pt x="77" y="33034"/>
                        <a:pt x="-44" y="33196"/>
                        <a:pt x="17" y="33357"/>
                      </a:cubicBezTo>
                      <a:lnTo>
                        <a:pt x="57" y="334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18" name="Google Shape;1418;p31"/>
            <p:cNvSpPr/>
            <p:nvPr/>
          </p:nvSpPr>
          <p:spPr>
            <a:xfrm>
              <a:off x="1063312" y="2936212"/>
              <a:ext cx="80253" cy="72420"/>
            </a:xfrm>
            <a:custGeom>
              <a:avLst/>
              <a:gdLst/>
              <a:ahLst/>
              <a:cxnLst/>
              <a:rect l="l" t="t" r="r" b="b"/>
              <a:pathLst>
                <a:path w="80253" h="72420" extrusionOk="0">
                  <a:moveTo>
                    <a:pt x="35327" y="20384"/>
                  </a:moveTo>
                  <a:cubicBezTo>
                    <a:pt x="17002" y="21192"/>
                    <a:pt x="11452" y="14047"/>
                    <a:pt x="33027" y="11908"/>
                  </a:cubicBezTo>
                  <a:lnTo>
                    <a:pt x="54279" y="6680"/>
                  </a:lnTo>
                  <a:lnTo>
                    <a:pt x="64007" y="0"/>
                  </a:lnTo>
                  <a:cubicBezTo>
                    <a:pt x="76156" y="4238"/>
                    <a:pt x="79931" y="13199"/>
                    <a:pt x="80254" y="24098"/>
                  </a:cubicBezTo>
                  <a:cubicBezTo>
                    <a:pt x="80254" y="24098"/>
                    <a:pt x="67559" y="37196"/>
                    <a:pt x="56156" y="53019"/>
                  </a:cubicBezTo>
                  <a:cubicBezTo>
                    <a:pt x="54077" y="55885"/>
                    <a:pt x="33148" y="75906"/>
                    <a:pt x="27698" y="71890"/>
                  </a:cubicBezTo>
                  <a:cubicBezTo>
                    <a:pt x="25620" y="70376"/>
                    <a:pt x="45802" y="52737"/>
                    <a:pt x="46488" y="47792"/>
                  </a:cubicBezTo>
                  <a:cubicBezTo>
                    <a:pt x="42068" y="53907"/>
                    <a:pt x="24409" y="69266"/>
                    <a:pt x="18092" y="66703"/>
                  </a:cubicBezTo>
                  <a:cubicBezTo>
                    <a:pt x="11896" y="64180"/>
                    <a:pt x="36175" y="49063"/>
                    <a:pt x="39344" y="42242"/>
                  </a:cubicBezTo>
                  <a:cubicBezTo>
                    <a:pt x="36034" y="43917"/>
                    <a:pt x="12400" y="63716"/>
                    <a:pt x="7254" y="59155"/>
                  </a:cubicBezTo>
                  <a:cubicBezTo>
                    <a:pt x="3641" y="55966"/>
                    <a:pt x="31049" y="37580"/>
                    <a:pt x="33087" y="35158"/>
                  </a:cubicBezTo>
                  <a:cubicBezTo>
                    <a:pt x="26265" y="38044"/>
                    <a:pt x="1824" y="55724"/>
                    <a:pt x="8" y="49366"/>
                  </a:cubicBezTo>
                  <a:cubicBezTo>
                    <a:pt x="-618" y="47187"/>
                    <a:pt x="35368" y="20364"/>
                    <a:pt x="35368" y="20364"/>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19" name="Google Shape;1419;p31"/>
            <p:cNvGrpSpPr/>
            <p:nvPr/>
          </p:nvGrpSpPr>
          <p:grpSpPr>
            <a:xfrm>
              <a:off x="1140303" y="2628450"/>
              <a:ext cx="149275" cy="143832"/>
              <a:chOff x="2302107" y="3277208"/>
              <a:chExt cx="149275" cy="143832"/>
            </a:xfrm>
          </p:grpSpPr>
          <p:grpSp>
            <p:nvGrpSpPr>
              <p:cNvPr id="1420" name="Google Shape;1420;p31"/>
              <p:cNvGrpSpPr/>
              <p:nvPr/>
            </p:nvGrpSpPr>
            <p:grpSpPr>
              <a:xfrm>
                <a:off x="2308365" y="3283741"/>
                <a:ext cx="119987" cy="137299"/>
                <a:chOff x="2308365" y="3283741"/>
                <a:chExt cx="119987" cy="137299"/>
              </a:xfrm>
            </p:grpSpPr>
            <p:sp>
              <p:nvSpPr>
                <p:cNvPr id="1421" name="Google Shape;1421;p31"/>
                <p:cNvSpPr/>
                <p:nvPr/>
              </p:nvSpPr>
              <p:spPr>
                <a:xfrm>
                  <a:off x="2308365" y="3283741"/>
                  <a:ext cx="119987" cy="137299"/>
                </a:xfrm>
                <a:custGeom>
                  <a:avLst/>
                  <a:gdLst/>
                  <a:ahLst/>
                  <a:cxnLst/>
                  <a:rect l="l" t="t" r="r" b="b"/>
                  <a:pathLst>
                    <a:path w="119987" h="137299" extrusionOk="0">
                      <a:moveTo>
                        <a:pt x="62114" y="136923"/>
                      </a:moveTo>
                      <a:cubicBezTo>
                        <a:pt x="109724" y="131252"/>
                        <a:pt x="119230" y="82390"/>
                        <a:pt x="119835" y="67112"/>
                      </a:cubicBezTo>
                      <a:cubicBezTo>
                        <a:pt x="122015" y="11408"/>
                        <a:pt x="100702" y="-2861"/>
                        <a:pt x="62053" y="449"/>
                      </a:cubicBezTo>
                      <a:cubicBezTo>
                        <a:pt x="2898" y="5515"/>
                        <a:pt x="-5235" y="59160"/>
                        <a:pt x="2414" y="77203"/>
                      </a:cubicBezTo>
                      <a:cubicBezTo>
                        <a:pt x="14604" y="105923"/>
                        <a:pt x="24958" y="141343"/>
                        <a:pt x="62114" y="136923"/>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31"/>
                <p:cNvSpPr/>
                <p:nvPr/>
              </p:nvSpPr>
              <p:spPr>
                <a:xfrm>
                  <a:off x="2332354" y="3361440"/>
                  <a:ext cx="13391" cy="35540"/>
                </a:xfrm>
                <a:custGeom>
                  <a:avLst/>
                  <a:gdLst/>
                  <a:ahLst/>
                  <a:cxnLst/>
                  <a:rect l="l" t="t" r="r" b="b"/>
                  <a:pathLst>
                    <a:path w="13391" h="35540" extrusionOk="0">
                      <a:moveTo>
                        <a:pt x="40" y="514"/>
                      </a:moveTo>
                      <a:cubicBezTo>
                        <a:pt x="222" y="695"/>
                        <a:pt x="222" y="817"/>
                        <a:pt x="444" y="938"/>
                      </a:cubicBezTo>
                      <a:cubicBezTo>
                        <a:pt x="1574" y="1543"/>
                        <a:pt x="3048" y="1503"/>
                        <a:pt x="4178" y="2128"/>
                      </a:cubicBezTo>
                      <a:cubicBezTo>
                        <a:pt x="7891" y="3965"/>
                        <a:pt x="9203" y="6488"/>
                        <a:pt x="9365" y="9334"/>
                      </a:cubicBezTo>
                      <a:cubicBezTo>
                        <a:pt x="9566" y="12805"/>
                        <a:pt x="8154" y="16740"/>
                        <a:pt x="7225" y="20595"/>
                      </a:cubicBezTo>
                      <a:cubicBezTo>
                        <a:pt x="6216" y="24834"/>
                        <a:pt x="5792" y="28951"/>
                        <a:pt x="8315" y="32301"/>
                      </a:cubicBezTo>
                      <a:cubicBezTo>
                        <a:pt x="8921" y="33068"/>
                        <a:pt x="9587" y="33815"/>
                        <a:pt x="10374" y="34360"/>
                      </a:cubicBezTo>
                      <a:cubicBezTo>
                        <a:pt x="11181" y="34945"/>
                        <a:pt x="12089" y="35349"/>
                        <a:pt x="13058" y="35530"/>
                      </a:cubicBezTo>
                      <a:cubicBezTo>
                        <a:pt x="13199" y="35571"/>
                        <a:pt x="13341" y="35490"/>
                        <a:pt x="13381" y="35349"/>
                      </a:cubicBezTo>
                      <a:cubicBezTo>
                        <a:pt x="13421" y="35207"/>
                        <a:pt x="13341" y="35066"/>
                        <a:pt x="13199" y="35026"/>
                      </a:cubicBezTo>
                      <a:cubicBezTo>
                        <a:pt x="12533" y="34784"/>
                        <a:pt x="11948" y="34400"/>
                        <a:pt x="11383" y="33956"/>
                      </a:cubicBezTo>
                      <a:cubicBezTo>
                        <a:pt x="10555" y="33310"/>
                        <a:pt x="9809" y="32523"/>
                        <a:pt x="9203" y="31655"/>
                      </a:cubicBezTo>
                      <a:cubicBezTo>
                        <a:pt x="6902" y="28568"/>
                        <a:pt x="7407" y="24753"/>
                        <a:pt x="8376" y="20858"/>
                      </a:cubicBezTo>
                      <a:cubicBezTo>
                        <a:pt x="9344" y="16902"/>
                        <a:pt x="10798" y="12825"/>
                        <a:pt x="10616" y="9253"/>
                      </a:cubicBezTo>
                      <a:cubicBezTo>
                        <a:pt x="10434" y="6003"/>
                        <a:pt x="8981" y="3117"/>
                        <a:pt x="4743" y="1018"/>
                      </a:cubicBezTo>
                      <a:cubicBezTo>
                        <a:pt x="3734" y="554"/>
                        <a:pt x="2624" y="272"/>
                        <a:pt x="1514" y="110"/>
                      </a:cubicBezTo>
                      <a:cubicBezTo>
                        <a:pt x="1231" y="70"/>
                        <a:pt x="949" y="-31"/>
                        <a:pt x="666" y="9"/>
                      </a:cubicBezTo>
                      <a:cubicBezTo>
                        <a:pt x="383" y="70"/>
                        <a:pt x="303" y="211"/>
                        <a:pt x="61" y="352"/>
                      </a:cubicBezTo>
                      <a:cubicBezTo>
                        <a:pt x="20" y="352"/>
                        <a:pt x="0" y="373"/>
                        <a:pt x="0" y="413"/>
                      </a:cubicBezTo>
                      <a:cubicBezTo>
                        <a:pt x="0" y="453"/>
                        <a:pt x="20" y="474"/>
                        <a:pt x="61" y="494"/>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31"/>
                <p:cNvSpPr/>
                <p:nvPr/>
              </p:nvSpPr>
              <p:spPr>
                <a:xfrm>
                  <a:off x="2349627" y="3392629"/>
                  <a:ext cx="2445" cy="1384"/>
                </a:xfrm>
                <a:custGeom>
                  <a:avLst/>
                  <a:gdLst/>
                  <a:ahLst/>
                  <a:cxnLst/>
                  <a:rect l="l" t="t" r="r" b="b"/>
                  <a:pathLst>
                    <a:path w="2445" h="1384" extrusionOk="0">
                      <a:moveTo>
                        <a:pt x="3" y="768"/>
                      </a:moveTo>
                      <a:cubicBezTo>
                        <a:pt x="43" y="1515"/>
                        <a:pt x="2445" y="1374"/>
                        <a:pt x="2445" y="1374"/>
                      </a:cubicBezTo>
                      <a:cubicBezTo>
                        <a:pt x="2344" y="-826"/>
                        <a:pt x="-98" y="122"/>
                        <a:pt x="3" y="768"/>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31"/>
                <p:cNvSpPr/>
                <p:nvPr/>
              </p:nvSpPr>
              <p:spPr>
                <a:xfrm>
                  <a:off x="2324978" y="3368749"/>
                  <a:ext cx="10629" cy="6544"/>
                </a:xfrm>
                <a:custGeom>
                  <a:avLst/>
                  <a:gdLst/>
                  <a:ahLst/>
                  <a:cxnLst/>
                  <a:rect l="l" t="t" r="r" b="b"/>
                  <a:pathLst>
                    <a:path w="10629" h="6544" extrusionOk="0">
                      <a:moveTo>
                        <a:pt x="10262" y="4385"/>
                      </a:moveTo>
                      <a:cubicBezTo>
                        <a:pt x="10685" y="3961"/>
                        <a:pt x="10524" y="4607"/>
                        <a:pt x="10625" y="4022"/>
                      </a:cubicBezTo>
                      <a:cubicBezTo>
                        <a:pt x="10665" y="3820"/>
                        <a:pt x="10423" y="3638"/>
                        <a:pt x="10322" y="3477"/>
                      </a:cubicBezTo>
                      <a:cubicBezTo>
                        <a:pt x="8808" y="1015"/>
                        <a:pt x="6346" y="-196"/>
                        <a:pt x="4207" y="26"/>
                      </a:cubicBezTo>
                      <a:cubicBezTo>
                        <a:pt x="3339" y="127"/>
                        <a:pt x="2512" y="450"/>
                        <a:pt x="1825" y="1035"/>
                      </a:cubicBezTo>
                      <a:cubicBezTo>
                        <a:pt x="675" y="2024"/>
                        <a:pt x="-92" y="3739"/>
                        <a:pt x="9" y="6202"/>
                      </a:cubicBezTo>
                      <a:cubicBezTo>
                        <a:pt x="9" y="6383"/>
                        <a:pt x="150" y="6525"/>
                        <a:pt x="312" y="6545"/>
                      </a:cubicBezTo>
                      <a:cubicBezTo>
                        <a:pt x="493" y="6545"/>
                        <a:pt x="635" y="6403"/>
                        <a:pt x="655" y="6222"/>
                      </a:cubicBezTo>
                      <a:cubicBezTo>
                        <a:pt x="836" y="4506"/>
                        <a:pt x="1422" y="3316"/>
                        <a:pt x="2209" y="2528"/>
                      </a:cubicBezTo>
                      <a:cubicBezTo>
                        <a:pt x="2814" y="1903"/>
                        <a:pt x="3561" y="1580"/>
                        <a:pt x="4368" y="1499"/>
                      </a:cubicBezTo>
                      <a:cubicBezTo>
                        <a:pt x="6084" y="1318"/>
                        <a:pt x="8021" y="2226"/>
                        <a:pt x="9353" y="4123"/>
                      </a:cubicBezTo>
                      <a:cubicBezTo>
                        <a:pt x="9454" y="4264"/>
                        <a:pt x="9495" y="4506"/>
                        <a:pt x="9656" y="4587"/>
                      </a:cubicBezTo>
                      <a:cubicBezTo>
                        <a:pt x="10201" y="4809"/>
                        <a:pt x="9575" y="4587"/>
                        <a:pt x="10161" y="4466"/>
                      </a:cubicBezTo>
                      <a:cubicBezTo>
                        <a:pt x="10161" y="4506"/>
                        <a:pt x="10221" y="4506"/>
                        <a:pt x="10241" y="4486"/>
                      </a:cubicBezTo>
                      <a:cubicBezTo>
                        <a:pt x="10282" y="4486"/>
                        <a:pt x="10282" y="4426"/>
                        <a:pt x="10262" y="4405"/>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31"/>
                <p:cNvSpPr/>
                <p:nvPr/>
              </p:nvSpPr>
              <p:spPr>
                <a:xfrm>
                  <a:off x="2360578" y="3359168"/>
                  <a:ext cx="15845" cy="10843"/>
                </a:xfrm>
                <a:custGeom>
                  <a:avLst/>
                  <a:gdLst/>
                  <a:ahLst/>
                  <a:cxnLst/>
                  <a:rect l="l" t="t" r="r" b="b"/>
                  <a:pathLst>
                    <a:path w="15845" h="10843" extrusionOk="0">
                      <a:moveTo>
                        <a:pt x="294" y="10677"/>
                      </a:moveTo>
                      <a:cubicBezTo>
                        <a:pt x="778" y="11101"/>
                        <a:pt x="-211" y="10495"/>
                        <a:pt x="697" y="10657"/>
                      </a:cubicBezTo>
                      <a:cubicBezTo>
                        <a:pt x="697" y="10697"/>
                        <a:pt x="738" y="10717"/>
                        <a:pt x="758" y="10717"/>
                      </a:cubicBezTo>
                      <a:cubicBezTo>
                        <a:pt x="798" y="10717"/>
                        <a:pt x="818" y="10677"/>
                        <a:pt x="818" y="10657"/>
                      </a:cubicBezTo>
                      <a:cubicBezTo>
                        <a:pt x="1162" y="10576"/>
                        <a:pt x="1262" y="10657"/>
                        <a:pt x="1262" y="10717"/>
                      </a:cubicBezTo>
                      <a:cubicBezTo>
                        <a:pt x="1262" y="10838"/>
                        <a:pt x="1040" y="11000"/>
                        <a:pt x="1404" y="10515"/>
                      </a:cubicBezTo>
                      <a:cubicBezTo>
                        <a:pt x="1505" y="10394"/>
                        <a:pt x="1404" y="10192"/>
                        <a:pt x="1404" y="10031"/>
                      </a:cubicBezTo>
                      <a:cubicBezTo>
                        <a:pt x="1404" y="8336"/>
                        <a:pt x="1545" y="6438"/>
                        <a:pt x="2393" y="4985"/>
                      </a:cubicBezTo>
                      <a:cubicBezTo>
                        <a:pt x="3220" y="3512"/>
                        <a:pt x="4673" y="2362"/>
                        <a:pt x="6308" y="1756"/>
                      </a:cubicBezTo>
                      <a:cubicBezTo>
                        <a:pt x="7923" y="1171"/>
                        <a:pt x="9719" y="1130"/>
                        <a:pt x="11253" y="1978"/>
                      </a:cubicBezTo>
                      <a:cubicBezTo>
                        <a:pt x="11878" y="2321"/>
                        <a:pt x="12423" y="2745"/>
                        <a:pt x="12928" y="3209"/>
                      </a:cubicBezTo>
                      <a:cubicBezTo>
                        <a:pt x="13332" y="3573"/>
                        <a:pt x="13695" y="3976"/>
                        <a:pt x="14058" y="4380"/>
                      </a:cubicBezTo>
                      <a:cubicBezTo>
                        <a:pt x="14442" y="4784"/>
                        <a:pt x="14845" y="5167"/>
                        <a:pt x="15229" y="5591"/>
                      </a:cubicBezTo>
                      <a:cubicBezTo>
                        <a:pt x="15350" y="5752"/>
                        <a:pt x="15552" y="5772"/>
                        <a:pt x="15713" y="5651"/>
                      </a:cubicBezTo>
                      <a:cubicBezTo>
                        <a:pt x="15854" y="5530"/>
                        <a:pt x="15895" y="5329"/>
                        <a:pt x="15774" y="5167"/>
                      </a:cubicBezTo>
                      <a:cubicBezTo>
                        <a:pt x="15491" y="4662"/>
                        <a:pt x="15209" y="4158"/>
                        <a:pt x="14886" y="3694"/>
                      </a:cubicBezTo>
                      <a:cubicBezTo>
                        <a:pt x="14664" y="3371"/>
                        <a:pt x="14401" y="3068"/>
                        <a:pt x="14159" y="2786"/>
                      </a:cubicBezTo>
                      <a:cubicBezTo>
                        <a:pt x="13493" y="2039"/>
                        <a:pt x="12746" y="1373"/>
                        <a:pt x="11858" y="848"/>
                      </a:cubicBezTo>
                      <a:cubicBezTo>
                        <a:pt x="10001" y="-201"/>
                        <a:pt x="7822" y="-222"/>
                        <a:pt x="5844" y="485"/>
                      </a:cubicBezTo>
                      <a:cubicBezTo>
                        <a:pt x="3906" y="1171"/>
                        <a:pt x="2191" y="2564"/>
                        <a:pt x="1182" y="4279"/>
                      </a:cubicBezTo>
                      <a:cubicBezTo>
                        <a:pt x="536" y="5409"/>
                        <a:pt x="213" y="6761"/>
                        <a:pt x="92" y="8114"/>
                      </a:cubicBezTo>
                      <a:cubicBezTo>
                        <a:pt x="31" y="8901"/>
                        <a:pt x="-70" y="9688"/>
                        <a:pt x="72" y="10415"/>
                      </a:cubicBezTo>
                      <a:cubicBezTo>
                        <a:pt x="72" y="10475"/>
                        <a:pt x="72" y="10536"/>
                        <a:pt x="132" y="10556"/>
                      </a:cubicBezTo>
                      <a:cubicBezTo>
                        <a:pt x="193" y="10596"/>
                        <a:pt x="233" y="10637"/>
                        <a:pt x="273" y="10677"/>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6" name="Google Shape;1426;p31"/>
              <p:cNvGrpSpPr/>
              <p:nvPr/>
            </p:nvGrpSpPr>
            <p:grpSpPr>
              <a:xfrm>
                <a:off x="2414386" y="3339242"/>
                <a:ext cx="36996" cy="41980"/>
                <a:chOff x="2414386" y="3339242"/>
                <a:chExt cx="36996" cy="41980"/>
              </a:xfrm>
            </p:grpSpPr>
            <p:sp>
              <p:nvSpPr>
                <p:cNvPr id="1427" name="Google Shape;1427;p31"/>
                <p:cNvSpPr/>
                <p:nvPr/>
              </p:nvSpPr>
              <p:spPr>
                <a:xfrm>
                  <a:off x="2414386" y="3339242"/>
                  <a:ext cx="36996" cy="41980"/>
                </a:xfrm>
                <a:custGeom>
                  <a:avLst/>
                  <a:gdLst/>
                  <a:ahLst/>
                  <a:cxnLst/>
                  <a:rect l="l" t="t" r="r" b="b"/>
                  <a:pathLst>
                    <a:path w="36996" h="41980" extrusionOk="0">
                      <a:moveTo>
                        <a:pt x="7901" y="40371"/>
                      </a:moveTo>
                      <a:cubicBezTo>
                        <a:pt x="20817" y="45538"/>
                        <a:pt x="29698" y="37344"/>
                        <a:pt x="34259" y="28887"/>
                      </a:cubicBezTo>
                      <a:cubicBezTo>
                        <a:pt x="40838" y="16677"/>
                        <a:pt x="34824" y="3941"/>
                        <a:pt x="24026" y="733"/>
                      </a:cubicBezTo>
                      <a:cubicBezTo>
                        <a:pt x="10161" y="-3365"/>
                        <a:pt x="1543" y="10804"/>
                        <a:pt x="595" y="16515"/>
                      </a:cubicBezTo>
                      <a:cubicBezTo>
                        <a:pt x="-778" y="24790"/>
                        <a:pt x="-314" y="37081"/>
                        <a:pt x="7880" y="40371"/>
                      </a:cubicBezTo>
                      <a:close/>
                    </a:path>
                  </a:pathLst>
                </a:custGeom>
                <a:solidFill>
                  <a:srgbClr val="B45F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31"/>
                <p:cNvSpPr/>
                <p:nvPr/>
              </p:nvSpPr>
              <p:spPr>
                <a:xfrm>
                  <a:off x="2423851" y="3349120"/>
                  <a:ext cx="21746" cy="26097"/>
                </a:xfrm>
                <a:custGeom>
                  <a:avLst/>
                  <a:gdLst/>
                  <a:ahLst/>
                  <a:cxnLst/>
                  <a:rect l="l" t="t" r="r" b="b"/>
                  <a:pathLst>
                    <a:path w="21746" h="26097" extrusionOk="0">
                      <a:moveTo>
                        <a:pt x="21686" y="7243"/>
                      </a:moveTo>
                      <a:cubicBezTo>
                        <a:pt x="21686" y="7243"/>
                        <a:pt x="21747" y="7102"/>
                        <a:pt x="21747" y="7001"/>
                      </a:cubicBezTo>
                      <a:cubicBezTo>
                        <a:pt x="21747" y="6718"/>
                        <a:pt x="21565" y="6456"/>
                        <a:pt x="21464" y="6173"/>
                      </a:cubicBezTo>
                      <a:cubicBezTo>
                        <a:pt x="20132" y="2803"/>
                        <a:pt x="17287" y="744"/>
                        <a:pt x="14178" y="159"/>
                      </a:cubicBezTo>
                      <a:cubicBezTo>
                        <a:pt x="10768" y="-467"/>
                        <a:pt x="7014" y="744"/>
                        <a:pt x="4390" y="3953"/>
                      </a:cubicBezTo>
                      <a:cubicBezTo>
                        <a:pt x="1968" y="6940"/>
                        <a:pt x="636" y="10694"/>
                        <a:pt x="192" y="14610"/>
                      </a:cubicBezTo>
                      <a:cubicBezTo>
                        <a:pt x="-70" y="16911"/>
                        <a:pt x="-70" y="19252"/>
                        <a:pt x="232" y="21512"/>
                      </a:cubicBezTo>
                      <a:cubicBezTo>
                        <a:pt x="454" y="23066"/>
                        <a:pt x="818" y="24560"/>
                        <a:pt x="1262" y="25973"/>
                      </a:cubicBezTo>
                      <a:cubicBezTo>
                        <a:pt x="1282" y="26053"/>
                        <a:pt x="1363" y="26114"/>
                        <a:pt x="1464" y="26094"/>
                      </a:cubicBezTo>
                      <a:cubicBezTo>
                        <a:pt x="1544" y="26073"/>
                        <a:pt x="1605" y="25993"/>
                        <a:pt x="1564" y="25892"/>
                      </a:cubicBezTo>
                      <a:cubicBezTo>
                        <a:pt x="1241" y="24459"/>
                        <a:pt x="1040" y="22965"/>
                        <a:pt x="898" y="21431"/>
                      </a:cubicBezTo>
                      <a:cubicBezTo>
                        <a:pt x="697" y="19211"/>
                        <a:pt x="656" y="16931"/>
                        <a:pt x="939" y="14711"/>
                      </a:cubicBezTo>
                      <a:cubicBezTo>
                        <a:pt x="1403" y="10977"/>
                        <a:pt x="2674" y="7364"/>
                        <a:pt x="5036" y="4498"/>
                      </a:cubicBezTo>
                      <a:cubicBezTo>
                        <a:pt x="7438" y="1532"/>
                        <a:pt x="10889" y="442"/>
                        <a:pt x="14037" y="966"/>
                      </a:cubicBezTo>
                      <a:cubicBezTo>
                        <a:pt x="16964" y="1451"/>
                        <a:pt x="19608" y="3287"/>
                        <a:pt x="21040" y="6355"/>
                      </a:cubicBezTo>
                      <a:cubicBezTo>
                        <a:pt x="21162" y="6597"/>
                        <a:pt x="21202" y="6900"/>
                        <a:pt x="21363" y="7122"/>
                      </a:cubicBezTo>
                      <a:cubicBezTo>
                        <a:pt x="21424" y="7203"/>
                        <a:pt x="21485" y="7223"/>
                        <a:pt x="21545" y="7284"/>
                      </a:cubicBezTo>
                      <a:cubicBezTo>
                        <a:pt x="21545" y="7324"/>
                        <a:pt x="21585" y="7344"/>
                        <a:pt x="21626" y="7324"/>
                      </a:cubicBezTo>
                      <a:cubicBezTo>
                        <a:pt x="21666" y="7324"/>
                        <a:pt x="21686" y="7284"/>
                        <a:pt x="21666" y="7243"/>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31"/>
                <p:cNvSpPr/>
                <p:nvPr/>
              </p:nvSpPr>
              <p:spPr>
                <a:xfrm>
                  <a:off x="2423982" y="3358958"/>
                  <a:ext cx="14780" cy="11512"/>
                </a:xfrm>
                <a:custGeom>
                  <a:avLst/>
                  <a:gdLst/>
                  <a:ahLst/>
                  <a:cxnLst/>
                  <a:rect l="l" t="t" r="r" b="b"/>
                  <a:pathLst>
                    <a:path w="14780" h="11512" extrusionOk="0">
                      <a:moveTo>
                        <a:pt x="404" y="11452"/>
                      </a:moveTo>
                      <a:cubicBezTo>
                        <a:pt x="545" y="11371"/>
                        <a:pt x="485" y="11512"/>
                        <a:pt x="566" y="11371"/>
                      </a:cubicBezTo>
                      <a:cubicBezTo>
                        <a:pt x="566" y="11351"/>
                        <a:pt x="566" y="11331"/>
                        <a:pt x="566" y="11290"/>
                      </a:cubicBezTo>
                      <a:cubicBezTo>
                        <a:pt x="566" y="10846"/>
                        <a:pt x="566" y="10402"/>
                        <a:pt x="566" y="9978"/>
                      </a:cubicBezTo>
                      <a:cubicBezTo>
                        <a:pt x="666" y="7456"/>
                        <a:pt x="1433" y="5458"/>
                        <a:pt x="2564" y="3984"/>
                      </a:cubicBezTo>
                      <a:cubicBezTo>
                        <a:pt x="3956" y="2148"/>
                        <a:pt x="5934" y="1118"/>
                        <a:pt x="7851" y="896"/>
                      </a:cubicBezTo>
                      <a:cubicBezTo>
                        <a:pt x="10637" y="594"/>
                        <a:pt x="13301" y="2006"/>
                        <a:pt x="13906" y="5155"/>
                      </a:cubicBezTo>
                      <a:cubicBezTo>
                        <a:pt x="14189" y="6648"/>
                        <a:pt x="14068" y="8525"/>
                        <a:pt x="13280" y="10786"/>
                      </a:cubicBezTo>
                      <a:cubicBezTo>
                        <a:pt x="13240" y="10907"/>
                        <a:pt x="13280" y="11048"/>
                        <a:pt x="13422" y="11089"/>
                      </a:cubicBezTo>
                      <a:cubicBezTo>
                        <a:pt x="13543" y="11129"/>
                        <a:pt x="13684" y="11089"/>
                        <a:pt x="13724" y="10947"/>
                      </a:cubicBezTo>
                      <a:cubicBezTo>
                        <a:pt x="14693" y="8586"/>
                        <a:pt x="14935" y="6608"/>
                        <a:pt x="14693" y="5014"/>
                      </a:cubicBezTo>
                      <a:cubicBezTo>
                        <a:pt x="14108" y="1360"/>
                        <a:pt x="10980" y="-315"/>
                        <a:pt x="7771" y="49"/>
                      </a:cubicBezTo>
                      <a:cubicBezTo>
                        <a:pt x="5631" y="291"/>
                        <a:pt x="3431" y="1421"/>
                        <a:pt x="1918" y="3480"/>
                      </a:cubicBezTo>
                      <a:cubicBezTo>
                        <a:pt x="747" y="5074"/>
                        <a:pt x="-20" y="7254"/>
                        <a:pt x="0" y="9958"/>
                      </a:cubicBezTo>
                      <a:cubicBezTo>
                        <a:pt x="0" y="10402"/>
                        <a:pt x="41" y="10846"/>
                        <a:pt x="81" y="11311"/>
                      </a:cubicBezTo>
                      <a:cubicBezTo>
                        <a:pt x="81" y="11331"/>
                        <a:pt x="81" y="11371"/>
                        <a:pt x="81" y="11391"/>
                      </a:cubicBezTo>
                      <a:cubicBezTo>
                        <a:pt x="182" y="11512"/>
                        <a:pt x="101" y="11391"/>
                        <a:pt x="263" y="11452"/>
                      </a:cubicBezTo>
                      <a:cubicBezTo>
                        <a:pt x="263" y="11492"/>
                        <a:pt x="303" y="11512"/>
                        <a:pt x="344" y="11512"/>
                      </a:cubicBezTo>
                      <a:cubicBezTo>
                        <a:pt x="384" y="11512"/>
                        <a:pt x="404" y="11472"/>
                        <a:pt x="404" y="11432"/>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0" name="Google Shape;1430;p31"/>
              <p:cNvSpPr/>
              <p:nvPr/>
            </p:nvSpPr>
            <p:spPr>
              <a:xfrm>
                <a:off x="2302107" y="3277208"/>
                <a:ext cx="134142" cy="107592"/>
              </a:xfrm>
              <a:custGeom>
                <a:avLst/>
                <a:gdLst/>
                <a:ahLst/>
                <a:cxnLst/>
                <a:rect l="l" t="t" r="r" b="b"/>
                <a:pathLst>
                  <a:path w="134142" h="107592" extrusionOk="0">
                    <a:moveTo>
                      <a:pt x="19731" y="107592"/>
                    </a:moveTo>
                    <a:cubicBezTo>
                      <a:pt x="19731" y="107592"/>
                      <a:pt x="17996" y="101114"/>
                      <a:pt x="14787" y="87470"/>
                    </a:cubicBezTo>
                    <a:cubicBezTo>
                      <a:pt x="11558" y="73726"/>
                      <a:pt x="10770" y="61778"/>
                      <a:pt x="21064" y="50577"/>
                    </a:cubicBezTo>
                    <a:cubicBezTo>
                      <a:pt x="50409" y="77823"/>
                      <a:pt x="75859" y="58771"/>
                      <a:pt x="75859" y="58771"/>
                    </a:cubicBezTo>
                    <a:cubicBezTo>
                      <a:pt x="75859" y="58771"/>
                      <a:pt x="95678" y="53099"/>
                      <a:pt x="102863" y="72374"/>
                    </a:cubicBezTo>
                    <a:cubicBezTo>
                      <a:pt x="102863" y="72374"/>
                      <a:pt x="102459" y="87147"/>
                      <a:pt x="117536" y="89852"/>
                    </a:cubicBezTo>
                    <a:cubicBezTo>
                      <a:pt x="114912" y="74473"/>
                      <a:pt x="119857" y="65269"/>
                      <a:pt x="132915" y="62625"/>
                    </a:cubicBezTo>
                    <a:cubicBezTo>
                      <a:pt x="141068" y="44926"/>
                      <a:pt x="108575" y="-32353"/>
                      <a:pt x="36543" y="15298"/>
                    </a:cubicBezTo>
                    <a:cubicBezTo>
                      <a:pt x="36543" y="15298"/>
                      <a:pt x="3384" y="13057"/>
                      <a:pt x="114" y="59820"/>
                    </a:cubicBezTo>
                    <a:cubicBezTo>
                      <a:pt x="-1379" y="81072"/>
                      <a:pt x="12143" y="100871"/>
                      <a:pt x="19731" y="107592"/>
                    </a:cubicBezTo>
                    <a:close/>
                  </a:path>
                </a:pathLst>
              </a:custGeom>
              <a:solidFill>
                <a:srgbClr val="371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1" name="Google Shape;1431;p31"/>
            <p:cNvGrpSpPr/>
            <p:nvPr/>
          </p:nvGrpSpPr>
          <p:grpSpPr>
            <a:xfrm>
              <a:off x="1429850" y="3103924"/>
              <a:ext cx="93004" cy="56049"/>
              <a:chOff x="2591654" y="3752682"/>
              <a:chExt cx="93004" cy="56049"/>
            </a:xfrm>
          </p:grpSpPr>
          <p:sp>
            <p:nvSpPr>
              <p:cNvPr id="1432" name="Google Shape;1432;p31"/>
              <p:cNvSpPr/>
              <p:nvPr/>
            </p:nvSpPr>
            <p:spPr>
              <a:xfrm>
                <a:off x="2591900" y="3752682"/>
                <a:ext cx="92758" cy="53225"/>
              </a:xfrm>
              <a:custGeom>
                <a:avLst/>
                <a:gdLst/>
                <a:ahLst/>
                <a:cxnLst/>
                <a:rect l="l" t="t" r="r" b="b"/>
                <a:pathLst>
                  <a:path w="92758" h="53225" extrusionOk="0">
                    <a:moveTo>
                      <a:pt x="0" y="19702"/>
                    </a:moveTo>
                    <a:cubicBezTo>
                      <a:pt x="0" y="19702"/>
                      <a:pt x="6257" y="4384"/>
                      <a:pt x="8497" y="771"/>
                    </a:cubicBezTo>
                    <a:cubicBezTo>
                      <a:pt x="13220" y="-6797"/>
                      <a:pt x="92759" y="43840"/>
                      <a:pt x="92759" y="43840"/>
                    </a:cubicBezTo>
                    <a:cubicBezTo>
                      <a:pt x="92759" y="43840"/>
                      <a:pt x="90599" y="49673"/>
                      <a:pt x="89388" y="50400"/>
                    </a:cubicBezTo>
                    <a:cubicBezTo>
                      <a:pt x="88177" y="51126"/>
                      <a:pt x="57318" y="44325"/>
                      <a:pt x="44967" y="44527"/>
                    </a:cubicBezTo>
                    <a:cubicBezTo>
                      <a:pt x="32615" y="44729"/>
                      <a:pt x="33119" y="50481"/>
                      <a:pt x="31142" y="53225"/>
                    </a:cubicBezTo>
                    <a:cubicBezTo>
                      <a:pt x="31142" y="53225"/>
                      <a:pt x="24502" y="50420"/>
                      <a:pt x="26278" y="45374"/>
                    </a:cubicBezTo>
                    <a:lnTo>
                      <a:pt x="32998" y="36938"/>
                    </a:lnTo>
                    <a:lnTo>
                      <a:pt x="20142" y="39138"/>
                    </a:lnTo>
                    <a:lnTo>
                      <a:pt x="20" y="1970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3" name="Google Shape;1433;p31"/>
              <p:cNvGrpSpPr/>
              <p:nvPr/>
            </p:nvGrpSpPr>
            <p:grpSpPr>
              <a:xfrm>
                <a:off x="2591654" y="3765373"/>
                <a:ext cx="60567" cy="43358"/>
                <a:chOff x="2591654" y="3765373"/>
                <a:chExt cx="60567" cy="43358"/>
              </a:xfrm>
            </p:grpSpPr>
            <p:sp>
              <p:nvSpPr>
                <p:cNvPr id="1434" name="Google Shape;1434;p31"/>
                <p:cNvSpPr/>
                <p:nvPr/>
              </p:nvSpPr>
              <p:spPr>
                <a:xfrm>
                  <a:off x="2638605" y="3787338"/>
                  <a:ext cx="4034" cy="20453"/>
                </a:xfrm>
                <a:custGeom>
                  <a:avLst/>
                  <a:gdLst/>
                  <a:ahLst/>
                  <a:cxnLst/>
                  <a:rect l="l" t="t" r="r" b="b"/>
                  <a:pathLst>
                    <a:path w="4034" h="20453" extrusionOk="0">
                      <a:moveTo>
                        <a:pt x="1693" y="425"/>
                      </a:moveTo>
                      <a:cubicBezTo>
                        <a:pt x="2097" y="849"/>
                        <a:pt x="2420" y="930"/>
                        <a:pt x="2702" y="1475"/>
                      </a:cubicBezTo>
                      <a:cubicBezTo>
                        <a:pt x="2884" y="1818"/>
                        <a:pt x="2904" y="2222"/>
                        <a:pt x="2985" y="2605"/>
                      </a:cubicBezTo>
                      <a:cubicBezTo>
                        <a:pt x="3590" y="5612"/>
                        <a:pt x="4055" y="8902"/>
                        <a:pt x="4034" y="12091"/>
                      </a:cubicBezTo>
                      <a:cubicBezTo>
                        <a:pt x="4034" y="13201"/>
                        <a:pt x="3994" y="14311"/>
                        <a:pt x="3752" y="15360"/>
                      </a:cubicBezTo>
                      <a:cubicBezTo>
                        <a:pt x="3388" y="17056"/>
                        <a:pt x="2702" y="18549"/>
                        <a:pt x="1855" y="20002"/>
                      </a:cubicBezTo>
                      <a:cubicBezTo>
                        <a:pt x="1713" y="20366"/>
                        <a:pt x="1310" y="20547"/>
                        <a:pt x="967" y="20406"/>
                      </a:cubicBezTo>
                      <a:cubicBezTo>
                        <a:pt x="603" y="20265"/>
                        <a:pt x="422" y="19881"/>
                        <a:pt x="563" y="19518"/>
                      </a:cubicBezTo>
                      <a:cubicBezTo>
                        <a:pt x="906" y="17883"/>
                        <a:pt x="745" y="16248"/>
                        <a:pt x="745" y="14513"/>
                      </a:cubicBezTo>
                      <a:cubicBezTo>
                        <a:pt x="745" y="10577"/>
                        <a:pt x="200" y="6419"/>
                        <a:pt x="18" y="2605"/>
                      </a:cubicBezTo>
                      <a:cubicBezTo>
                        <a:pt x="18" y="2262"/>
                        <a:pt x="-43" y="1939"/>
                        <a:pt x="58" y="1616"/>
                      </a:cubicBezTo>
                      <a:cubicBezTo>
                        <a:pt x="220" y="1091"/>
                        <a:pt x="442" y="990"/>
                        <a:pt x="724" y="546"/>
                      </a:cubicBezTo>
                      <a:cubicBezTo>
                        <a:pt x="704" y="284"/>
                        <a:pt x="886" y="42"/>
                        <a:pt x="1148" y="2"/>
                      </a:cubicBezTo>
                      <a:cubicBezTo>
                        <a:pt x="1411" y="-19"/>
                        <a:pt x="1653" y="163"/>
                        <a:pt x="1693" y="4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31"/>
                <p:cNvSpPr/>
                <p:nvPr/>
              </p:nvSpPr>
              <p:spPr>
                <a:xfrm>
                  <a:off x="2644252" y="3786161"/>
                  <a:ext cx="4911" cy="22570"/>
                </a:xfrm>
                <a:custGeom>
                  <a:avLst/>
                  <a:gdLst/>
                  <a:ahLst/>
                  <a:cxnLst/>
                  <a:rect l="l" t="t" r="r" b="b"/>
                  <a:pathLst>
                    <a:path w="4911" h="22570" extrusionOk="0">
                      <a:moveTo>
                        <a:pt x="1112" y="290"/>
                      </a:moveTo>
                      <a:cubicBezTo>
                        <a:pt x="1415" y="512"/>
                        <a:pt x="1657" y="613"/>
                        <a:pt x="1879" y="915"/>
                      </a:cubicBezTo>
                      <a:cubicBezTo>
                        <a:pt x="3554" y="2954"/>
                        <a:pt x="4079" y="5759"/>
                        <a:pt x="4543" y="8423"/>
                      </a:cubicBezTo>
                      <a:cubicBezTo>
                        <a:pt x="5290" y="12803"/>
                        <a:pt x="4805" y="17404"/>
                        <a:pt x="3937" y="21562"/>
                      </a:cubicBezTo>
                      <a:cubicBezTo>
                        <a:pt x="3816" y="22228"/>
                        <a:pt x="3171" y="22672"/>
                        <a:pt x="2505" y="22551"/>
                      </a:cubicBezTo>
                      <a:cubicBezTo>
                        <a:pt x="1839" y="22430"/>
                        <a:pt x="1395" y="21784"/>
                        <a:pt x="1516" y="21118"/>
                      </a:cubicBezTo>
                      <a:cubicBezTo>
                        <a:pt x="1919" y="18494"/>
                        <a:pt x="1980" y="15709"/>
                        <a:pt x="1899" y="12924"/>
                      </a:cubicBezTo>
                      <a:cubicBezTo>
                        <a:pt x="1818" y="10058"/>
                        <a:pt x="1475" y="7192"/>
                        <a:pt x="829" y="4427"/>
                      </a:cubicBezTo>
                      <a:cubicBezTo>
                        <a:pt x="567" y="3337"/>
                        <a:pt x="-38" y="2308"/>
                        <a:pt x="2" y="1198"/>
                      </a:cubicBezTo>
                      <a:cubicBezTo>
                        <a:pt x="2" y="936"/>
                        <a:pt x="123" y="936"/>
                        <a:pt x="224" y="693"/>
                      </a:cubicBezTo>
                      <a:cubicBezTo>
                        <a:pt x="103" y="451"/>
                        <a:pt x="224" y="169"/>
                        <a:pt x="466" y="47"/>
                      </a:cubicBezTo>
                      <a:cubicBezTo>
                        <a:pt x="708" y="-74"/>
                        <a:pt x="1011" y="47"/>
                        <a:pt x="1112" y="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31"/>
                <p:cNvSpPr/>
                <p:nvPr/>
              </p:nvSpPr>
              <p:spPr>
                <a:xfrm>
                  <a:off x="2591654" y="3770341"/>
                  <a:ext cx="25772" cy="17053"/>
                </a:xfrm>
                <a:custGeom>
                  <a:avLst/>
                  <a:gdLst/>
                  <a:ahLst/>
                  <a:cxnLst/>
                  <a:rect l="l" t="t" r="r" b="b"/>
                  <a:pathLst>
                    <a:path w="25772" h="17053" extrusionOk="0">
                      <a:moveTo>
                        <a:pt x="125" y="428"/>
                      </a:moveTo>
                      <a:cubicBezTo>
                        <a:pt x="4807" y="2910"/>
                        <a:pt x="11225" y="8238"/>
                        <a:pt x="17623" y="12497"/>
                      </a:cubicBezTo>
                      <a:cubicBezTo>
                        <a:pt x="20328" y="14293"/>
                        <a:pt x="23032" y="15888"/>
                        <a:pt x="25555" y="17038"/>
                      </a:cubicBezTo>
                      <a:cubicBezTo>
                        <a:pt x="25636" y="17078"/>
                        <a:pt x="25716" y="17038"/>
                        <a:pt x="25757" y="16957"/>
                      </a:cubicBezTo>
                      <a:cubicBezTo>
                        <a:pt x="25797" y="16876"/>
                        <a:pt x="25757" y="16796"/>
                        <a:pt x="25676" y="16756"/>
                      </a:cubicBezTo>
                      <a:cubicBezTo>
                        <a:pt x="23981" y="15928"/>
                        <a:pt x="22225" y="14878"/>
                        <a:pt x="20429" y="13748"/>
                      </a:cubicBezTo>
                      <a:cubicBezTo>
                        <a:pt x="13284" y="9207"/>
                        <a:pt x="5675" y="2830"/>
                        <a:pt x="347" y="24"/>
                      </a:cubicBezTo>
                      <a:cubicBezTo>
                        <a:pt x="226" y="-36"/>
                        <a:pt x="85" y="24"/>
                        <a:pt x="24" y="125"/>
                      </a:cubicBezTo>
                      <a:cubicBezTo>
                        <a:pt x="-36" y="246"/>
                        <a:pt x="24" y="387"/>
                        <a:pt x="125" y="4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31"/>
                <p:cNvSpPr/>
                <p:nvPr/>
              </p:nvSpPr>
              <p:spPr>
                <a:xfrm>
                  <a:off x="2596439" y="3765373"/>
                  <a:ext cx="15950" cy="10264"/>
                </a:xfrm>
                <a:custGeom>
                  <a:avLst/>
                  <a:gdLst/>
                  <a:ahLst/>
                  <a:cxnLst/>
                  <a:rect l="l" t="t" r="r" b="b"/>
                  <a:pathLst>
                    <a:path w="15950" h="10264" extrusionOk="0">
                      <a:moveTo>
                        <a:pt x="103" y="432"/>
                      </a:moveTo>
                      <a:cubicBezTo>
                        <a:pt x="2424" y="2188"/>
                        <a:pt x="4988" y="4105"/>
                        <a:pt x="7571" y="5780"/>
                      </a:cubicBezTo>
                      <a:cubicBezTo>
                        <a:pt x="10437" y="7657"/>
                        <a:pt x="13303" y="9211"/>
                        <a:pt x="15624" y="10241"/>
                      </a:cubicBezTo>
                      <a:cubicBezTo>
                        <a:pt x="15745" y="10301"/>
                        <a:pt x="15886" y="10241"/>
                        <a:pt x="15927" y="10120"/>
                      </a:cubicBezTo>
                      <a:cubicBezTo>
                        <a:pt x="15987" y="9998"/>
                        <a:pt x="15927" y="9857"/>
                        <a:pt x="15805" y="9817"/>
                      </a:cubicBezTo>
                      <a:cubicBezTo>
                        <a:pt x="14373" y="9130"/>
                        <a:pt x="12778" y="8162"/>
                        <a:pt x="11042" y="7112"/>
                      </a:cubicBezTo>
                      <a:cubicBezTo>
                        <a:pt x="7571" y="4993"/>
                        <a:pt x="3696" y="2410"/>
                        <a:pt x="366" y="48"/>
                      </a:cubicBezTo>
                      <a:cubicBezTo>
                        <a:pt x="265" y="-32"/>
                        <a:pt x="103" y="-12"/>
                        <a:pt x="43" y="109"/>
                      </a:cubicBezTo>
                      <a:cubicBezTo>
                        <a:pt x="-38" y="210"/>
                        <a:pt x="3" y="351"/>
                        <a:pt x="103" y="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31"/>
                <p:cNvSpPr/>
                <p:nvPr/>
              </p:nvSpPr>
              <p:spPr>
                <a:xfrm>
                  <a:off x="2634786" y="3788769"/>
                  <a:ext cx="1478" cy="1175"/>
                </a:xfrm>
                <a:custGeom>
                  <a:avLst/>
                  <a:gdLst/>
                  <a:ahLst/>
                  <a:cxnLst/>
                  <a:rect l="l" t="t" r="r" b="b"/>
                  <a:pathLst>
                    <a:path w="1478" h="1175" extrusionOk="0">
                      <a:moveTo>
                        <a:pt x="1113" y="43"/>
                      </a:moveTo>
                      <a:cubicBezTo>
                        <a:pt x="951" y="43"/>
                        <a:pt x="830" y="43"/>
                        <a:pt x="689" y="104"/>
                      </a:cubicBezTo>
                      <a:cubicBezTo>
                        <a:pt x="426" y="245"/>
                        <a:pt x="305" y="548"/>
                        <a:pt x="103" y="770"/>
                      </a:cubicBezTo>
                      <a:cubicBezTo>
                        <a:pt x="3" y="830"/>
                        <a:pt x="-38" y="971"/>
                        <a:pt x="43" y="1072"/>
                      </a:cubicBezTo>
                      <a:cubicBezTo>
                        <a:pt x="103" y="1173"/>
                        <a:pt x="245" y="1213"/>
                        <a:pt x="346" y="1133"/>
                      </a:cubicBezTo>
                      <a:cubicBezTo>
                        <a:pt x="628" y="1032"/>
                        <a:pt x="951" y="992"/>
                        <a:pt x="1193" y="790"/>
                      </a:cubicBezTo>
                      <a:cubicBezTo>
                        <a:pt x="1294" y="689"/>
                        <a:pt x="1314" y="568"/>
                        <a:pt x="1375" y="426"/>
                      </a:cubicBezTo>
                      <a:cubicBezTo>
                        <a:pt x="1476" y="346"/>
                        <a:pt x="1516" y="204"/>
                        <a:pt x="1436" y="104"/>
                      </a:cubicBezTo>
                      <a:cubicBezTo>
                        <a:pt x="1355" y="3"/>
                        <a:pt x="1214" y="-38"/>
                        <a:pt x="1113" y="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31"/>
                <p:cNvSpPr/>
                <p:nvPr/>
              </p:nvSpPr>
              <p:spPr>
                <a:xfrm>
                  <a:off x="2644474" y="3788439"/>
                  <a:ext cx="1313" cy="993"/>
                </a:xfrm>
                <a:custGeom>
                  <a:avLst/>
                  <a:gdLst/>
                  <a:ahLst/>
                  <a:cxnLst/>
                  <a:rect l="l" t="t" r="r" b="b"/>
                  <a:pathLst>
                    <a:path w="1313" h="993" extrusionOk="0">
                      <a:moveTo>
                        <a:pt x="1092" y="272"/>
                      </a:moveTo>
                      <a:cubicBezTo>
                        <a:pt x="1011" y="111"/>
                        <a:pt x="1112" y="111"/>
                        <a:pt x="950" y="30"/>
                      </a:cubicBezTo>
                      <a:cubicBezTo>
                        <a:pt x="769" y="-71"/>
                        <a:pt x="547" y="111"/>
                        <a:pt x="345" y="151"/>
                      </a:cubicBezTo>
                      <a:cubicBezTo>
                        <a:pt x="143" y="151"/>
                        <a:pt x="-18" y="333"/>
                        <a:pt x="2" y="535"/>
                      </a:cubicBezTo>
                      <a:cubicBezTo>
                        <a:pt x="22" y="736"/>
                        <a:pt x="183" y="898"/>
                        <a:pt x="385" y="878"/>
                      </a:cubicBezTo>
                      <a:cubicBezTo>
                        <a:pt x="567" y="898"/>
                        <a:pt x="748" y="1039"/>
                        <a:pt x="930" y="979"/>
                      </a:cubicBezTo>
                      <a:cubicBezTo>
                        <a:pt x="1092" y="918"/>
                        <a:pt x="970" y="898"/>
                        <a:pt x="1071" y="736"/>
                      </a:cubicBezTo>
                      <a:cubicBezTo>
                        <a:pt x="1213" y="736"/>
                        <a:pt x="1314" y="656"/>
                        <a:pt x="1314" y="514"/>
                      </a:cubicBezTo>
                      <a:cubicBezTo>
                        <a:pt x="1314" y="393"/>
                        <a:pt x="1213" y="272"/>
                        <a:pt x="1092" y="2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31"/>
                <p:cNvSpPr/>
                <p:nvPr/>
              </p:nvSpPr>
              <p:spPr>
                <a:xfrm>
                  <a:off x="2617341" y="3785375"/>
                  <a:ext cx="34880" cy="11297"/>
                </a:xfrm>
                <a:custGeom>
                  <a:avLst/>
                  <a:gdLst/>
                  <a:ahLst/>
                  <a:cxnLst/>
                  <a:rect l="l" t="t" r="r" b="b"/>
                  <a:pathLst>
                    <a:path w="34880" h="11297" extrusionOk="0">
                      <a:moveTo>
                        <a:pt x="413" y="11188"/>
                      </a:moveTo>
                      <a:cubicBezTo>
                        <a:pt x="4349" y="5880"/>
                        <a:pt x="9919" y="2449"/>
                        <a:pt x="16014" y="1036"/>
                      </a:cubicBezTo>
                      <a:cubicBezTo>
                        <a:pt x="22069" y="-377"/>
                        <a:pt x="28648" y="208"/>
                        <a:pt x="34663" y="2812"/>
                      </a:cubicBezTo>
                      <a:cubicBezTo>
                        <a:pt x="34743" y="2832"/>
                        <a:pt x="34824" y="2812"/>
                        <a:pt x="34865" y="2731"/>
                      </a:cubicBezTo>
                      <a:cubicBezTo>
                        <a:pt x="34905" y="2650"/>
                        <a:pt x="34865" y="2570"/>
                        <a:pt x="34784" y="2529"/>
                      </a:cubicBezTo>
                      <a:cubicBezTo>
                        <a:pt x="28709" y="-94"/>
                        <a:pt x="22089" y="-660"/>
                        <a:pt x="15954" y="753"/>
                      </a:cubicBezTo>
                      <a:cubicBezTo>
                        <a:pt x="9778" y="2166"/>
                        <a:pt x="4086" y="5577"/>
                        <a:pt x="50" y="10925"/>
                      </a:cubicBezTo>
                      <a:cubicBezTo>
                        <a:pt x="-31" y="11026"/>
                        <a:pt x="-11" y="11167"/>
                        <a:pt x="90" y="11248"/>
                      </a:cubicBezTo>
                      <a:cubicBezTo>
                        <a:pt x="191" y="11329"/>
                        <a:pt x="332" y="11309"/>
                        <a:pt x="413" y="11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1" name="Google Shape;1441;p31"/>
            <p:cNvGrpSpPr/>
            <p:nvPr/>
          </p:nvGrpSpPr>
          <p:grpSpPr>
            <a:xfrm>
              <a:off x="1070837" y="3101365"/>
              <a:ext cx="95022" cy="43541"/>
              <a:chOff x="2232641" y="3750123"/>
              <a:chExt cx="95022" cy="43541"/>
            </a:xfrm>
          </p:grpSpPr>
          <p:sp>
            <p:nvSpPr>
              <p:cNvPr id="1442" name="Google Shape;1442;p31"/>
              <p:cNvSpPr/>
              <p:nvPr/>
            </p:nvSpPr>
            <p:spPr>
              <a:xfrm>
                <a:off x="2232641" y="3750123"/>
                <a:ext cx="95022" cy="43541"/>
              </a:xfrm>
              <a:custGeom>
                <a:avLst/>
                <a:gdLst/>
                <a:ahLst/>
                <a:cxnLst/>
                <a:rect l="l" t="t" r="r" b="b"/>
                <a:pathLst>
                  <a:path w="95022" h="43541" extrusionOk="0">
                    <a:moveTo>
                      <a:pt x="90389" y="3270"/>
                    </a:moveTo>
                    <a:cubicBezTo>
                      <a:pt x="90389" y="3270"/>
                      <a:pt x="95293" y="34795"/>
                      <a:pt x="95011" y="39033"/>
                    </a:cubicBezTo>
                    <a:cubicBezTo>
                      <a:pt x="94425" y="47933"/>
                      <a:pt x="415" y="40910"/>
                      <a:pt x="415" y="40910"/>
                    </a:cubicBezTo>
                    <a:cubicBezTo>
                      <a:pt x="415" y="40910"/>
                      <a:pt x="-432" y="34754"/>
                      <a:pt x="294" y="33543"/>
                    </a:cubicBezTo>
                    <a:cubicBezTo>
                      <a:pt x="1021" y="32332"/>
                      <a:pt x="28550" y="20243"/>
                      <a:pt x="39327" y="14209"/>
                    </a:cubicBezTo>
                    <a:cubicBezTo>
                      <a:pt x="50125" y="8174"/>
                      <a:pt x="46956" y="3371"/>
                      <a:pt x="47400" y="0"/>
                    </a:cubicBezTo>
                    <a:cubicBezTo>
                      <a:pt x="47400" y="0"/>
                      <a:pt x="57471" y="2846"/>
                      <a:pt x="58278" y="8113"/>
                    </a:cubicBezTo>
                    <a:lnTo>
                      <a:pt x="56341" y="18729"/>
                    </a:lnTo>
                    <a:lnTo>
                      <a:pt x="64474" y="5611"/>
                    </a:lnTo>
                    <a:lnTo>
                      <a:pt x="90389" y="32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3" name="Google Shape;1443;p31"/>
              <p:cNvGrpSpPr/>
              <p:nvPr/>
            </p:nvGrpSpPr>
            <p:grpSpPr>
              <a:xfrm>
                <a:off x="2259843" y="3759161"/>
                <a:ext cx="67444" cy="24080"/>
                <a:chOff x="2259843" y="3759161"/>
                <a:chExt cx="67444" cy="24080"/>
              </a:xfrm>
            </p:grpSpPr>
            <p:sp>
              <p:nvSpPr>
                <p:cNvPr id="1444" name="Google Shape;1444;p31"/>
                <p:cNvSpPr/>
                <p:nvPr/>
              </p:nvSpPr>
              <p:spPr>
                <a:xfrm>
                  <a:off x="2266837" y="3759822"/>
                  <a:ext cx="10353" cy="18162"/>
                </a:xfrm>
                <a:custGeom>
                  <a:avLst/>
                  <a:gdLst/>
                  <a:ahLst/>
                  <a:cxnLst/>
                  <a:rect l="l" t="t" r="r" b="b"/>
                  <a:pathLst>
                    <a:path w="10353" h="18162" extrusionOk="0">
                      <a:moveTo>
                        <a:pt x="9430" y="17970"/>
                      </a:moveTo>
                      <a:cubicBezTo>
                        <a:pt x="8865" y="17789"/>
                        <a:pt x="8562" y="17849"/>
                        <a:pt x="8037" y="17526"/>
                      </a:cubicBezTo>
                      <a:cubicBezTo>
                        <a:pt x="7715" y="17325"/>
                        <a:pt x="7513" y="16961"/>
                        <a:pt x="7250" y="16659"/>
                      </a:cubicBezTo>
                      <a:cubicBezTo>
                        <a:pt x="5293" y="14297"/>
                        <a:pt x="3335" y="11613"/>
                        <a:pt x="1841" y="8808"/>
                      </a:cubicBezTo>
                      <a:cubicBezTo>
                        <a:pt x="1317" y="7819"/>
                        <a:pt x="832" y="6830"/>
                        <a:pt x="530" y="5780"/>
                      </a:cubicBezTo>
                      <a:cubicBezTo>
                        <a:pt x="45" y="4125"/>
                        <a:pt x="-56" y="2470"/>
                        <a:pt x="25" y="795"/>
                      </a:cubicBezTo>
                      <a:cubicBezTo>
                        <a:pt x="-15" y="412"/>
                        <a:pt x="247" y="69"/>
                        <a:pt x="630" y="8"/>
                      </a:cubicBezTo>
                      <a:cubicBezTo>
                        <a:pt x="1014" y="-52"/>
                        <a:pt x="1357" y="230"/>
                        <a:pt x="1418" y="593"/>
                      </a:cubicBezTo>
                      <a:cubicBezTo>
                        <a:pt x="1902" y="2188"/>
                        <a:pt x="2810" y="3560"/>
                        <a:pt x="3618" y="5094"/>
                      </a:cubicBezTo>
                      <a:cubicBezTo>
                        <a:pt x="5474" y="8566"/>
                        <a:pt x="7937" y="11956"/>
                        <a:pt x="9874" y="15246"/>
                      </a:cubicBezTo>
                      <a:cubicBezTo>
                        <a:pt x="10056" y="15528"/>
                        <a:pt x="10237" y="15811"/>
                        <a:pt x="10318" y="16134"/>
                      </a:cubicBezTo>
                      <a:cubicBezTo>
                        <a:pt x="10419" y="16659"/>
                        <a:pt x="10278" y="16861"/>
                        <a:pt x="10237" y="17385"/>
                      </a:cubicBezTo>
                      <a:cubicBezTo>
                        <a:pt x="10399" y="17607"/>
                        <a:pt x="10338" y="17910"/>
                        <a:pt x="10116" y="18071"/>
                      </a:cubicBezTo>
                      <a:cubicBezTo>
                        <a:pt x="9894" y="18233"/>
                        <a:pt x="9592" y="18172"/>
                        <a:pt x="9430" y="179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31"/>
                <p:cNvSpPr/>
                <p:nvPr/>
              </p:nvSpPr>
              <p:spPr>
                <a:xfrm>
                  <a:off x="2259843" y="3762316"/>
                  <a:ext cx="13393" cy="19087"/>
                </a:xfrm>
                <a:custGeom>
                  <a:avLst/>
                  <a:gdLst/>
                  <a:ahLst/>
                  <a:cxnLst/>
                  <a:rect l="l" t="t" r="r" b="b"/>
                  <a:pathLst>
                    <a:path w="13393" h="19087" extrusionOk="0">
                      <a:moveTo>
                        <a:pt x="12589" y="19029"/>
                      </a:moveTo>
                      <a:cubicBezTo>
                        <a:pt x="12226" y="18969"/>
                        <a:pt x="11963" y="18989"/>
                        <a:pt x="11620" y="18848"/>
                      </a:cubicBezTo>
                      <a:cubicBezTo>
                        <a:pt x="9178" y="17838"/>
                        <a:pt x="7382" y="15618"/>
                        <a:pt x="5727" y="13479"/>
                      </a:cubicBezTo>
                      <a:cubicBezTo>
                        <a:pt x="2982" y="9967"/>
                        <a:pt x="1247" y="5689"/>
                        <a:pt x="56" y="1612"/>
                      </a:cubicBezTo>
                      <a:cubicBezTo>
                        <a:pt x="-146" y="966"/>
                        <a:pt x="217" y="280"/>
                        <a:pt x="863" y="58"/>
                      </a:cubicBezTo>
                      <a:cubicBezTo>
                        <a:pt x="1509" y="-144"/>
                        <a:pt x="2215" y="199"/>
                        <a:pt x="2417" y="845"/>
                      </a:cubicBezTo>
                      <a:cubicBezTo>
                        <a:pt x="3305" y="3348"/>
                        <a:pt x="4556" y="5830"/>
                        <a:pt x="5949" y="8252"/>
                      </a:cubicBezTo>
                      <a:cubicBezTo>
                        <a:pt x="7382" y="10734"/>
                        <a:pt x="9037" y="13096"/>
                        <a:pt x="10914" y="15215"/>
                      </a:cubicBezTo>
                      <a:cubicBezTo>
                        <a:pt x="11661" y="16062"/>
                        <a:pt x="12690" y="16668"/>
                        <a:pt x="13154" y="17657"/>
                      </a:cubicBezTo>
                      <a:cubicBezTo>
                        <a:pt x="13275" y="17899"/>
                        <a:pt x="13154" y="17939"/>
                        <a:pt x="13195" y="18202"/>
                      </a:cubicBezTo>
                      <a:cubicBezTo>
                        <a:pt x="13417" y="18363"/>
                        <a:pt x="13457" y="18666"/>
                        <a:pt x="13295" y="18888"/>
                      </a:cubicBezTo>
                      <a:cubicBezTo>
                        <a:pt x="13134" y="19110"/>
                        <a:pt x="12831" y="19150"/>
                        <a:pt x="12609" y="189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31"/>
                <p:cNvSpPr/>
                <p:nvPr/>
              </p:nvSpPr>
              <p:spPr>
                <a:xfrm>
                  <a:off x="2296651" y="3767152"/>
                  <a:ext cx="30636" cy="3173"/>
                </a:xfrm>
                <a:custGeom>
                  <a:avLst/>
                  <a:gdLst/>
                  <a:ahLst/>
                  <a:cxnLst/>
                  <a:rect l="l" t="t" r="r" b="b"/>
                  <a:pathLst>
                    <a:path w="30636" h="3173" extrusionOk="0">
                      <a:moveTo>
                        <a:pt x="30395" y="2689"/>
                      </a:moveTo>
                      <a:cubicBezTo>
                        <a:pt x="25087" y="2709"/>
                        <a:pt x="16913" y="1054"/>
                        <a:pt x="9284" y="327"/>
                      </a:cubicBezTo>
                      <a:cubicBezTo>
                        <a:pt x="6055" y="25"/>
                        <a:pt x="2926" y="-96"/>
                        <a:pt x="141" y="85"/>
                      </a:cubicBezTo>
                      <a:cubicBezTo>
                        <a:pt x="61" y="85"/>
                        <a:pt x="0" y="166"/>
                        <a:pt x="0" y="247"/>
                      </a:cubicBezTo>
                      <a:cubicBezTo>
                        <a:pt x="0" y="327"/>
                        <a:pt x="81" y="388"/>
                        <a:pt x="161" y="388"/>
                      </a:cubicBezTo>
                      <a:cubicBezTo>
                        <a:pt x="2038" y="307"/>
                        <a:pt x="4097" y="388"/>
                        <a:pt x="6216" y="570"/>
                      </a:cubicBezTo>
                      <a:cubicBezTo>
                        <a:pt x="14652" y="1195"/>
                        <a:pt x="24380" y="3214"/>
                        <a:pt x="30395" y="3173"/>
                      </a:cubicBezTo>
                      <a:cubicBezTo>
                        <a:pt x="30516" y="3173"/>
                        <a:pt x="30637" y="3072"/>
                        <a:pt x="30637" y="2931"/>
                      </a:cubicBezTo>
                      <a:cubicBezTo>
                        <a:pt x="30637" y="2810"/>
                        <a:pt x="30536" y="2689"/>
                        <a:pt x="30395" y="26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31"/>
                <p:cNvSpPr/>
                <p:nvPr/>
              </p:nvSpPr>
              <p:spPr>
                <a:xfrm>
                  <a:off x="2306662" y="3774996"/>
                  <a:ext cx="18729" cy="1928"/>
                </a:xfrm>
                <a:custGeom>
                  <a:avLst/>
                  <a:gdLst/>
                  <a:ahLst/>
                  <a:cxnLst/>
                  <a:rect l="l" t="t" r="r" b="b"/>
                  <a:pathLst>
                    <a:path w="18729" h="1928" extrusionOk="0">
                      <a:moveTo>
                        <a:pt x="18528" y="1444"/>
                      </a:moveTo>
                      <a:cubicBezTo>
                        <a:pt x="15641" y="1000"/>
                        <a:pt x="12473" y="516"/>
                        <a:pt x="9425" y="254"/>
                      </a:cubicBezTo>
                      <a:cubicBezTo>
                        <a:pt x="6014" y="-49"/>
                        <a:pt x="2745" y="-69"/>
                        <a:pt x="222" y="132"/>
                      </a:cubicBezTo>
                      <a:cubicBezTo>
                        <a:pt x="101" y="132"/>
                        <a:pt x="0" y="254"/>
                        <a:pt x="0" y="375"/>
                      </a:cubicBezTo>
                      <a:cubicBezTo>
                        <a:pt x="0" y="496"/>
                        <a:pt x="121" y="596"/>
                        <a:pt x="242" y="596"/>
                      </a:cubicBezTo>
                      <a:cubicBezTo>
                        <a:pt x="1837" y="536"/>
                        <a:pt x="3693" y="617"/>
                        <a:pt x="5712" y="738"/>
                      </a:cubicBezTo>
                      <a:cubicBezTo>
                        <a:pt x="9768" y="960"/>
                        <a:pt x="14410" y="1404"/>
                        <a:pt x="18467" y="1929"/>
                      </a:cubicBezTo>
                      <a:cubicBezTo>
                        <a:pt x="18588" y="1929"/>
                        <a:pt x="18709" y="1848"/>
                        <a:pt x="18729" y="1727"/>
                      </a:cubicBezTo>
                      <a:cubicBezTo>
                        <a:pt x="18729" y="1606"/>
                        <a:pt x="18649" y="1485"/>
                        <a:pt x="18528" y="14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31"/>
                <p:cNvSpPr/>
                <p:nvPr/>
              </p:nvSpPr>
              <p:spPr>
                <a:xfrm>
                  <a:off x="2279230" y="3773324"/>
                  <a:ext cx="997" cy="1566"/>
                </a:xfrm>
                <a:custGeom>
                  <a:avLst/>
                  <a:gdLst/>
                  <a:ahLst/>
                  <a:cxnLst/>
                  <a:rect l="l" t="t" r="r" b="b"/>
                  <a:pathLst>
                    <a:path w="997" h="1566" extrusionOk="0">
                      <a:moveTo>
                        <a:pt x="428" y="1461"/>
                      </a:moveTo>
                      <a:cubicBezTo>
                        <a:pt x="549" y="1381"/>
                        <a:pt x="670" y="1340"/>
                        <a:pt x="771" y="1199"/>
                      </a:cubicBezTo>
                      <a:cubicBezTo>
                        <a:pt x="932" y="937"/>
                        <a:pt x="892" y="634"/>
                        <a:pt x="973" y="331"/>
                      </a:cubicBezTo>
                      <a:cubicBezTo>
                        <a:pt x="1033" y="230"/>
                        <a:pt x="973" y="89"/>
                        <a:pt x="892" y="28"/>
                      </a:cubicBezTo>
                      <a:cubicBezTo>
                        <a:pt x="791" y="-32"/>
                        <a:pt x="650" y="8"/>
                        <a:pt x="589" y="109"/>
                      </a:cubicBezTo>
                      <a:cubicBezTo>
                        <a:pt x="387" y="331"/>
                        <a:pt x="125" y="513"/>
                        <a:pt x="24" y="816"/>
                      </a:cubicBezTo>
                      <a:cubicBezTo>
                        <a:pt x="-16" y="957"/>
                        <a:pt x="24" y="1078"/>
                        <a:pt x="24" y="1219"/>
                      </a:cubicBezTo>
                      <a:cubicBezTo>
                        <a:pt x="-36" y="1340"/>
                        <a:pt x="24" y="1482"/>
                        <a:pt x="125" y="1542"/>
                      </a:cubicBezTo>
                      <a:cubicBezTo>
                        <a:pt x="246" y="1603"/>
                        <a:pt x="387" y="1542"/>
                        <a:pt x="448" y="1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31"/>
                <p:cNvSpPr/>
                <p:nvPr/>
              </p:nvSpPr>
              <p:spPr>
                <a:xfrm>
                  <a:off x="2270843" y="3778506"/>
                  <a:ext cx="1219" cy="1087"/>
                </a:xfrm>
                <a:custGeom>
                  <a:avLst/>
                  <a:gdLst/>
                  <a:ahLst/>
                  <a:cxnLst/>
                  <a:rect l="l" t="t" r="r" b="b"/>
                  <a:pathLst>
                    <a:path w="1219" h="1087" extrusionOk="0">
                      <a:moveTo>
                        <a:pt x="338" y="942"/>
                      </a:moveTo>
                      <a:cubicBezTo>
                        <a:pt x="500" y="1043"/>
                        <a:pt x="399" y="1103"/>
                        <a:pt x="580" y="1083"/>
                      </a:cubicBezTo>
                      <a:cubicBezTo>
                        <a:pt x="782" y="1083"/>
                        <a:pt x="903" y="821"/>
                        <a:pt x="1044" y="680"/>
                      </a:cubicBezTo>
                      <a:cubicBezTo>
                        <a:pt x="1226" y="579"/>
                        <a:pt x="1266" y="357"/>
                        <a:pt x="1166" y="175"/>
                      </a:cubicBezTo>
                      <a:cubicBezTo>
                        <a:pt x="1065" y="-6"/>
                        <a:pt x="843" y="-47"/>
                        <a:pt x="661" y="54"/>
                      </a:cubicBezTo>
                      <a:cubicBezTo>
                        <a:pt x="479" y="115"/>
                        <a:pt x="257" y="74"/>
                        <a:pt x="136" y="216"/>
                      </a:cubicBezTo>
                      <a:cubicBezTo>
                        <a:pt x="15" y="357"/>
                        <a:pt x="136" y="316"/>
                        <a:pt x="136" y="498"/>
                      </a:cubicBezTo>
                      <a:cubicBezTo>
                        <a:pt x="15" y="559"/>
                        <a:pt x="-25" y="700"/>
                        <a:pt x="15" y="801"/>
                      </a:cubicBezTo>
                      <a:cubicBezTo>
                        <a:pt x="76" y="922"/>
                        <a:pt x="217" y="962"/>
                        <a:pt x="338" y="9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31"/>
                <p:cNvSpPr/>
                <p:nvPr/>
              </p:nvSpPr>
              <p:spPr>
                <a:xfrm>
                  <a:off x="2265611" y="3759161"/>
                  <a:ext cx="26822" cy="24080"/>
                </a:xfrm>
                <a:custGeom>
                  <a:avLst/>
                  <a:gdLst/>
                  <a:ahLst/>
                  <a:cxnLst/>
                  <a:rect l="l" t="t" r="r" b="b"/>
                  <a:pathLst>
                    <a:path w="26822" h="24080" extrusionOk="0">
                      <a:moveTo>
                        <a:pt x="26358" y="205"/>
                      </a:moveTo>
                      <a:cubicBezTo>
                        <a:pt x="25390" y="6744"/>
                        <a:pt x="22120" y="12395"/>
                        <a:pt x="17417" y="16533"/>
                      </a:cubicBezTo>
                      <a:cubicBezTo>
                        <a:pt x="12755" y="20650"/>
                        <a:pt x="6680" y="23233"/>
                        <a:pt x="141" y="23778"/>
                      </a:cubicBezTo>
                      <a:cubicBezTo>
                        <a:pt x="61" y="23778"/>
                        <a:pt x="0" y="23859"/>
                        <a:pt x="0" y="23939"/>
                      </a:cubicBezTo>
                      <a:cubicBezTo>
                        <a:pt x="0" y="24020"/>
                        <a:pt x="81" y="24081"/>
                        <a:pt x="161" y="24081"/>
                      </a:cubicBezTo>
                      <a:cubicBezTo>
                        <a:pt x="6761" y="23536"/>
                        <a:pt x="12856" y="20892"/>
                        <a:pt x="17599" y="16755"/>
                      </a:cubicBezTo>
                      <a:cubicBezTo>
                        <a:pt x="22382" y="12577"/>
                        <a:pt x="25773" y="6906"/>
                        <a:pt x="26822" y="265"/>
                      </a:cubicBezTo>
                      <a:cubicBezTo>
                        <a:pt x="26822" y="144"/>
                        <a:pt x="26762" y="23"/>
                        <a:pt x="26621" y="3"/>
                      </a:cubicBezTo>
                      <a:cubicBezTo>
                        <a:pt x="26500" y="-17"/>
                        <a:pt x="26378" y="64"/>
                        <a:pt x="26358"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451" name="Google Shape;1451;p31"/>
          <p:cNvGrpSpPr/>
          <p:nvPr/>
        </p:nvGrpSpPr>
        <p:grpSpPr>
          <a:xfrm>
            <a:off x="7129010" y="301613"/>
            <a:ext cx="1632517" cy="938667"/>
            <a:chOff x="7129010" y="301613"/>
            <a:chExt cx="1632517" cy="938667"/>
          </a:xfrm>
        </p:grpSpPr>
        <p:sp>
          <p:nvSpPr>
            <p:cNvPr id="1452" name="Google Shape;1452;p31"/>
            <p:cNvSpPr/>
            <p:nvPr/>
          </p:nvSpPr>
          <p:spPr>
            <a:xfrm>
              <a:off x="7129010" y="858003"/>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31"/>
            <p:cNvSpPr/>
            <p:nvPr/>
          </p:nvSpPr>
          <p:spPr>
            <a:xfrm>
              <a:off x="7834156" y="301613"/>
              <a:ext cx="927371" cy="382643"/>
            </a:xfrm>
            <a:custGeom>
              <a:avLst/>
              <a:gdLst/>
              <a:ahLst/>
              <a:cxnLst/>
              <a:rect l="l" t="t" r="r" b="b"/>
              <a:pathLst>
                <a:path w="1240630"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31"/>
          <p:cNvGrpSpPr/>
          <p:nvPr/>
        </p:nvGrpSpPr>
        <p:grpSpPr>
          <a:xfrm>
            <a:off x="551985" y="598471"/>
            <a:ext cx="1665274" cy="502467"/>
            <a:chOff x="551985" y="598471"/>
            <a:chExt cx="1665274" cy="502467"/>
          </a:xfrm>
        </p:grpSpPr>
        <p:sp>
          <p:nvSpPr>
            <p:cNvPr id="1455" name="Google Shape;1455;p31"/>
            <p:cNvSpPr/>
            <p:nvPr/>
          </p:nvSpPr>
          <p:spPr>
            <a:xfrm>
              <a:off x="551985" y="692525"/>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31"/>
            <p:cNvSpPr/>
            <p:nvPr/>
          </p:nvSpPr>
          <p:spPr>
            <a:xfrm>
              <a:off x="1290413" y="598471"/>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D46B0593-12E1-7E76-72F1-4929A2A810A3}"/>
              </a:ext>
            </a:extLst>
          </p:cNvPr>
          <p:cNvSpPr txBox="1"/>
          <p:nvPr/>
        </p:nvSpPr>
        <p:spPr>
          <a:xfrm>
            <a:off x="3094293" y="241155"/>
            <a:ext cx="2885516" cy="307777"/>
          </a:xfrm>
          <a:prstGeom prst="rect">
            <a:avLst/>
          </a:prstGeom>
          <a:noFill/>
        </p:spPr>
        <p:txBody>
          <a:bodyPr wrap="square" rtlCol="0">
            <a:spAutoFit/>
          </a:bodyPr>
          <a:lstStyle/>
          <a:p>
            <a:r>
              <a:rPr lang="en-US" sz="1400" dirty="0">
                <a:latin typeface="Ranchers" panose="020B0604020202020204" charset="0"/>
              </a:rPr>
              <a:t>VELLORE   INSTITUTE  OF   TECHNOLOGY</a:t>
            </a:r>
          </a:p>
        </p:txBody>
      </p:sp>
      <p:sp>
        <p:nvSpPr>
          <p:cNvPr id="3" name="TextBox 2">
            <a:extLst>
              <a:ext uri="{FF2B5EF4-FFF2-40B4-BE49-F238E27FC236}">
                <a16:creationId xmlns:a16="http://schemas.microsoft.com/office/drawing/2014/main" id="{F490653A-DE9B-D5F5-3745-BFE89D830688}"/>
              </a:ext>
            </a:extLst>
          </p:cNvPr>
          <p:cNvSpPr txBox="1"/>
          <p:nvPr/>
        </p:nvSpPr>
        <p:spPr>
          <a:xfrm>
            <a:off x="1321560" y="4843016"/>
            <a:ext cx="8636049" cy="307777"/>
          </a:xfrm>
          <a:prstGeom prst="rect">
            <a:avLst/>
          </a:prstGeom>
          <a:noFill/>
        </p:spPr>
        <p:txBody>
          <a:bodyPr wrap="square" rtlCol="0">
            <a:spAutoFit/>
          </a:bodyPr>
          <a:lstStyle/>
          <a:p>
            <a:r>
              <a:rPr lang="en-US" sz="1400" dirty="0">
                <a:solidFill>
                  <a:schemeClr val="bg1"/>
                </a:solidFill>
                <a:latin typeface="Ranchers" panose="020B0604020202020204" charset="0"/>
              </a:rPr>
              <a:t>SCHOOL  OF  COMPUTER  SCIENCE  AND  ENGINEERING  AND  INFORMATION   SYSTEMS (SCORE)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43"/>
          <p:cNvSpPr txBox="1">
            <a:spLocks noGrp="1"/>
          </p:cNvSpPr>
          <p:nvPr>
            <p:ph type="title"/>
          </p:nvPr>
        </p:nvSpPr>
        <p:spPr>
          <a:xfrm>
            <a:off x="720000" y="445025"/>
            <a:ext cx="7708800" cy="9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graphicFrame>
        <p:nvGraphicFramePr>
          <p:cNvPr id="2280" name="Google Shape;2280;p43"/>
          <p:cNvGraphicFramePr/>
          <p:nvPr>
            <p:extLst>
              <p:ext uri="{D42A27DB-BD31-4B8C-83A1-F6EECF244321}">
                <p14:modId xmlns:p14="http://schemas.microsoft.com/office/powerpoint/2010/main" val="855252721"/>
              </p:ext>
            </p:extLst>
          </p:nvPr>
        </p:nvGraphicFramePr>
        <p:xfrm>
          <a:off x="804665" y="1257385"/>
          <a:ext cx="3606350" cy="3151525"/>
        </p:xfrm>
        <a:graphic>
          <a:graphicData uri="http://schemas.openxmlformats.org/drawingml/2006/table">
            <a:tbl>
              <a:tblPr>
                <a:noFill/>
                <a:tableStyleId>{21542006-59BB-4A10-9C2B-111B1678529F}</a:tableStyleId>
              </a:tblPr>
              <a:tblGrid>
                <a:gridCol w="560496">
                  <a:extLst>
                    <a:ext uri="{9D8B030D-6E8A-4147-A177-3AD203B41FA5}">
                      <a16:colId xmlns:a16="http://schemas.microsoft.com/office/drawing/2014/main" val="20000"/>
                    </a:ext>
                  </a:extLst>
                </a:gridCol>
                <a:gridCol w="3045854">
                  <a:extLst>
                    <a:ext uri="{9D8B030D-6E8A-4147-A177-3AD203B41FA5}">
                      <a16:colId xmlns:a16="http://schemas.microsoft.com/office/drawing/2014/main" val="20001"/>
                    </a:ext>
                  </a:extLst>
                </a:gridCol>
              </a:tblGrid>
              <a:tr h="1198425">
                <a:tc>
                  <a:txBody>
                    <a:bodyPr/>
                    <a:lstStyle/>
                    <a:p>
                      <a:pPr marL="0" lvl="0" indent="0" algn="ctr" rtl="0">
                        <a:lnSpc>
                          <a:spcPct val="115000"/>
                        </a:lnSpc>
                        <a:spcBef>
                          <a:spcPts val="0"/>
                        </a:spcBef>
                        <a:spcAft>
                          <a:spcPts val="0"/>
                        </a:spcAft>
                        <a:buNone/>
                      </a:pPr>
                      <a:r>
                        <a:rPr lang="en" sz="800" dirty="0">
                          <a:solidFill>
                            <a:schemeClr val="dk2"/>
                          </a:solidFill>
                          <a:latin typeface="Ranchers"/>
                          <a:ea typeface="Ranchers"/>
                          <a:cs typeface="Ranchers"/>
                          <a:sym typeface="Ranchers"/>
                        </a:rPr>
                        <a:t>01</a:t>
                      </a:r>
                      <a:endParaRPr sz="800" dirty="0">
                        <a:solidFill>
                          <a:schemeClr val="dk2"/>
                        </a:solidFill>
                        <a:latin typeface="Ranchers"/>
                        <a:ea typeface="Ranchers"/>
                        <a:cs typeface="Ranchers"/>
                        <a:sym typeface="Ranchers"/>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solidFill>
                  </a:tcPr>
                </a:tc>
                <a:tc>
                  <a:txBody>
                    <a:bodyPr/>
                    <a:lstStyle/>
                    <a:p>
                      <a:pPr marL="0" lvl="0" indent="0" algn="l" rtl="0">
                        <a:lnSpc>
                          <a:spcPct val="115000"/>
                        </a:lnSpc>
                        <a:spcBef>
                          <a:spcPts val="0"/>
                        </a:spcBef>
                        <a:spcAft>
                          <a:spcPts val="1600"/>
                        </a:spcAft>
                        <a:buNone/>
                      </a:pPr>
                      <a:r>
                        <a:rPr lang="en-US" sz="800" dirty="0" err="1">
                          <a:solidFill>
                            <a:schemeClr val="dk1"/>
                          </a:solidFill>
                          <a:latin typeface="Work Sans"/>
                          <a:ea typeface="Work Sans"/>
                          <a:cs typeface="Work Sans"/>
                          <a:sym typeface="Work Sans"/>
                        </a:rPr>
                        <a:t>Harikumar</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Pallathadka</a:t>
                      </a:r>
                      <a:r>
                        <a:rPr lang="en-US" sz="800" dirty="0">
                          <a:solidFill>
                            <a:schemeClr val="dk1"/>
                          </a:solidFill>
                          <a:latin typeface="Work Sans"/>
                          <a:ea typeface="Work Sans"/>
                          <a:cs typeface="Work Sans"/>
                          <a:sym typeface="Work Sans"/>
                        </a:rPr>
                        <a:t>, Pavankumar </a:t>
                      </a:r>
                      <a:r>
                        <a:rPr lang="en-US" sz="800" dirty="0" err="1">
                          <a:solidFill>
                            <a:schemeClr val="dk1"/>
                          </a:solidFill>
                          <a:latin typeface="Work Sans"/>
                          <a:ea typeface="Work Sans"/>
                          <a:cs typeface="Work Sans"/>
                          <a:sym typeface="Work Sans"/>
                        </a:rPr>
                        <a:t>Ravipati</a:t>
                      </a:r>
                      <a:r>
                        <a:rPr lang="en-US" sz="800" dirty="0">
                          <a:solidFill>
                            <a:schemeClr val="dk1"/>
                          </a:solidFill>
                          <a:latin typeface="Work Sans"/>
                          <a:ea typeface="Work Sans"/>
                          <a:cs typeface="Work Sans"/>
                          <a:sym typeface="Work Sans"/>
                        </a:rPr>
                        <a:t>, Guna Sekhar </a:t>
                      </a:r>
                      <a:r>
                        <a:rPr lang="en-US" sz="800" dirty="0" err="1">
                          <a:solidFill>
                            <a:schemeClr val="dk1"/>
                          </a:solidFill>
                          <a:latin typeface="Work Sans"/>
                          <a:ea typeface="Work Sans"/>
                          <a:cs typeface="Work Sans"/>
                          <a:sym typeface="Work Sans"/>
                        </a:rPr>
                        <a:t>Sajja</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Khongdet</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Phasinam</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Thanwamas</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Kassanuk</a:t>
                      </a:r>
                      <a:r>
                        <a:rPr lang="en-US" sz="800" dirty="0">
                          <a:solidFill>
                            <a:schemeClr val="dk1"/>
                          </a:solidFill>
                          <a:latin typeface="Work Sans"/>
                          <a:ea typeface="Work Sans"/>
                          <a:cs typeface="Work Sans"/>
                          <a:sym typeface="Work Sans"/>
                        </a:rPr>
                        <a:t>, Domenic T. Sanchez, P. </a:t>
                      </a:r>
                      <a:r>
                        <a:rPr lang="en-US" sz="800" dirty="0" err="1">
                          <a:solidFill>
                            <a:schemeClr val="dk1"/>
                          </a:solidFill>
                          <a:latin typeface="Work Sans"/>
                          <a:ea typeface="Work Sans"/>
                          <a:cs typeface="Work Sans"/>
                          <a:sym typeface="Work Sans"/>
                        </a:rPr>
                        <a:t>Prabhu,Application</a:t>
                      </a:r>
                      <a:r>
                        <a:rPr lang="en-US" sz="800" dirty="0">
                          <a:solidFill>
                            <a:schemeClr val="dk1"/>
                          </a:solidFill>
                          <a:latin typeface="Work Sans"/>
                          <a:ea typeface="Work Sans"/>
                          <a:cs typeface="Work Sans"/>
                          <a:sym typeface="Work Sans"/>
                        </a:rPr>
                        <a:t> of machine learning techniques in rice leaf disease </a:t>
                      </a:r>
                      <a:r>
                        <a:rPr lang="en-US" sz="800" dirty="0" err="1">
                          <a:solidFill>
                            <a:schemeClr val="dk1"/>
                          </a:solidFill>
                          <a:latin typeface="Work Sans"/>
                          <a:ea typeface="Work Sans"/>
                          <a:cs typeface="Work Sans"/>
                          <a:sym typeface="Work Sans"/>
                        </a:rPr>
                        <a:t>detection,Materials</a:t>
                      </a:r>
                      <a:r>
                        <a:rPr lang="en-US" sz="800" dirty="0">
                          <a:solidFill>
                            <a:schemeClr val="dk1"/>
                          </a:solidFill>
                          <a:latin typeface="Work Sans"/>
                          <a:ea typeface="Work Sans"/>
                          <a:cs typeface="Work Sans"/>
                          <a:sym typeface="Work Sans"/>
                        </a:rPr>
                        <a:t> Today: </a:t>
                      </a:r>
                      <a:r>
                        <a:rPr lang="en-US" sz="800" dirty="0" err="1">
                          <a:solidFill>
                            <a:schemeClr val="dk1"/>
                          </a:solidFill>
                          <a:latin typeface="Work Sans"/>
                          <a:ea typeface="Work Sans"/>
                          <a:cs typeface="Work Sans"/>
                          <a:sym typeface="Work Sans"/>
                        </a:rPr>
                        <a:t>Proceedings,Volume</a:t>
                      </a:r>
                      <a:r>
                        <a:rPr lang="en-US" sz="800" dirty="0">
                          <a:solidFill>
                            <a:schemeClr val="dk1"/>
                          </a:solidFill>
                          <a:latin typeface="Work Sans"/>
                          <a:ea typeface="Work Sans"/>
                          <a:cs typeface="Work Sans"/>
                          <a:sym typeface="Work Sans"/>
                        </a:rPr>
                        <a:t> 51, Part 8,2022,Pages 2277-2280,ISSN 2214-7853</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976550">
                <a:tc>
                  <a:txBody>
                    <a:bodyPr/>
                    <a:lstStyle/>
                    <a:p>
                      <a:pPr marL="0" lvl="0" indent="0" algn="ctr" rtl="0">
                        <a:lnSpc>
                          <a:spcPct val="115000"/>
                        </a:lnSpc>
                        <a:spcBef>
                          <a:spcPts val="0"/>
                        </a:spcBef>
                        <a:spcAft>
                          <a:spcPts val="0"/>
                        </a:spcAft>
                        <a:buNone/>
                      </a:pPr>
                      <a:r>
                        <a:rPr lang="en" sz="800">
                          <a:solidFill>
                            <a:schemeClr val="dk2"/>
                          </a:solidFill>
                          <a:latin typeface="Ranchers"/>
                          <a:ea typeface="Ranchers"/>
                          <a:cs typeface="Ranchers"/>
                          <a:sym typeface="Ranchers"/>
                        </a:rPr>
                        <a:t>02</a:t>
                      </a:r>
                      <a:endParaRPr sz="800">
                        <a:solidFill>
                          <a:schemeClr val="dk2"/>
                        </a:solidFill>
                        <a:latin typeface="Ranchers"/>
                        <a:ea typeface="Ranchers"/>
                        <a:cs typeface="Ranchers"/>
                        <a:sym typeface="Ranchers"/>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solidFill>
                  </a:tcPr>
                </a:tc>
                <a:tc>
                  <a:txBody>
                    <a:bodyPr/>
                    <a:lstStyle/>
                    <a:p>
                      <a:pPr marL="0" marR="0" lvl="0" indent="0" algn="l" rtl="0">
                        <a:lnSpc>
                          <a:spcPct val="115000"/>
                        </a:lnSpc>
                        <a:spcBef>
                          <a:spcPts val="0"/>
                        </a:spcBef>
                        <a:spcAft>
                          <a:spcPts val="1600"/>
                        </a:spcAft>
                        <a:buNone/>
                      </a:pPr>
                      <a:r>
                        <a:rPr lang="en-US" sz="800" dirty="0">
                          <a:solidFill>
                            <a:schemeClr val="dk1"/>
                          </a:solidFill>
                          <a:latin typeface="Work Sans"/>
                          <a:ea typeface="Work Sans"/>
                          <a:cs typeface="Work Sans"/>
                          <a:sym typeface="Work Sans"/>
                        </a:rPr>
                        <a:t> P. Sharma, Y. P. S. Berwal and W. </a:t>
                      </a:r>
                      <a:r>
                        <a:rPr lang="en-US" sz="800" dirty="0" err="1">
                          <a:solidFill>
                            <a:schemeClr val="dk1"/>
                          </a:solidFill>
                          <a:latin typeface="Work Sans"/>
                          <a:ea typeface="Work Sans"/>
                          <a:cs typeface="Work Sans"/>
                          <a:sym typeface="Work Sans"/>
                        </a:rPr>
                        <a:t>Ghai</a:t>
                      </a:r>
                      <a:r>
                        <a:rPr lang="en-US" sz="800" dirty="0">
                          <a:solidFill>
                            <a:schemeClr val="dk1"/>
                          </a:solidFill>
                          <a:latin typeface="Work Sans"/>
                          <a:ea typeface="Work Sans"/>
                          <a:cs typeface="Work Sans"/>
                          <a:sym typeface="Work Sans"/>
                        </a:rPr>
                        <a:t>, "</a:t>
                      </a:r>
                      <a:r>
                        <a:rPr lang="en-US" sz="800" dirty="0" err="1">
                          <a:solidFill>
                            <a:schemeClr val="dk1"/>
                          </a:solidFill>
                          <a:latin typeface="Work Sans"/>
                          <a:ea typeface="Work Sans"/>
                          <a:cs typeface="Work Sans"/>
                          <a:sym typeface="Work Sans"/>
                        </a:rPr>
                        <a:t>KrishiMitr</a:t>
                      </a:r>
                      <a:r>
                        <a:rPr lang="en-US" sz="800" dirty="0">
                          <a:solidFill>
                            <a:schemeClr val="dk1"/>
                          </a:solidFill>
                          <a:latin typeface="Work Sans"/>
                          <a:ea typeface="Work Sans"/>
                          <a:cs typeface="Work Sans"/>
                          <a:sym typeface="Work Sans"/>
                        </a:rPr>
                        <a:t> (Farmer’s Friend): Using Machine Learning to Identify Diseases in Plants," 2018 IEEE International Conference on Internet of Things and Intelligence System (IOTAIS), Bali, Indonesia, 2018, pp. 29-34,</a:t>
                      </a:r>
                      <a:endParaRPr sz="800" dirty="0">
                        <a:solidFill>
                          <a:schemeClr val="dk1"/>
                        </a:solidFill>
                        <a:latin typeface="Work Sans"/>
                        <a:ea typeface="Work Sans"/>
                        <a:cs typeface="Work Sans"/>
                        <a:sym typeface="Work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976550">
                <a:tc>
                  <a:txBody>
                    <a:bodyPr/>
                    <a:lstStyle/>
                    <a:p>
                      <a:pPr marL="0" lvl="0" indent="0" algn="ctr" rtl="0">
                        <a:lnSpc>
                          <a:spcPct val="115000"/>
                        </a:lnSpc>
                        <a:spcBef>
                          <a:spcPts val="0"/>
                        </a:spcBef>
                        <a:spcAft>
                          <a:spcPts val="0"/>
                        </a:spcAft>
                        <a:buNone/>
                      </a:pPr>
                      <a:r>
                        <a:rPr lang="en" sz="800">
                          <a:solidFill>
                            <a:schemeClr val="dk2"/>
                          </a:solidFill>
                          <a:latin typeface="Ranchers"/>
                          <a:ea typeface="Ranchers"/>
                          <a:cs typeface="Ranchers"/>
                          <a:sym typeface="Ranchers"/>
                        </a:rPr>
                        <a:t>03</a:t>
                      </a:r>
                      <a:endParaRPr sz="800">
                        <a:solidFill>
                          <a:schemeClr val="dk2"/>
                        </a:solidFill>
                        <a:latin typeface="Ranchers"/>
                        <a:ea typeface="Ranchers"/>
                        <a:cs typeface="Ranchers"/>
                        <a:sym typeface="Ranchers"/>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solidFill>
                  </a:tcPr>
                </a:tc>
                <a:tc>
                  <a:txBody>
                    <a:bodyPr/>
                    <a:lstStyle/>
                    <a:p>
                      <a:pPr marL="0" lvl="0" indent="0" algn="l" rtl="0">
                        <a:lnSpc>
                          <a:spcPct val="115000"/>
                        </a:lnSpc>
                        <a:spcBef>
                          <a:spcPts val="0"/>
                        </a:spcBef>
                        <a:spcAft>
                          <a:spcPts val="1600"/>
                        </a:spcAft>
                        <a:buNone/>
                      </a:pPr>
                      <a:r>
                        <a:rPr lang="en-US" sz="800" dirty="0">
                          <a:solidFill>
                            <a:schemeClr val="dk1"/>
                          </a:solidFill>
                          <a:latin typeface="Work Sans"/>
                          <a:ea typeface="Work Sans"/>
                          <a:cs typeface="Work Sans"/>
                          <a:sym typeface="Work Sans"/>
                        </a:rPr>
                        <a:t>Ahmed, Ahmed </a:t>
                      </a:r>
                      <a:r>
                        <a:rPr lang="en-US" sz="800" dirty="0" err="1">
                          <a:solidFill>
                            <a:schemeClr val="dk1"/>
                          </a:solidFill>
                          <a:latin typeface="Work Sans"/>
                          <a:ea typeface="Work Sans"/>
                          <a:cs typeface="Work Sans"/>
                          <a:sym typeface="Work Sans"/>
                        </a:rPr>
                        <a:t>Abdelmoamen</a:t>
                      </a:r>
                      <a:r>
                        <a:rPr lang="en-US" sz="800" dirty="0">
                          <a:solidFill>
                            <a:schemeClr val="dk1"/>
                          </a:solidFill>
                          <a:latin typeface="Work Sans"/>
                          <a:ea typeface="Work Sans"/>
                          <a:cs typeface="Work Sans"/>
                          <a:sym typeface="Work Sans"/>
                        </a:rPr>
                        <a:t>, and </a:t>
                      </a:r>
                      <a:r>
                        <a:rPr lang="en-US" sz="800" dirty="0" err="1">
                          <a:solidFill>
                            <a:schemeClr val="dk1"/>
                          </a:solidFill>
                          <a:latin typeface="Work Sans"/>
                          <a:ea typeface="Work Sans"/>
                          <a:cs typeface="Work Sans"/>
                          <a:sym typeface="Work Sans"/>
                        </a:rPr>
                        <a:t>Gopireddy</a:t>
                      </a:r>
                      <a:r>
                        <a:rPr lang="en-US" sz="800" dirty="0">
                          <a:solidFill>
                            <a:schemeClr val="dk1"/>
                          </a:solidFill>
                          <a:latin typeface="Work Sans"/>
                          <a:ea typeface="Work Sans"/>
                          <a:cs typeface="Work Sans"/>
                          <a:sym typeface="Work Sans"/>
                        </a:rPr>
                        <a:t> Harshavardhan Reddy. 2021. "A Mobile-Based System for Detecting Plant Leaf Diseases Using Deep Learning" </a:t>
                      </a:r>
                      <a:r>
                        <a:rPr lang="en-US" sz="800" dirty="0" err="1">
                          <a:solidFill>
                            <a:schemeClr val="dk1"/>
                          </a:solidFill>
                          <a:latin typeface="Work Sans"/>
                          <a:ea typeface="Work Sans"/>
                          <a:cs typeface="Work Sans"/>
                          <a:sym typeface="Work Sans"/>
                        </a:rPr>
                        <a:t>AgriEngineering</a:t>
                      </a:r>
                      <a:r>
                        <a:rPr lang="en-US" sz="800" dirty="0">
                          <a:solidFill>
                            <a:schemeClr val="dk1"/>
                          </a:solidFill>
                          <a:latin typeface="Work Sans"/>
                          <a:ea typeface="Work Sans"/>
                          <a:cs typeface="Work Sans"/>
                          <a:sym typeface="Work Sans"/>
                        </a:rPr>
                        <a:t> 3, no. 3: 478-493.</a:t>
                      </a:r>
                      <a:endParaRPr sz="800" dirty="0">
                        <a:solidFill>
                          <a:schemeClr val="dk1"/>
                        </a:solidFill>
                        <a:latin typeface="Work Sans"/>
                        <a:ea typeface="Work Sans"/>
                        <a:cs typeface="Work Sans"/>
                        <a:sym typeface="Work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graphicFrame>
        <p:nvGraphicFramePr>
          <p:cNvPr id="3" name="Google Shape;2280;p43">
            <a:extLst>
              <a:ext uri="{FF2B5EF4-FFF2-40B4-BE49-F238E27FC236}">
                <a16:creationId xmlns:a16="http://schemas.microsoft.com/office/drawing/2014/main" id="{E7F766AC-299D-F407-FC56-FB57255C79CB}"/>
              </a:ext>
            </a:extLst>
          </p:cNvPr>
          <p:cNvGraphicFramePr/>
          <p:nvPr>
            <p:extLst>
              <p:ext uri="{D42A27DB-BD31-4B8C-83A1-F6EECF244321}">
                <p14:modId xmlns:p14="http://schemas.microsoft.com/office/powerpoint/2010/main" val="3027418291"/>
              </p:ext>
            </p:extLst>
          </p:nvPr>
        </p:nvGraphicFramePr>
        <p:xfrm>
          <a:off x="4616732" y="1262834"/>
          <a:ext cx="3606350" cy="2174975"/>
        </p:xfrm>
        <a:graphic>
          <a:graphicData uri="http://schemas.openxmlformats.org/drawingml/2006/table">
            <a:tbl>
              <a:tblPr>
                <a:noFill/>
                <a:tableStyleId>{21542006-59BB-4A10-9C2B-111B1678529F}</a:tableStyleId>
              </a:tblPr>
              <a:tblGrid>
                <a:gridCol w="560496">
                  <a:extLst>
                    <a:ext uri="{9D8B030D-6E8A-4147-A177-3AD203B41FA5}">
                      <a16:colId xmlns:a16="http://schemas.microsoft.com/office/drawing/2014/main" val="20000"/>
                    </a:ext>
                  </a:extLst>
                </a:gridCol>
                <a:gridCol w="3045854">
                  <a:extLst>
                    <a:ext uri="{9D8B030D-6E8A-4147-A177-3AD203B41FA5}">
                      <a16:colId xmlns:a16="http://schemas.microsoft.com/office/drawing/2014/main" val="20001"/>
                    </a:ext>
                  </a:extLst>
                </a:gridCol>
              </a:tblGrid>
              <a:tr h="1198425">
                <a:tc>
                  <a:txBody>
                    <a:bodyPr/>
                    <a:lstStyle/>
                    <a:p>
                      <a:pPr marL="0" lvl="0" indent="0" algn="ctr" rtl="0">
                        <a:lnSpc>
                          <a:spcPct val="115000"/>
                        </a:lnSpc>
                        <a:spcBef>
                          <a:spcPts val="0"/>
                        </a:spcBef>
                        <a:spcAft>
                          <a:spcPts val="0"/>
                        </a:spcAft>
                        <a:buNone/>
                      </a:pPr>
                      <a:r>
                        <a:rPr lang="en" sz="800" dirty="0">
                          <a:solidFill>
                            <a:schemeClr val="dk2"/>
                          </a:solidFill>
                          <a:latin typeface="Ranchers"/>
                          <a:ea typeface="Ranchers"/>
                          <a:cs typeface="Ranchers"/>
                          <a:sym typeface="Ranchers"/>
                        </a:rPr>
                        <a:t>04</a:t>
                      </a:r>
                      <a:endParaRPr sz="800" dirty="0">
                        <a:solidFill>
                          <a:schemeClr val="dk2"/>
                        </a:solidFill>
                        <a:latin typeface="Ranchers"/>
                        <a:ea typeface="Ranchers"/>
                        <a:cs typeface="Ranchers"/>
                        <a:sym typeface="Ranchers"/>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solidFill>
                  </a:tcPr>
                </a:tc>
                <a:tc>
                  <a:txBody>
                    <a:bodyPr/>
                    <a:lstStyle/>
                    <a:p>
                      <a:pPr marL="0" lvl="0" indent="0" algn="l" rtl="0">
                        <a:lnSpc>
                          <a:spcPct val="115000"/>
                        </a:lnSpc>
                        <a:spcBef>
                          <a:spcPts val="0"/>
                        </a:spcBef>
                        <a:spcAft>
                          <a:spcPts val="1600"/>
                        </a:spcAft>
                        <a:buNone/>
                      </a:pPr>
                      <a:r>
                        <a:rPr lang="en-US" sz="800" dirty="0" err="1">
                          <a:solidFill>
                            <a:schemeClr val="dk1"/>
                          </a:solidFill>
                          <a:latin typeface="Work Sans"/>
                          <a:ea typeface="Work Sans"/>
                          <a:cs typeface="Work Sans"/>
                          <a:sym typeface="Work Sans"/>
                        </a:rPr>
                        <a:t>Monigari</a:t>
                      </a:r>
                      <a:r>
                        <a:rPr lang="en-US" sz="800" dirty="0">
                          <a:solidFill>
                            <a:schemeClr val="dk1"/>
                          </a:solidFill>
                          <a:latin typeface="Work Sans"/>
                          <a:ea typeface="Work Sans"/>
                          <a:cs typeface="Work Sans"/>
                          <a:sym typeface="Work Sans"/>
                        </a:rPr>
                        <a:t>, Vaishnavi. (2021). Plant Leaf Disease Prediction. International Journal for Research in Applied Science and Engineering Technology. 9. 1295-1305. 10.22214/ijraset.2021.36582.</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976550">
                <a:tc>
                  <a:txBody>
                    <a:bodyPr/>
                    <a:lstStyle/>
                    <a:p>
                      <a:pPr marL="0" lvl="0" indent="0" algn="ctr" rtl="0">
                        <a:lnSpc>
                          <a:spcPct val="115000"/>
                        </a:lnSpc>
                        <a:spcBef>
                          <a:spcPts val="0"/>
                        </a:spcBef>
                        <a:spcAft>
                          <a:spcPts val="0"/>
                        </a:spcAft>
                        <a:buNone/>
                      </a:pPr>
                      <a:r>
                        <a:rPr lang="en" sz="800" dirty="0">
                          <a:solidFill>
                            <a:schemeClr val="dk2"/>
                          </a:solidFill>
                          <a:latin typeface="Ranchers"/>
                          <a:ea typeface="Ranchers"/>
                          <a:cs typeface="Ranchers"/>
                          <a:sym typeface="Ranchers"/>
                        </a:rPr>
                        <a:t>05</a:t>
                      </a:r>
                      <a:endParaRPr sz="800" dirty="0">
                        <a:solidFill>
                          <a:schemeClr val="dk2"/>
                        </a:solidFill>
                        <a:latin typeface="Ranchers"/>
                        <a:ea typeface="Ranchers"/>
                        <a:cs typeface="Ranchers"/>
                        <a:sym typeface="Ranchers"/>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solidFill>
                  </a:tcPr>
                </a:tc>
                <a:tc>
                  <a:txBody>
                    <a:bodyPr/>
                    <a:lstStyle/>
                    <a:p>
                      <a:pPr marL="0" marR="0" lvl="0" indent="0" algn="l" rtl="0">
                        <a:lnSpc>
                          <a:spcPct val="115000"/>
                        </a:lnSpc>
                        <a:spcBef>
                          <a:spcPts val="0"/>
                        </a:spcBef>
                        <a:spcAft>
                          <a:spcPts val="1600"/>
                        </a:spcAft>
                        <a:buNone/>
                      </a:pPr>
                      <a:r>
                        <a:rPr lang="en-US" sz="800" dirty="0">
                          <a:solidFill>
                            <a:schemeClr val="dk1"/>
                          </a:solidFill>
                          <a:latin typeface="Work Sans"/>
                          <a:ea typeface="Work Sans"/>
                          <a:cs typeface="Work Sans"/>
                          <a:sym typeface="Work Sans"/>
                        </a:rPr>
                        <a:t>Mohanty Sharada P. , Hughes David P. , </a:t>
                      </a:r>
                      <a:r>
                        <a:rPr lang="en-US" sz="800" dirty="0" err="1">
                          <a:solidFill>
                            <a:schemeClr val="dk1"/>
                          </a:solidFill>
                          <a:latin typeface="Work Sans"/>
                          <a:ea typeface="Work Sans"/>
                          <a:cs typeface="Work Sans"/>
                          <a:sym typeface="Work Sans"/>
                        </a:rPr>
                        <a:t>Salathé</a:t>
                      </a:r>
                      <a:r>
                        <a:rPr lang="en-US" sz="800" dirty="0">
                          <a:solidFill>
                            <a:schemeClr val="dk1"/>
                          </a:solidFill>
                          <a:latin typeface="Work Sans"/>
                          <a:ea typeface="Work Sans"/>
                          <a:cs typeface="Work Sans"/>
                          <a:sym typeface="Work Sans"/>
                        </a:rPr>
                        <a:t> Marcel Using Deep Learning for Image-Based Plant Disease Detection , Frontiers in Plant Science VOLUME 7, YEAR=2016</a:t>
                      </a:r>
                      <a:endParaRPr sz="800" dirty="0">
                        <a:solidFill>
                          <a:schemeClr val="dk1"/>
                        </a:solidFill>
                        <a:latin typeface="Work Sans"/>
                        <a:ea typeface="Work Sans"/>
                        <a:cs typeface="Work Sans"/>
                        <a:sym typeface="Work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39"/>
          <p:cNvSpPr txBox="1">
            <a:spLocks noGrp="1"/>
          </p:cNvSpPr>
          <p:nvPr>
            <p:ph type="title"/>
          </p:nvPr>
        </p:nvSpPr>
        <p:spPr>
          <a:xfrm>
            <a:off x="2615003" y="1601328"/>
            <a:ext cx="377362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200" dirty="0"/>
              <a:t>Thanks !</a:t>
            </a:r>
            <a:br>
              <a:rPr lang="en-US" sz="5200" dirty="0"/>
            </a:br>
            <a:endParaRPr sz="5200" dirty="0"/>
          </a:p>
        </p:txBody>
      </p:sp>
      <p:grpSp>
        <p:nvGrpSpPr>
          <p:cNvPr id="1848" name="Google Shape;1848;p39"/>
          <p:cNvGrpSpPr/>
          <p:nvPr/>
        </p:nvGrpSpPr>
        <p:grpSpPr>
          <a:xfrm>
            <a:off x="7660001" y="1746245"/>
            <a:ext cx="2119901" cy="2438751"/>
            <a:chOff x="9897806" y="-2895769"/>
            <a:chExt cx="2472187" cy="2844025"/>
          </a:xfrm>
        </p:grpSpPr>
        <p:sp>
          <p:nvSpPr>
            <p:cNvPr id="1849" name="Google Shape;1849;p39"/>
            <p:cNvSpPr/>
            <p:nvPr/>
          </p:nvSpPr>
          <p:spPr>
            <a:xfrm>
              <a:off x="9897806" y="-2895769"/>
              <a:ext cx="2472187" cy="2386613"/>
            </a:xfrm>
            <a:custGeom>
              <a:avLst/>
              <a:gdLst/>
              <a:ahLst/>
              <a:cxnLst/>
              <a:rect l="l" t="t" r="r" b="b"/>
              <a:pathLst>
                <a:path w="179144" h="172943" extrusionOk="0">
                  <a:moveTo>
                    <a:pt x="179140" y="101498"/>
                  </a:moveTo>
                  <a:cubicBezTo>
                    <a:pt x="178332" y="151348"/>
                    <a:pt x="139784" y="172944"/>
                    <a:pt x="91951" y="172944"/>
                  </a:cubicBezTo>
                  <a:cubicBezTo>
                    <a:pt x="44119" y="172944"/>
                    <a:pt x="0" y="147998"/>
                    <a:pt x="0" y="98148"/>
                  </a:cubicBezTo>
                  <a:cubicBezTo>
                    <a:pt x="0" y="48297"/>
                    <a:pt x="39820" y="0"/>
                    <a:pt x="87672" y="0"/>
                  </a:cubicBezTo>
                  <a:cubicBezTo>
                    <a:pt x="135525" y="0"/>
                    <a:pt x="179705" y="66885"/>
                    <a:pt x="179140" y="1014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9"/>
            <p:cNvSpPr/>
            <p:nvPr/>
          </p:nvSpPr>
          <p:spPr>
            <a:xfrm>
              <a:off x="10730399" y="-2558716"/>
              <a:ext cx="744193" cy="652561"/>
            </a:xfrm>
            <a:custGeom>
              <a:avLst/>
              <a:gdLst/>
              <a:ahLst/>
              <a:cxnLst/>
              <a:rect l="l" t="t" r="r" b="b"/>
              <a:pathLst>
                <a:path w="53927" h="47287" extrusionOk="0">
                  <a:moveTo>
                    <a:pt x="0" y="0"/>
                  </a:moveTo>
                  <a:cubicBezTo>
                    <a:pt x="0" y="0"/>
                    <a:pt x="3370" y="47287"/>
                    <a:pt x="26520" y="47287"/>
                  </a:cubicBezTo>
                  <a:cubicBezTo>
                    <a:pt x="49669" y="47287"/>
                    <a:pt x="53927" y="525"/>
                    <a:pt x="53927" y="52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9"/>
            <p:cNvSpPr/>
            <p:nvPr/>
          </p:nvSpPr>
          <p:spPr>
            <a:xfrm>
              <a:off x="10752689" y="-2515820"/>
              <a:ext cx="94130" cy="118363"/>
            </a:xfrm>
            <a:custGeom>
              <a:avLst/>
              <a:gdLst/>
              <a:ahLst/>
              <a:cxnLst/>
              <a:rect l="l" t="t" r="r" b="b"/>
              <a:pathLst>
                <a:path w="6821" h="8577" extrusionOk="0">
                  <a:moveTo>
                    <a:pt x="0" y="8578"/>
                  </a:moveTo>
                  <a:lnTo>
                    <a:pt x="682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9"/>
            <p:cNvSpPr/>
            <p:nvPr/>
          </p:nvSpPr>
          <p:spPr>
            <a:xfrm>
              <a:off x="11373023" y="-2494358"/>
              <a:ext cx="160977" cy="82151"/>
            </a:xfrm>
            <a:custGeom>
              <a:avLst/>
              <a:gdLst/>
              <a:ahLst/>
              <a:cxnLst/>
              <a:rect l="l" t="t" r="r" b="b"/>
              <a:pathLst>
                <a:path w="11665" h="5953" extrusionOk="0">
                  <a:moveTo>
                    <a:pt x="0" y="0"/>
                  </a:moveTo>
                  <a:lnTo>
                    <a:pt x="5813" y="5954"/>
                  </a:lnTo>
                  <a:lnTo>
                    <a:pt x="11666" y="163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9"/>
            <p:cNvSpPr/>
            <p:nvPr/>
          </p:nvSpPr>
          <p:spPr>
            <a:xfrm>
              <a:off x="11301710" y="-2247569"/>
              <a:ext cx="64612" cy="116693"/>
            </a:xfrm>
            <a:custGeom>
              <a:avLst/>
              <a:gdLst/>
              <a:ahLst/>
              <a:cxnLst/>
              <a:rect l="l" t="t" r="r" b="b"/>
              <a:pathLst>
                <a:path w="4682" h="8456" extrusionOk="0">
                  <a:moveTo>
                    <a:pt x="0" y="0"/>
                  </a:moveTo>
                  <a:lnTo>
                    <a:pt x="4682" y="845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9"/>
            <p:cNvSpPr/>
            <p:nvPr/>
          </p:nvSpPr>
          <p:spPr>
            <a:xfrm>
              <a:off x="10730399" y="-2289913"/>
              <a:ext cx="163765" cy="145659"/>
            </a:xfrm>
            <a:custGeom>
              <a:avLst/>
              <a:gdLst/>
              <a:ahLst/>
              <a:cxnLst/>
              <a:rect l="l" t="t" r="r" b="b"/>
              <a:pathLst>
                <a:path w="11867" h="10555" extrusionOk="0">
                  <a:moveTo>
                    <a:pt x="11867" y="0"/>
                  </a:moveTo>
                  <a:lnTo>
                    <a:pt x="6922" y="10555"/>
                  </a:lnTo>
                  <a:lnTo>
                    <a:pt x="0" y="904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9"/>
            <p:cNvSpPr/>
            <p:nvPr/>
          </p:nvSpPr>
          <p:spPr>
            <a:xfrm>
              <a:off x="10583327" y="-2298539"/>
              <a:ext cx="1038224" cy="774693"/>
            </a:xfrm>
            <a:custGeom>
              <a:avLst/>
              <a:gdLst/>
              <a:ahLst/>
              <a:cxnLst/>
              <a:rect l="l" t="t" r="r" b="b"/>
              <a:pathLst>
                <a:path w="75220" h="56127" extrusionOk="0">
                  <a:moveTo>
                    <a:pt x="0" y="0"/>
                  </a:moveTo>
                  <a:cubicBezTo>
                    <a:pt x="0" y="0"/>
                    <a:pt x="4722" y="56127"/>
                    <a:pt x="36994" y="56127"/>
                  </a:cubicBezTo>
                  <a:cubicBezTo>
                    <a:pt x="69266" y="56127"/>
                    <a:pt x="75220" y="505"/>
                    <a:pt x="75220" y="50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39"/>
            <p:cNvSpPr/>
            <p:nvPr/>
          </p:nvSpPr>
          <p:spPr>
            <a:xfrm>
              <a:off x="11496149" y="-2127797"/>
              <a:ext cx="170751" cy="99171"/>
            </a:xfrm>
            <a:custGeom>
              <a:avLst/>
              <a:gdLst/>
              <a:ahLst/>
              <a:cxnLst/>
              <a:rect l="l" t="t" r="r" b="b"/>
              <a:pathLst>
                <a:path w="12371" h="7185" extrusionOk="0">
                  <a:moveTo>
                    <a:pt x="0" y="0"/>
                  </a:moveTo>
                  <a:lnTo>
                    <a:pt x="5086" y="7185"/>
                  </a:lnTo>
                  <a:lnTo>
                    <a:pt x="1237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39"/>
            <p:cNvSpPr/>
            <p:nvPr/>
          </p:nvSpPr>
          <p:spPr>
            <a:xfrm>
              <a:off x="11401441" y="-1887674"/>
              <a:ext cx="220067" cy="71304"/>
            </a:xfrm>
            <a:custGeom>
              <a:avLst/>
              <a:gdLst/>
              <a:ahLst/>
              <a:cxnLst/>
              <a:rect l="l" t="t" r="r" b="b"/>
              <a:pathLst>
                <a:path w="15944" h="5166" extrusionOk="0">
                  <a:moveTo>
                    <a:pt x="15944" y="1231"/>
                  </a:moveTo>
                  <a:lnTo>
                    <a:pt x="5974" y="5166"/>
                  </a:ln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9"/>
            <p:cNvSpPr/>
            <p:nvPr/>
          </p:nvSpPr>
          <p:spPr>
            <a:xfrm>
              <a:off x="11301710" y="-1747572"/>
              <a:ext cx="194436" cy="108087"/>
            </a:xfrm>
            <a:custGeom>
              <a:avLst/>
              <a:gdLst/>
              <a:ahLst/>
              <a:cxnLst/>
              <a:rect l="l" t="t" r="r" b="b"/>
              <a:pathLst>
                <a:path w="14087" h="7831" extrusionOk="0">
                  <a:moveTo>
                    <a:pt x="0" y="0"/>
                  </a:moveTo>
                  <a:lnTo>
                    <a:pt x="4218" y="7831"/>
                  </a:lnTo>
                  <a:lnTo>
                    <a:pt x="14088" y="68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9"/>
            <p:cNvSpPr/>
            <p:nvPr/>
          </p:nvSpPr>
          <p:spPr>
            <a:xfrm>
              <a:off x="10495865" y="-2183501"/>
              <a:ext cx="111138" cy="40386"/>
            </a:xfrm>
            <a:custGeom>
              <a:avLst/>
              <a:gdLst/>
              <a:ahLst/>
              <a:cxnLst/>
              <a:rect l="l" t="t" r="r" b="b"/>
              <a:pathLst>
                <a:path w="8052" h="2926" extrusionOk="0">
                  <a:moveTo>
                    <a:pt x="0" y="0"/>
                  </a:moveTo>
                  <a:lnTo>
                    <a:pt x="8053" y="292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9"/>
            <p:cNvSpPr/>
            <p:nvPr/>
          </p:nvSpPr>
          <p:spPr>
            <a:xfrm>
              <a:off x="10606997" y="-1911357"/>
              <a:ext cx="168529" cy="59323"/>
            </a:xfrm>
            <a:custGeom>
              <a:avLst/>
              <a:gdLst/>
              <a:ahLst/>
              <a:cxnLst/>
              <a:rect l="l" t="t" r="r" b="b"/>
              <a:pathLst>
                <a:path w="12210" h="4298" extrusionOk="0">
                  <a:moveTo>
                    <a:pt x="0" y="1716"/>
                  </a:moveTo>
                  <a:lnTo>
                    <a:pt x="6418" y="4299"/>
                  </a:lnTo>
                  <a:lnTo>
                    <a:pt x="1221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9"/>
            <p:cNvSpPr/>
            <p:nvPr/>
          </p:nvSpPr>
          <p:spPr>
            <a:xfrm>
              <a:off x="10730399" y="-1736696"/>
              <a:ext cx="163794" cy="106403"/>
            </a:xfrm>
            <a:custGeom>
              <a:avLst/>
              <a:gdLst/>
              <a:ahLst/>
              <a:cxnLst/>
              <a:rect l="l" t="t" r="r" b="b"/>
              <a:pathLst>
                <a:path w="11867" h="7709" extrusionOk="0">
                  <a:moveTo>
                    <a:pt x="11867" y="0"/>
                  </a:moveTo>
                  <a:lnTo>
                    <a:pt x="8436" y="7710"/>
                  </a:lnTo>
                  <a:lnTo>
                    <a:pt x="0" y="771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9"/>
            <p:cNvSpPr/>
            <p:nvPr/>
          </p:nvSpPr>
          <p:spPr>
            <a:xfrm>
              <a:off x="10371897" y="-2079325"/>
              <a:ext cx="1461643" cy="1035436"/>
            </a:xfrm>
            <a:custGeom>
              <a:avLst/>
              <a:gdLst/>
              <a:ahLst/>
              <a:cxnLst/>
              <a:rect l="l" t="t" r="r" b="b"/>
              <a:pathLst>
                <a:path w="105897" h="75018" extrusionOk="0">
                  <a:moveTo>
                    <a:pt x="0" y="0"/>
                  </a:moveTo>
                  <a:cubicBezTo>
                    <a:pt x="0" y="0"/>
                    <a:pt x="6640" y="75018"/>
                    <a:pt x="52091" y="75018"/>
                  </a:cubicBezTo>
                  <a:cubicBezTo>
                    <a:pt x="97542" y="75018"/>
                    <a:pt x="105897" y="1574"/>
                    <a:pt x="105897" y="157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9"/>
            <p:cNvSpPr/>
            <p:nvPr/>
          </p:nvSpPr>
          <p:spPr>
            <a:xfrm>
              <a:off x="10271338" y="-1972913"/>
              <a:ext cx="206692" cy="60441"/>
            </a:xfrm>
            <a:custGeom>
              <a:avLst/>
              <a:gdLst/>
              <a:ahLst/>
              <a:cxnLst/>
              <a:rect l="l" t="t" r="r" b="b"/>
              <a:pathLst>
                <a:path w="14975" h="4379" extrusionOk="0">
                  <a:moveTo>
                    <a:pt x="0" y="0"/>
                  </a:moveTo>
                  <a:lnTo>
                    <a:pt x="9102" y="4379"/>
                  </a:lnTo>
                  <a:lnTo>
                    <a:pt x="14976" y="127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9"/>
            <p:cNvSpPr/>
            <p:nvPr/>
          </p:nvSpPr>
          <p:spPr>
            <a:xfrm>
              <a:off x="11808401" y="-2004947"/>
              <a:ext cx="120896" cy="92477"/>
            </a:xfrm>
            <a:custGeom>
              <a:avLst/>
              <a:gdLst/>
              <a:ahLst/>
              <a:cxnLst/>
              <a:rect l="l" t="t" r="r" b="b"/>
              <a:pathLst>
                <a:path w="8759" h="6700" extrusionOk="0">
                  <a:moveTo>
                    <a:pt x="0" y="6701"/>
                  </a:moveTo>
                  <a:lnTo>
                    <a:pt x="8759"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9"/>
            <p:cNvSpPr/>
            <p:nvPr/>
          </p:nvSpPr>
          <p:spPr>
            <a:xfrm>
              <a:off x="11425677" y="-1325831"/>
              <a:ext cx="198894" cy="108074"/>
            </a:xfrm>
            <a:custGeom>
              <a:avLst/>
              <a:gdLst/>
              <a:ahLst/>
              <a:cxnLst/>
              <a:rect l="l" t="t" r="r" b="b"/>
              <a:pathLst>
                <a:path w="14410" h="7830" extrusionOk="0">
                  <a:moveTo>
                    <a:pt x="0" y="0"/>
                  </a:moveTo>
                  <a:lnTo>
                    <a:pt x="4440" y="7831"/>
                  </a:lnTo>
                  <a:lnTo>
                    <a:pt x="14410" y="700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9"/>
            <p:cNvSpPr/>
            <p:nvPr/>
          </p:nvSpPr>
          <p:spPr>
            <a:xfrm>
              <a:off x="11293925" y="-1217763"/>
              <a:ext cx="39544" cy="115610"/>
            </a:xfrm>
            <a:custGeom>
              <a:avLst/>
              <a:gdLst/>
              <a:ahLst/>
              <a:cxnLst/>
              <a:rect l="l" t="t" r="r" b="b"/>
              <a:pathLst>
                <a:path w="2865" h="8376" extrusionOk="0">
                  <a:moveTo>
                    <a:pt x="0" y="0"/>
                  </a:moveTo>
                  <a:cubicBezTo>
                    <a:pt x="383" y="222"/>
                    <a:pt x="2866" y="8376"/>
                    <a:pt x="2866" y="837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9"/>
            <p:cNvSpPr/>
            <p:nvPr/>
          </p:nvSpPr>
          <p:spPr>
            <a:xfrm>
              <a:off x="11593645" y="-1562048"/>
              <a:ext cx="179115" cy="76038"/>
            </a:xfrm>
            <a:custGeom>
              <a:avLst/>
              <a:gdLst/>
              <a:ahLst/>
              <a:cxnLst/>
              <a:rect l="l" t="t" r="r" b="b"/>
              <a:pathLst>
                <a:path w="12977" h="5509" extrusionOk="0">
                  <a:moveTo>
                    <a:pt x="0" y="0"/>
                  </a:moveTo>
                  <a:lnTo>
                    <a:pt x="5389" y="5510"/>
                  </a:lnTo>
                  <a:lnTo>
                    <a:pt x="12977" y="131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9"/>
            <p:cNvSpPr/>
            <p:nvPr/>
          </p:nvSpPr>
          <p:spPr>
            <a:xfrm>
              <a:off x="10333459" y="-1789350"/>
              <a:ext cx="203628" cy="66293"/>
            </a:xfrm>
            <a:custGeom>
              <a:avLst/>
              <a:gdLst/>
              <a:ahLst/>
              <a:cxnLst/>
              <a:rect l="l" t="t" r="r" b="b"/>
              <a:pathLst>
                <a:path w="14753" h="4803" extrusionOk="0">
                  <a:moveTo>
                    <a:pt x="0" y="2725"/>
                  </a:moveTo>
                  <a:lnTo>
                    <a:pt x="7851" y="4804"/>
                  </a:lnTo>
                  <a:lnTo>
                    <a:pt x="1475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9"/>
            <p:cNvSpPr/>
            <p:nvPr/>
          </p:nvSpPr>
          <p:spPr>
            <a:xfrm>
              <a:off x="10435137" y="-1523886"/>
              <a:ext cx="177155" cy="84678"/>
            </a:xfrm>
            <a:custGeom>
              <a:avLst/>
              <a:gdLst/>
              <a:ahLst/>
              <a:cxnLst/>
              <a:rect l="l" t="t" r="r" b="b"/>
              <a:pathLst>
                <a:path w="12835" h="6135" extrusionOk="0">
                  <a:moveTo>
                    <a:pt x="0" y="1655"/>
                  </a:moveTo>
                  <a:lnTo>
                    <a:pt x="8355" y="6136"/>
                  </a:lnTo>
                  <a:lnTo>
                    <a:pt x="12836"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9"/>
            <p:cNvSpPr/>
            <p:nvPr/>
          </p:nvSpPr>
          <p:spPr>
            <a:xfrm>
              <a:off x="10562997" y="-1303265"/>
              <a:ext cx="183849" cy="60165"/>
            </a:xfrm>
            <a:custGeom>
              <a:avLst/>
              <a:gdLst/>
              <a:ahLst/>
              <a:cxnLst/>
              <a:rect l="l" t="t" r="r" b="b"/>
              <a:pathLst>
                <a:path w="13320" h="4359" extrusionOk="0">
                  <a:moveTo>
                    <a:pt x="0" y="4359"/>
                  </a:moveTo>
                  <a:cubicBezTo>
                    <a:pt x="222" y="4097"/>
                    <a:pt x="8416" y="4359"/>
                    <a:pt x="8416" y="4359"/>
                  </a:cubicBezTo>
                  <a:lnTo>
                    <a:pt x="1332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9"/>
            <p:cNvSpPr/>
            <p:nvPr/>
          </p:nvSpPr>
          <p:spPr>
            <a:xfrm>
              <a:off x="10721483" y="-1202429"/>
              <a:ext cx="154036" cy="112256"/>
            </a:xfrm>
            <a:custGeom>
              <a:avLst/>
              <a:gdLst/>
              <a:ahLst/>
              <a:cxnLst/>
              <a:rect l="l" t="t" r="r" b="b"/>
              <a:pathLst>
                <a:path w="11160" h="8133" extrusionOk="0">
                  <a:moveTo>
                    <a:pt x="0" y="8134"/>
                  </a:moveTo>
                  <a:cubicBezTo>
                    <a:pt x="303" y="7911"/>
                    <a:pt x="8517" y="6761"/>
                    <a:pt x="8517" y="6761"/>
                  </a:cubicBezTo>
                  <a:lnTo>
                    <a:pt x="11161"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9"/>
            <p:cNvSpPr/>
            <p:nvPr/>
          </p:nvSpPr>
          <p:spPr>
            <a:xfrm>
              <a:off x="10145714" y="-1913303"/>
              <a:ext cx="1917940" cy="1255503"/>
            </a:xfrm>
            <a:custGeom>
              <a:avLst/>
              <a:gdLst/>
              <a:ahLst/>
              <a:cxnLst/>
              <a:rect l="l" t="t" r="r" b="b"/>
              <a:pathLst>
                <a:path w="138956" h="90962" extrusionOk="0">
                  <a:moveTo>
                    <a:pt x="0" y="0"/>
                  </a:moveTo>
                  <a:cubicBezTo>
                    <a:pt x="0" y="0"/>
                    <a:pt x="8699" y="90962"/>
                    <a:pt x="68358" y="90962"/>
                  </a:cubicBezTo>
                  <a:cubicBezTo>
                    <a:pt x="128018" y="90962"/>
                    <a:pt x="138956" y="5894"/>
                    <a:pt x="138956" y="589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73" name="Google Shape;1873;p39"/>
            <p:cNvGrpSpPr/>
            <p:nvPr/>
          </p:nvGrpSpPr>
          <p:grpSpPr>
            <a:xfrm>
              <a:off x="10028056" y="-1791201"/>
              <a:ext cx="2121185" cy="1079949"/>
              <a:chOff x="8903178" y="5005391"/>
              <a:chExt cx="153689" cy="78247"/>
            </a:xfrm>
          </p:grpSpPr>
          <p:sp>
            <p:nvSpPr>
              <p:cNvPr id="1874" name="Google Shape;1874;p39"/>
              <p:cNvSpPr/>
              <p:nvPr/>
            </p:nvSpPr>
            <p:spPr>
              <a:xfrm>
                <a:off x="9040943" y="5009568"/>
                <a:ext cx="15924" cy="7346"/>
              </a:xfrm>
              <a:custGeom>
                <a:avLst/>
                <a:gdLst/>
                <a:ahLst/>
                <a:cxnLst/>
                <a:rect l="l" t="t" r="r" b="b"/>
                <a:pathLst>
                  <a:path w="15924" h="7346" extrusionOk="0">
                    <a:moveTo>
                      <a:pt x="0" y="0"/>
                    </a:moveTo>
                    <a:lnTo>
                      <a:pt x="6782" y="7347"/>
                    </a:lnTo>
                    <a:lnTo>
                      <a:pt x="15924" y="312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9"/>
              <p:cNvSpPr/>
              <p:nvPr/>
            </p:nvSpPr>
            <p:spPr>
              <a:xfrm>
                <a:off x="9037533" y="5021941"/>
                <a:ext cx="19334" cy="6559"/>
              </a:xfrm>
              <a:custGeom>
                <a:avLst/>
                <a:gdLst/>
                <a:ahLst/>
                <a:cxnLst/>
                <a:rect l="l" t="t" r="r" b="b"/>
                <a:pathLst>
                  <a:path w="19334" h="6559" extrusionOk="0">
                    <a:moveTo>
                      <a:pt x="0" y="0"/>
                    </a:moveTo>
                    <a:lnTo>
                      <a:pt x="6802" y="6559"/>
                    </a:lnTo>
                    <a:lnTo>
                      <a:pt x="19335" y="250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9"/>
              <p:cNvSpPr/>
              <p:nvPr/>
            </p:nvSpPr>
            <p:spPr>
              <a:xfrm>
                <a:off x="9030590" y="5038611"/>
                <a:ext cx="22301" cy="7588"/>
              </a:xfrm>
              <a:custGeom>
                <a:avLst/>
                <a:gdLst/>
                <a:ahLst/>
                <a:cxnLst/>
                <a:rect l="l" t="t" r="r" b="b"/>
                <a:pathLst>
                  <a:path w="22301" h="7588" extrusionOk="0">
                    <a:moveTo>
                      <a:pt x="22302" y="0"/>
                    </a:moveTo>
                    <a:cubicBezTo>
                      <a:pt x="21514" y="706"/>
                      <a:pt x="6943" y="7589"/>
                      <a:pt x="6943" y="7589"/>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9"/>
              <p:cNvSpPr/>
              <p:nvPr/>
            </p:nvSpPr>
            <p:spPr>
              <a:xfrm>
                <a:off x="9024797" y="5048440"/>
                <a:ext cx="16145" cy="8739"/>
              </a:xfrm>
              <a:custGeom>
                <a:avLst/>
                <a:gdLst/>
                <a:ahLst/>
                <a:cxnLst/>
                <a:rect l="l" t="t" r="r" b="b"/>
                <a:pathLst>
                  <a:path w="16145" h="8739" extrusionOk="0">
                    <a:moveTo>
                      <a:pt x="0" y="0"/>
                    </a:moveTo>
                    <a:lnTo>
                      <a:pt x="5793" y="8739"/>
                    </a:lnTo>
                    <a:lnTo>
                      <a:pt x="16146" y="438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9"/>
              <p:cNvSpPr/>
              <p:nvPr/>
            </p:nvSpPr>
            <p:spPr>
              <a:xfrm>
                <a:off x="8903178" y="5005391"/>
                <a:ext cx="10817" cy="5287"/>
              </a:xfrm>
              <a:custGeom>
                <a:avLst/>
                <a:gdLst/>
                <a:ahLst/>
                <a:cxnLst/>
                <a:rect l="l" t="t" r="r" b="b"/>
                <a:pathLst>
                  <a:path w="10817" h="5287" extrusionOk="0">
                    <a:moveTo>
                      <a:pt x="0" y="0"/>
                    </a:moveTo>
                    <a:lnTo>
                      <a:pt x="10818" y="528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9"/>
              <p:cNvSpPr/>
              <p:nvPr/>
            </p:nvSpPr>
            <p:spPr>
              <a:xfrm>
                <a:off x="8908587" y="5022869"/>
                <a:ext cx="16266" cy="4561"/>
              </a:xfrm>
              <a:custGeom>
                <a:avLst/>
                <a:gdLst/>
                <a:ahLst/>
                <a:cxnLst/>
                <a:rect l="l" t="t" r="r" b="b"/>
                <a:pathLst>
                  <a:path w="16266" h="4561" extrusionOk="0">
                    <a:moveTo>
                      <a:pt x="0" y="0"/>
                    </a:moveTo>
                    <a:lnTo>
                      <a:pt x="8537" y="4561"/>
                    </a:lnTo>
                    <a:lnTo>
                      <a:pt x="16267"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9"/>
              <p:cNvSpPr/>
              <p:nvPr/>
            </p:nvSpPr>
            <p:spPr>
              <a:xfrm>
                <a:off x="8913996" y="5039580"/>
                <a:ext cx="15742" cy="5529"/>
              </a:xfrm>
              <a:custGeom>
                <a:avLst/>
                <a:gdLst/>
                <a:ahLst/>
                <a:cxnLst/>
                <a:rect l="l" t="t" r="r" b="b"/>
                <a:pathLst>
                  <a:path w="15742" h="5529" extrusionOk="0">
                    <a:moveTo>
                      <a:pt x="0" y="2523"/>
                    </a:moveTo>
                    <a:cubicBezTo>
                      <a:pt x="1534" y="2846"/>
                      <a:pt x="11080" y="5530"/>
                      <a:pt x="11080" y="5530"/>
                    </a:cubicBezTo>
                    <a:lnTo>
                      <a:pt x="1574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9"/>
              <p:cNvSpPr/>
              <p:nvPr/>
            </p:nvSpPr>
            <p:spPr>
              <a:xfrm>
                <a:off x="8921867" y="5055766"/>
                <a:ext cx="15722" cy="4198"/>
              </a:xfrm>
              <a:custGeom>
                <a:avLst/>
                <a:gdLst/>
                <a:ahLst/>
                <a:cxnLst/>
                <a:rect l="l" t="t" r="r" b="b"/>
                <a:pathLst>
                  <a:path w="15722" h="4198" extrusionOk="0">
                    <a:moveTo>
                      <a:pt x="0" y="3088"/>
                    </a:moveTo>
                    <a:lnTo>
                      <a:pt x="11181" y="4198"/>
                    </a:lnTo>
                    <a:lnTo>
                      <a:pt x="1572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9"/>
              <p:cNvSpPr/>
              <p:nvPr/>
            </p:nvSpPr>
            <p:spPr>
              <a:xfrm>
                <a:off x="8930263" y="5067250"/>
                <a:ext cx="16408" cy="4985"/>
              </a:xfrm>
              <a:custGeom>
                <a:avLst/>
                <a:gdLst/>
                <a:ahLst/>
                <a:cxnLst/>
                <a:rect l="l" t="t" r="r" b="b"/>
                <a:pathLst>
                  <a:path w="16408" h="4985" extrusionOk="0">
                    <a:moveTo>
                      <a:pt x="0" y="4662"/>
                    </a:moveTo>
                    <a:lnTo>
                      <a:pt x="12856" y="4985"/>
                    </a:lnTo>
                    <a:lnTo>
                      <a:pt x="1640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9"/>
              <p:cNvSpPr/>
              <p:nvPr/>
            </p:nvSpPr>
            <p:spPr>
              <a:xfrm>
                <a:off x="9013778" y="5062527"/>
                <a:ext cx="19092" cy="9385"/>
              </a:xfrm>
              <a:custGeom>
                <a:avLst/>
                <a:gdLst/>
                <a:ahLst/>
                <a:cxnLst/>
                <a:rect l="l" t="t" r="r" b="b"/>
                <a:pathLst>
                  <a:path w="19092" h="9385" extrusionOk="0">
                    <a:moveTo>
                      <a:pt x="0" y="0"/>
                    </a:moveTo>
                    <a:lnTo>
                      <a:pt x="5268" y="9385"/>
                    </a:lnTo>
                    <a:lnTo>
                      <a:pt x="19093" y="722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9"/>
              <p:cNvSpPr/>
              <p:nvPr/>
            </p:nvSpPr>
            <p:spPr>
              <a:xfrm>
                <a:off x="9003364" y="5070802"/>
                <a:ext cx="15681" cy="10252"/>
              </a:xfrm>
              <a:custGeom>
                <a:avLst/>
                <a:gdLst/>
                <a:ahLst/>
                <a:cxnLst/>
                <a:rect l="l" t="t" r="r" b="b"/>
                <a:pathLst>
                  <a:path w="15681" h="10252" extrusionOk="0">
                    <a:moveTo>
                      <a:pt x="0" y="0"/>
                    </a:moveTo>
                    <a:lnTo>
                      <a:pt x="2947" y="10253"/>
                    </a:lnTo>
                    <a:lnTo>
                      <a:pt x="15682" y="1025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9"/>
              <p:cNvSpPr/>
              <p:nvPr/>
            </p:nvSpPr>
            <p:spPr>
              <a:xfrm>
                <a:off x="8946671" y="5074213"/>
                <a:ext cx="11080" cy="9425"/>
              </a:xfrm>
              <a:custGeom>
                <a:avLst/>
                <a:gdLst/>
                <a:ahLst/>
                <a:cxnLst/>
                <a:rect l="l" t="t" r="r" b="b"/>
                <a:pathLst>
                  <a:path w="11080" h="9425" extrusionOk="0">
                    <a:moveTo>
                      <a:pt x="10152" y="0"/>
                    </a:moveTo>
                    <a:lnTo>
                      <a:pt x="11080" y="7972"/>
                    </a:lnTo>
                    <a:lnTo>
                      <a:pt x="0" y="942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6" name="Google Shape;1886;p39"/>
            <p:cNvSpPr/>
            <p:nvPr/>
          </p:nvSpPr>
          <p:spPr>
            <a:xfrm>
              <a:off x="11102274" y="-2280721"/>
              <a:ext cx="27848" cy="2228976"/>
            </a:xfrm>
            <a:custGeom>
              <a:avLst/>
              <a:gdLst/>
              <a:ahLst/>
              <a:cxnLst/>
              <a:rect l="l" t="t" r="r" b="b"/>
              <a:pathLst>
                <a:path w="2018" h="161520" extrusionOk="0">
                  <a:moveTo>
                    <a:pt x="0" y="16152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39"/>
          <p:cNvGrpSpPr/>
          <p:nvPr/>
        </p:nvGrpSpPr>
        <p:grpSpPr>
          <a:xfrm flipH="1">
            <a:off x="6430925" y="2093539"/>
            <a:ext cx="1451580" cy="2774815"/>
            <a:chOff x="5008932" y="1759421"/>
            <a:chExt cx="178119" cy="340489"/>
          </a:xfrm>
        </p:grpSpPr>
        <p:grpSp>
          <p:nvGrpSpPr>
            <p:cNvPr id="1888" name="Google Shape;1888;p39"/>
            <p:cNvGrpSpPr/>
            <p:nvPr/>
          </p:nvGrpSpPr>
          <p:grpSpPr>
            <a:xfrm>
              <a:off x="5098312" y="1818603"/>
              <a:ext cx="88739" cy="102960"/>
              <a:chOff x="5185002" y="1629168"/>
              <a:chExt cx="88739" cy="102960"/>
            </a:xfrm>
          </p:grpSpPr>
          <p:sp>
            <p:nvSpPr>
              <p:cNvPr id="1889" name="Google Shape;1889;p39"/>
              <p:cNvSpPr/>
              <p:nvPr/>
            </p:nvSpPr>
            <p:spPr>
              <a:xfrm>
                <a:off x="5185158" y="1647771"/>
                <a:ext cx="75896" cy="83258"/>
              </a:xfrm>
              <a:custGeom>
                <a:avLst/>
                <a:gdLst/>
                <a:ahLst/>
                <a:cxnLst/>
                <a:rect l="l" t="t" r="r" b="b"/>
                <a:pathLst>
                  <a:path w="75896" h="83258" extrusionOk="0">
                    <a:moveTo>
                      <a:pt x="20815" y="1136"/>
                    </a:moveTo>
                    <a:cubicBezTo>
                      <a:pt x="14901" y="-4293"/>
                      <a:pt x="-13011" y="9935"/>
                      <a:pt x="7293" y="39704"/>
                    </a:cubicBezTo>
                    <a:cubicBezTo>
                      <a:pt x="13367" y="48605"/>
                      <a:pt x="57971" y="89555"/>
                      <a:pt x="72623" y="82431"/>
                    </a:cubicBezTo>
                    <a:cubicBezTo>
                      <a:pt x="90000" y="73974"/>
                      <a:pt x="33106" y="12458"/>
                      <a:pt x="20795" y="1136"/>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9"/>
              <p:cNvSpPr/>
              <p:nvPr/>
            </p:nvSpPr>
            <p:spPr>
              <a:xfrm>
                <a:off x="5239597" y="1664770"/>
                <a:ext cx="33704" cy="67358"/>
              </a:xfrm>
              <a:custGeom>
                <a:avLst/>
                <a:gdLst/>
                <a:ahLst/>
                <a:cxnLst/>
                <a:rect l="l" t="t" r="r" b="b"/>
                <a:pathLst>
                  <a:path w="33704" h="67358" extrusionOk="0">
                    <a:moveTo>
                      <a:pt x="33705" y="1554"/>
                    </a:moveTo>
                    <a:lnTo>
                      <a:pt x="19476" y="0"/>
                    </a:lnTo>
                    <a:cubicBezTo>
                      <a:pt x="19476" y="0"/>
                      <a:pt x="15298" y="8901"/>
                      <a:pt x="13159" y="14067"/>
                    </a:cubicBezTo>
                    <a:cubicBezTo>
                      <a:pt x="2260" y="40648"/>
                      <a:pt x="-9526" y="60648"/>
                      <a:pt x="12170" y="67066"/>
                    </a:cubicBezTo>
                    <a:cubicBezTo>
                      <a:pt x="30354" y="72455"/>
                      <a:pt x="33684" y="1554"/>
                      <a:pt x="33684" y="15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39"/>
              <p:cNvSpPr/>
              <p:nvPr/>
            </p:nvSpPr>
            <p:spPr>
              <a:xfrm>
                <a:off x="5185002" y="1675830"/>
                <a:ext cx="18095" cy="23542"/>
              </a:xfrm>
              <a:custGeom>
                <a:avLst/>
                <a:gdLst/>
                <a:ahLst/>
                <a:cxnLst/>
                <a:rect l="l" t="t" r="r" b="b"/>
                <a:pathLst>
                  <a:path w="18095" h="23542" extrusionOk="0">
                    <a:moveTo>
                      <a:pt x="18065" y="23391"/>
                    </a:moveTo>
                    <a:cubicBezTo>
                      <a:pt x="17682" y="22947"/>
                      <a:pt x="17318" y="22483"/>
                      <a:pt x="16915" y="22039"/>
                    </a:cubicBezTo>
                    <a:cubicBezTo>
                      <a:pt x="13564" y="18245"/>
                      <a:pt x="9750" y="14249"/>
                      <a:pt x="6460" y="9990"/>
                    </a:cubicBezTo>
                    <a:cubicBezTo>
                      <a:pt x="3978" y="6761"/>
                      <a:pt x="1717" y="3431"/>
                      <a:pt x="143" y="40"/>
                    </a:cubicBezTo>
                    <a:cubicBezTo>
                      <a:pt x="123" y="0"/>
                      <a:pt x="83" y="0"/>
                      <a:pt x="42" y="0"/>
                    </a:cubicBezTo>
                    <a:cubicBezTo>
                      <a:pt x="2" y="0"/>
                      <a:pt x="-18" y="60"/>
                      <a:pt x="22" y="81"/>
                    </a:cubicBezTo>
                    <a:cubicBezTo>
                      <a:pt x="1556" y="3512"/>
                      <a:pt x="3715" y="6923"/>
                      <a:pt x="6178" y="10192"/>
                    </a:cubicBezTo>
                    <a:cubicBezTo>
                      <a:pt x="9427" y="14491"/>
                      <a:pt x="13100" y="18669"/>
                      <a:pt x="16652" y="22281"/>
                    </a:cubicBezTo>
                    <a:cubicBezTo>
                      <a:pt x="17076" y="22705"/>
                      <a:pt x="17500" y="23109"/>
                      <a:pt x="17924" y="23512"/>
                    </a:cubicBezTo>
                    <a:cubicBezTo>
                      <a:pt x="17964" y="23553"/>
                      <a:pt x="18025" y="23553"/>
                      <a:pt x="18065" y="23512"/>
                    </a:cubicBezTo>
                    <a:cubicBezTo>
                      <a:pt x="18105" y="23472"/>
                      <a:pt x="18105" y="23412"/>
                      <a:pt x="18065" y="233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39"/>
              <p:cNvSpPr/>
              <p:nvPr/>
            </p:nvSpPr>
            <p:spPr>
              <a:xfrm>
                <a:off x="5186974" y="1683483"/>
                <a:ext cx="4354" cy="2438"/>
              </a:xfrm>
              <a:custGeom>
                <a:avLst/>
                <a:gdLst/>
                <a:ahLst/>
                <a:cxnLst/>
                <a:rect l="l" t="t" r="r" b="b"/>
                <a:pathLst>
                  <a:path w="4354" h="2438" extrusionOk="0">
                    <a:moveTo>
                      <a:pt x="4306" y="2277"/>
                    </a:moveTo>
                    <a:cubicBezTo>
                      <a:pt x="3903" y="2014"/>
                      <a:pt x="3519" y="1752"/>
                      <a:pt x="3116" y="1510"/>
                    </a:cubicBezTo>
                    <a:cubicBezTo>
                      <a:pt x="2167" y="965"/>
                      <a:pt x="1178" y="501"/>
                      <a:pt x="189" y="16"/>
                    </a:cubicBezTo>
                    <a:cubicBezTo>
                      <a:pt x="129" y="-24"/>
                      <a:pt x="48" y="16"/>
                      <a:pt x="8" y="77"/>
                    </a:cubicBezTo>
                    <a:cubicBezTo>
                      <a:pt x="-13" y="137"/>
                      <a:pt x="8" y="218"/>
                      <a:pt x="68" y="238"/>
                    </a:cubicBezTo>
                    <a:lnTo>
                      <a:pt x="4206" y="2438"/>
                    </a:lnTo>
                    <a:cubicBezTo>
                      <a:pt x="4206" y="2438"/>
                      <a:pt x="4306" y="2438"/>
                      <a:pt x="4347" y="2398"/>
                    </a:cubicBezTo>
                    <a:cubicBezTo>
                      <a:pt x="4367" y="2357"/>
                      <a:pt x="4347" y="2297"/>
                      <a:pt x="4306" y="22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9"/>
              <p:cNvSpPr/>
              <p:nvPr/>
            </p:nvSpPr>
            <p:spPr>
              <a:xfrm>
                <a:off x="5207973" y="1650665"/>
                <a:ext cx="43119" cy="50704"/>
              </a:xfrm>
              <a:custGeom>
                <a:avLst/>
                <a:gdLst/>
                <a:ahLst/>
                <a:cxnLst/>
                <a:rect l="l" t="t" r="r" b="b"/>
                <a:pathLst>
                  <a:path w="43119" h="50704" extrusionOk="0">
                    <a:moveTo>
                      <a:pt x="18" y="139"/>
                    </a:moveTo>
                    <a:cubicBezTo>
                      <a:pt x="785" y="1067"/>
                      <a:pt x="1572" y="1956"/>
                      <a:pt x="2399" y="2823"/>
                    </a:cubicBezTo>
                    <a:cubicBezTo>
                      <a:pt x="4317" y="4842"/>
                      <a:pt x="6335" y="6759"/>
                      <a:pt x="8111" y="8878"/>
                    </a:cubicBezTo>
                    <a:cubicBezTo>
                      <a:pt x="12955" y="14509"/>
                      <a:pt x="24156" y="26800"/>
                      <a:pt x="33097" y="37658"/>
                    </a:cubicBezTo>
                    <a:cubicBezTo>
                      <a:pt x="37093" y="42522"/>
                      <a:pt x="40666" y="47063"/>
                      <a:pt x="42926" y="50656"/>
                    </a:cubicBezTo>
                    <a:cubicBezTo>
                      <a:pt x="42946" y="50696"/>
                      <a:pt x="43027" y="50716"/>
                      <a:pt x="43067" y="50696"/>
                    </a:cubicBezTo>
                    <a:cubicBezTo>
                      <a:pt x="43128" y="50676"/>
                      <a:pt x="43128" y="50615"/>
                      <a:pt x="43108" y="50555"/>
                    </a:cubicBezTo>
                    <a:cubicBezTo>
                      <a:pt x="40262" y="45893"/>
                      <a:pt x="35378" y="39555"/>
                      <a:pt x="30029" y="33137"/>
                    </a:cubicBezTo>
                    <a:cubicBezTo>
                      <a:pt x="21896" y="23409"/>
                      <a:pt x="12733" y="13480"/>
                      <a:pt x="8495" y="8575"/>
                    </a:cubicBezTo>
                    <a:lnTo>
                      <a:pt x="179" y="18"/>
                    </a:lnTo>
                    <a:cubicBezTo>
                      <a:pt x="179" y="18"/>
                      <a:pt x="79" y="-22"/>
                      <a:pt x="38" y="18"/>
                    </a:cubicBezTo>
                    <a:cubicBezTo>
                      <a:pt x="-2" y="58"/>
                      <a:pt x="-22" y="119"/>
                      <a:pt x="38" y="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9"/>
              <p:cNvSpPr/>
              <p:nvPr/>
            </p:nvSpPr>
            <p:spPr>
              <a:xfrm>
                <a:off x="5248982" y="1700796"/>
                <a:ext cx="1776" cy="8360"/>
              </a:xfrm>
              <a:custGeom>
                <a:avLst/>
                <a:gdLst/>
                <a:ahLst/>
                <a:cxnLst/>
                <a:rect l="l" t="t" r="r" b="b"/>
                <a:pathLst>
                  <a:path w="1776" h="8360" extrusionOk="0">
                    <a:moveTo>
                      <a:pt x="1574" y="81"/>
                    </a:moveTo>
                    <a:lnTo>
                      <a:pt x="0" y="8174"/>
                    </a:lnTo>
                    <a:cubicBezTo>
                      <a:pt x="0" y="8174"/>
                      <a:pt x="20" y="8335"/>
                      <a:pt x="101" y="8355"/>
                    </a:cubicBezTo>
                    <a:cubicBezTo>
                      <a:pt x="182" y="8376"/>
                      <a:pt x="262" y="8335"/>
                      <a:pt x="283" y="8255"/>
                    </a:cubicBezTo>
                    <a:cubicBezTo>
                      <a:pt x="666" y="6923"/>
                      <a:pt x="1029" y="5590"/>
                      <a:pt x="1272" y="4218"/>
                    </a:cubicBezTo>
                    <a:cubicBezTo>
                      <a:pt x="1474" y="3128"/>
                      <a:pt x="1675" y="2038"/>
                      <a:pt x="1756" y="949"/>
                    </a:cubicBezTo>
                    <a:cubicBezTo>
                      <a:pt x="1776" y="666"/>
                      <a:pt x="1756" y="404"/>
                      <a:pt x="1776" y="121"/>
                    </a:cubicBezTo>
                    <a:cubicBezTo>
                      <a:pt x="1776" y="60"/>
                      <a:pt x="1736" y="20"/>
                      <a:pt x="1675" y="0"/>
                    </a:cubicBezTo>
                    <a:cubicBezTo>
                      <a:pt x="1615" y="0"/>
                      <a:pt x="1574" y="20"/>
                      <a:pt x="1574" y="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9"/>
              <p:cNvSpPr/>
              <p:nvPr/>
            </p:nvSpPr>
            <p:spPr>
              <a:xfrm>
                <a:off x="5258372" y="1668978"/>
                <a:ext cx="11804" cy="2863"/>
              </a:xfrm>
              <a:custGeom>
                <a:avLst/>
                <a:gdLst/>
                <a:ahLst/>
                <a:cxnLst/>
                <a:rect l="l" t="t" r="r" b="b"/>
                <a:pathLst>
                  <a:path w="11804" h="2863" extrusionOk="0">
                    <a:moveTo>
                      <a:pt x="35" y="172"/>
                    </a:moveTo>
                    <a:cubicBezTo>
                      <a:pt x="1751" y="1665"/>
                      <a:pt x="3587" y="2432"/>
                      <a:pt x="5545" y="2714"/>
                    </a:cubicBezTo>
                    <a:cubicBezTo>
                      <a:pt x="7483" y="2997"/>
                      <a:pt x="9521" y="2836"/>
                      <a:pt x="11660" y="2573"/>
                    </a:cubicBezTo>
                    <a:cubicBezTo>
                      <a:pt x="11741" y="2573"/>
                      <a:pt x="11822" y="2472"/>
                      <a:pt x="11802" y="2392"/>
                    </a:cubicBezTo>
                    <a:cubicBezTo>
                      <a:pt x="11782" y="2311"/>
                      <a:pt x="11701" y="2250"/>
                      <a:pt x="11620" y="2250"/>
                    </a:cubicBezTo>
                    <a:cubicBezTo>
                      <a:pt x="9077" y="2553"/>
                      <a:pt x="6675" y="2674"/>
                      <a:pt x="4415" y="2129"/>
                    </a:cubicBezTo>
                    <a:cubicBezTo>
                      <a:pt x="2942" y="1766"/>
                      <a:pt x="1509" y="1140"/>
                      <a:pt x="157" y="30"/>
                    </a:cubicBezTo>
                    <a:cubicBezTo>
                      <a:pt x="116" y="-10"/>
                      <a:pt x="56" y="-10"/>
                      <a:pt x="15" y="30"/>
                    </a:cubicBezTo>
                    <a:cubicBezTo>
                      <a:pt x="-5" y="71"/>
                      <a:pt x="-5" y="131"/>
                      <a:pt x="15" y="1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9"/>
              <p:cNvSpPr/>
              <p:nvPr/>
            </p:nvSpPr>
            <p:spPr>
              <a:xfrm>
                <a:off x="5246198" y="1629168"/>
                <a:ext cx="27543" cy="41820"/>
              </a:xfrm>
              <a:custGeom>
                <a:avLst/>
                <a:gdLst/>
                <a:ahLst/>
                <a:cxnLst/>
                <a:rect l="l" t="t" r="r" b="b"/>
                <a:pathLst>
                  <a:path w="27543" h="41820" extrusionOk="0">
                    <a:moveTo>
                      <a:pt x="7910" y="25147"/>
                    </a:moveTo>
                    <a:cubicBezTo>
                      <a:pt x="927" y="18447"/>
                      <a:pt x="-3755" y="19355"/>
                      <a:pt x="4055" y="27711"/>
                    </a:cubicBezTo>
                    <a:lnTo>
                      <a:pt x="12330" y="35057"/>
                    </a:lnTo>
                    <a:lnTo>
                      <a:pt x="13057" y="38165"/>
                    </a:lnTo>
                    <a:cubicBezTo>
                      <a:pt x="17295" y="42444"/>
                      <a:pt x="20565" y="43069"/>
                      <a:pt x="25630" y="39497"/>
                    </a:cubicBezTo>
                    <a:cubicBezTo>
                      <a:pt x="25630" y="39497"/>
                      <a:pt x="26539" y="29688"/>
                      <a:pt x="27527" y="19436"/>
                    </a:cubicBezTo>
                    <a:cubicBezTo>
                      <a:pt x="27709" y="17579"/>
                      <a:pt x="26357" y="2361"/>
                      <a:pt x="22805" y="2059"/>
                    </a:cubicBezTo>
                    <a:cubicBezTo>
                      <a:pt x="21453" y="1938"/>
                      <a:pt x="23330" y="15944"/>
                      <a:pt x="21877" y="18144"/>
                    </a:cubicBezTo>
                    <a:cubicBezTo>
                      <a:pt x="22260" y="14188"/>
                      <a:pt x="20585" y="1958"/>
                      <a:pt x="17194" y="767"/>
                    </a:cubicBezTo>
                    <a:cubicBezTo>
                      <a:pt x="13864" y="-383"/>
                      <a:pt x="18223" y="14047"/>
                      <a:pt x="17114" y="17862"/>
                    </a:cubicBezTo>
                    <a:cubicBezTo>
                      <a:pt x="16387" y="16045"/>
                      <a:pt x="13904" y="-20"/>
                      <a:pt x="10272" y="0"/>
                    </a:cubicBezTo>
                    <a:cubicBezTo>
                      <a:pt x="7729" y="0"/>
                      <a:pt x="12209" y="16832"/>
                      <a:pt x="12169" y="18487"/>
                    </a:cubicBezTo>
                    <a:cubicBezTo>
                      <a:pt x="10473" y="14975"/>
                      <a:pt x="6921" y="-545"/>
                      <a:pt x="3995" y="1352"/>
                    </a:cubicBezTo>
                    <a:cubicBezTo>
                      <a:pt x="2986" y="1998"/>
                      <a:pt x="7930" y="25147"/>
                      <a:pt x="7930" y="25147"/>
                    </a:cubicBezTo>
                    <a:close/>
                  </a:path>
                </a:pathLst>
              </a:custGeom>
              <a:solidFill>
                <a:srgbClr val="F996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7" name="Google Shape;1897;p39"/>
            <p:cNvGrpSpPr/>
            <p:nvPr/>
          </p:nvGrpSpPr>
          <p:grpSpPr>
            <a:xfrm>
              <a:off x="5066118" y="1907321"/>
              <a:ext cx="54126" cy="192589"/>
              <a:chOff x="5066118" y="1907321"/>
              <a:chExt cx="54126" cy="192589"/>
            </a:xfrm>
          </p:grpSpPr>
          <p:grpSp>
            <p:nvGrpSpPr>
              <p:cNvPr id="1898" name="Google Shape;1898;p39"/>
              <p:cNvGrpSpPr/>
              <p:nvPr/>
            </p:nvGrpSpPr>
            <p:grpSpPr>
              <a:xfrm>
                <a:off x="5066118" y="1907321"/>
                <a:ext cx="50326" cy="191808"/>
                <a:chOff x="5066118" y="1907321"/>
                <a:chExt cx="50326" cy="191808"/>
              </a:xfrm>
            </p:grpSpPr>
            <p:sp>
              <p:nvSpPr>
                <p:cNvPr id="1899" name="Google Shape;1899;p39"/>
                <p:cNvSpPr/>
                <p:nvPr/>
              </p:nvSpPr>
              <p:spPr>
                <a:xfrm>
                  <a:off x="5066118" y="1907321"/>
                  <a:ext cx="50326" cy="191808"/>
                </a:xfrm>
                <a:custGeom>
                  <a:avLst/>
                  <a:gdLst/>
                  <a:ahLst/>
                  <a:cxnLst/>
                  <a:rect l="l" t="t" r="r" b="b"/>
                  <a:pathLst>
                    <a:path w="50326" h="191808" extrusionOk="0">
                      <a:moveTo>
                        <a:pt x="8145" y="93083"/>
                      </a:moveTo>
                      <a:cubicBezTo>
                        <a:pt x="8145" y="92761"/>
                        <a:pt x="8125" y="92438"/>
                        <a:pt x="8125" y="92135"/>
                      </a:cubicBezTo>
                      <a:cubicBezTo>
                        <a:pt x="8125" y="92135"/>
                        <a:pt x="-11251" y="24342"/>
                        <a:pt x="9840" y="6339"/>
                      </a:cubicBezTo>
                      <a:cubicBezTo>
                        <a:pt x="19306" y="-1734"/>
                        <a:pt x="38398" y="204"/>
                        <a:pt x="38398" y="204"/>
                      </a:cubicBezTo>
                      <a:cubicBezTo>
                        <a:pt x="38398" y="204"/>
                        <a:pt x="51315" y="16229"/>
                        <a:pt x="50266" y="50357"/>
                      </a:cubicBezTo>
                      <a:cubicBezTo>
                        <a:pt x="49781" y="66241"/>
                        <a:pt x="48187" y="78048"/>
                        <a:pt x="41930" y="93104"/>
                      </a:cubicBezTo>
                      <a:cubicBezTo>
                        <a:pt x="42314" y="94658"/>
                        <a:pt x="42334" y="96393"/>
                        <a:pt x="41971" y="98311"/>
                      </a:cubicBezTo>
                      <a:cubicBezTo>
                        <a:pt x="34705" y="135668"/>
                        <a:pt x="31032" y="159766"/>
                        <a:pt x="28771" y="172037"/>
                      </a:cubicBezTo>
                      <a:cubicBezTo>
                        <a:pt x="27924" y="176558"/>
                        <a:pt x="40295" y="186770"/>
                        <a:pt x="48106" y="190544"/>
                      </a:cubicBezTo>
                      <a:cubicBezTo>
                        <a:pt x="51376" y="192139"/>
                        <a:pt x="38439" y="192583"/>
                        <a:pt x="27056" y="189737"/>
                      </a:cubicBezTo>
                      <a:cubicBezTo>
                        <a:pt x="22071" y="188506"/>
                        <a:pt x="17731" y="192280"/>
                        <a:pt x="13897" y="188546"/>
                      </a:cubicBezTo>
                      <a:cubicBezTo>
                        <a:pt x="9759" y="184530"/>
                        <a:pt x="14583" y="172683"/>
                        <a:pt x="14583" y="172683"/>
                      </a:cubicBezTo>
                      <a:cubicBezTo>
                        <a:pt x="14583" y="172683"/>
                        <a:pt x="-3218" y="116576"/>
                        <a:pt x="8145" y="930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0" name="Google Shape;1900;p39"/>
                <p:cNvGrpSpPr/>
                <p:nvPr/>
              </p:nvGrpSpPr>
              <p:grpSpPr>
                <a:xfrm>
                  <a:off x="5074242" y="2000344"/>
                  <a:ext cx="31989" cy="78449"/>
                  <a:chOff x="5074242" y="2000344"/>
                  <a:chExt cx="31989" cy="78449"/>
                </a:xfrm>
              </p:grpSpPr>
              <p:sp>
                <p:nvSpPr>
                  <p:cNvPr id="1901" name="Google Shape;1901;p39"/>
                  <p:cNvSpPr/>
                  <p:nvPr/>
                </p:nvSpPr>
                <p:spPr>
                  <a:xfrm>
                    <a:off x="5074242" y="2007448"/>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9"/>
                  <p:cNvSpPr/>
                  <p:nvPr/>
                </p:nvSpPr>
                <p:spPr>
                  <a:xfrm>
                    <a:off x="5084798" y="2000344"/>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9"/>
                  <p:cNvSpPr/>
                  <p:nvPr/>
                </p:nvSpPr>
                <p:spPr>
                  <a:xfrm>
                    <a:off x="5097553" y="2013220"/>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9"/>
                  <p:cNvSpPr/>
                  <p:nvPr/>
                </p:nvSpPr>
                <p:spPr>
                  <a:xfrm>
                    <a:off x="5086767" y="2018592"/>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9"/>
                  <p:cNvSpPr/>
                  <p:nvPr/>
                </p:nvSpPr>
                <p:spPr>
                  <a:xfrm>
                    <a:off x="5074242" y="2025128"/>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9"/>
                  <p:cNvSpPr/>
                  <p:nvPr/>
                </p:nvSpPr>
                <p:spPr>
                  <a:xfrm>
                    <a:off x="5094112" y="2029246"/>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9"/>
                  <p:cNvSpPr/>
                  <p:nvPr/>
                </p:nvSpPr>
                <p:spPr>
                  <a:xfrm>
                    <a:off x="5080122" y="2041429"/>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8" name="Google Shape;1908;p39"/>
                  <p:cNvSpPr/>
                  <p:nvPr/>
                </p:nvSpPr>
                <p:spPr>
                  <a:xfrm>
                    <a:off x="5077148" y="205312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39"/>
                  <p:cNvSpPr/>
                  <p:nvPr/>
                </p:nvSpPr>
                <p:spPr>
                  <a:xfrm>
                    <a:off x="5091761" y="2045270"/>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9"/>
                  <p:cNvSpPr/>
                  <p:nvPr/>
                </p:nvSpPr>
                <p:spPr>
                  <a:xfrm>
                    <a:off x="5085988" y="2058913"/>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9"/>
                  <p:cNvSpPr/>
                  <p:nvPr/>
                </p:nvSpPr>
                <p:spPr>
                  <a:xfrm>
                    <a:off x="5083082" y="207302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9"/>
                  <p:cNvSpPr/>
                  <p:nvPr/>
                </p:nvSpPr>
                <p:spPr>
                  <a:xfrm>
                    <a:off x="5100459" y="2000344"/>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13" name="Google Shape;1913;p39"/>
              <p:cNvGrpSpPr/>
              <p:nvPr/>
            </p:nvGrpSpPr>
            <p:grpSpPr>
              <a:xfrm>
                <a:off x="5076644" y="2079762"/>
                <a:ext cx="43600" cy="20148"/>
                <a:chOff x="5076644" y="2079762"/>
                <a:chExt cx="43600" cy="20148"/>
              </a:xfrm>
            </p:grpSpPr>
            <p:sp>
              <p:nvSpPr>
                <p:cNvPr id="1914" name="Google Shape;1914;p39"/>
                <p:cNvSpPr/>
                <p:nvPr/>
              </p:nvSpPr>
              <p:spPr>
                <a:xfrm>
                  <a:off x="5076644" y="2079762"/>
                  <a:ext cx="43600" cy="20148"/>
                </a:xfrm>
                <a:custGeom>
                  <a:avLst/>
                  <a:gdLst/>
                  <a:ahLst/>
                  <a:cxnLst/>
                  <a:rect l="l" t="t" r="r" b="b"/>
                  <a:pathLst>
                    <a:path w="43600" h="20148" extrusionOk="0">
                      <a:moveTo>
                        <a:pt x="3209" y="828"/>
                      </a:moveTo>
                      <a:cubicBezTo>
                        <a:pt x="3209" y="828"/>
                        <a:pt x="0" y="15419"/>
                        <a:pt x="0" y="17397"/>
                      </a:cubicBezTo>
                      <a:cubicBezTo>
                        <a:pt x="0" y="21535"/>
                        <a:pt x="43231" y="19779"/>
                        <a:pt x="43231" y="19779"/>
                      </a:cubicBezTo>
                      <a:cubicBezTo>
                        <a:pt x="43231" y="19779"/>
                        <a:pt x="43816" y="16933"/>
                        <a:pt x="43513" y="16348"/>
                      </a:cubicBezTo>
                      <a:cubicBezTo>
                        <a:pt x="43210" y="15763"/>
                        <a:pt x="31000" y="9708"/>
                        <a:pt x="26237" y="6741"/>
                      </a:cubicBezTo>
                      <a:cubicBezTo>
                        <a:pt x="21474" y="3774"/>
                        <a:pt x="23068" y="1574"/>
                        <a:pt x="22988" y="0"/>
                      </a:cubicBezTo>
                      <a:cubicBezTo>
                        <a:pt x="22988" y="0"/>
                        <a:pt x="18285" y="1171"/>
                        <a:pt x="17760" y="3613"/>
                      </a:cubicBezTo>
                      <a:lnTo>
                        <a:pt x="18326" y="8578"/>
                      </a:lnTo>
                      <a:lnTo>
                        <a:pt x="14995" y="2341"/>
                      </a:lnTo>
                      <a:lnTo>
                        <a:pt x="3209" y="8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5" name="Google Shape;1915;p39"/>
                <p:cNvGrpSpPr/>
                <p:nvPr/>
              </p:nvGrpSpPr>
              <p:grpSpPr>
                <a:xfrm>
                  <a:off x="5077310" y="2083714"/>
                  <a:ext cx="31162" cy="11729"/>
                  <a:chOff x="5077310" y="2083714"/>
                  <a:chExt cx="31162" cy="11729"/>
                </a:xfrm>
              </p:grpSpPr>
              <p:sp>
                <p:nvSpPr>
                  <p:cNvPr id="1916" name="Google Shape;1916;p39"/>
                  <p:cNvSpPr/>
                  <p:nvPr/>
                </p:nvSpPr>
                <p:spPr>
                  <a:xfrm>
                    <a:off x="5100107" y="2084482"/>
                    <a:ext cx="5224" cy="8306"/>
                  </a:xfrm>
                  <a:custGeom>
                    <a:avLst/>
                    <a:gdLst/>
                    <a:ahLst/>
                    <a:cxnLst/>
                    <a:rect l="l" t="t" r="r" b="b"/>
                    <a:pathLst>
                      <a:path w="5224" h="8306" extrusionOk="0">
                        <a:moveTo>
                          <a:pt x="393" y="8197"/>
                        </a:moveTo>
                        <a:cubicBezTo>
                          <a:pt x="655" y="8116"/>
                          <a:pt x="796" y="8156"/>
                          <a:pt x="1039" y="8015"/>
                        </a:cubicBezTo>
                        <a:cubicBezTo>
                          <a:pt x="1200" y="7914"/>
                          <a:pt x="1301" y="7753"/>
                          <a:pt x="1422" y="7632"/>
                        </a:cubicBezTo>
                        <a:cubicBezTo>
                          <a:pt x="2391" y="6562"/>
                          <a:pt x="3360" y="5351"/>
                          <a:pt x="4147" y="4059"/>
                        </a:cubicBezTo>
                        <a:cubicBezTo>
                          <a:pt x="4409" y="3615"/>
                          <a:pt x="4672" y="3151"/>
                          <a:pt x="4833" y="2667"/>
                        </a:cubicBezTo>
                        <a:cubicBezTo>
                          <a:pt x="5095" y="1900"/>
                          <a:pt x="5196" y="1133"/>
                          <a:pt x="5217" y="366"/>
                        </a:cubicBezTo>
                        <a:cubicBezTo>
                          <a:pt x="5257" y="184"/>
                          <a:pt x="5136" y="23"/>
                          <a:pt x="4974" y="2"/>
                        </a:cubicBezTo>
                        <a:cubicBezTo>
                          <a:pt x="4793" y="-17"/>
                          <a:pt x="4631" y="83"/>
                          <a:pt x="4591" y="265"/>
                        </a:cubicBezTo>
                        <a:cubicBezTo>
                          <a:pt x="4328" y="1012"/>
                          <a:pt x="3864" y="1617"/>
                          <a:pt x="3440" y="2324"/>
                        </a:cubicBezTo>
                        <a:cubicBezTo>
                          <a:pt x="2492" y="3918"/>
                          <a:pt x="1261" y="5452"/>
                          <a:pt x="272" y="6945"/>
                        </a:cubicBezTo>
                        <a:cubicBezTo>
                          <a:pt x="191" y="7087"/>
                          <a:pt x="90" y="7208"/>
                          <a:pt x="50" y="7349"/>
                        </a:cubicBezTo>
                        <a:cubicBezTo>
                          <a:pt x="-11" y="7591"/>
                          <a:pt x="50" y="7692"/>
                          <a:pt x="50" y="7934"/>
                        </a:cubicBezTo>
                        <a:cubicBezTo>
                          <a:pt x="-31" y="8035"/>
                          <a:pt x="-11" y="8176"/>
                          <a:pt x="90" y="8257"/>
                        </a:cubicBezTo>
                        <a:cubicBezTo>
                          <a:pt x="191" y="8338"/>
                          <a:pt x="332" y="8318"/>
                          <a:pt x="413" y="82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9"/>
                  <p:cNvSpPr/>
                  <p:nvPr/>
                </p:nvSpPr>
                <p:spPr>
                  <a:xfrm>
                    <a:off x="5101809" y="2085744"/>
                    <a:ext cx="6663" cy="8724"/>
                  </a:xfrm>
                  <a:custGeom>
                    <a:avLst/>
                    <a:gdLst/>
                    <a:ahLst/>
                    <a:cxnLst/>
                    <a:rect l="l" t="t" r="r" b="b"/>
                    <a:pathLst>
                      <a:path w="6663" h="8724" extrusionOk="0">
                        <a:moveTo>
                          <a:pt x="346" y="8650"/>
                        </a:moveTo>
                        <a:cubicBezTo>
                          <a:pt x="507" y="8630"/>
                          <a:pt x="628" y="8650"/>
                          <a:pt x="790" y="8590"/>
                        </a:cubicBezTo>
                        <a:cubicBezTo>
                          <a:pt x="1940" y="8166"/>
                          <a:pt x="2828" y="7157"/>
                          <a:pt x="3655" y="6188"/>
                        </a:cubicBezTo>
                        <a:cubicBezTo>
                          <a:pt x="5008" y="4593"/>
                          <a:pt x="5936" y="2636"/>
                          <a:pt x="6623" y="759"/>
                        </a:cubicBezTo>
                        <a:cubicBezTo>
                          <a:pt x="6743" y="456"/>
                          <a:pt x="6582" y="133"/>
                          <a:pt x="6300" y="32"/>
                        </a:cubicBezTo>
                        <a:cubicBezTo>
                          <a:pt x="6017" y="-69"/>
                          <a:pt x="5674" y="73"/>
                          <a:pt x="5573" y="375"/>
                        </a:cubicBezTo>
                        <a:cubicBezTo>
                          <a:pt x="5089" y="1526"/>
                          <a:pt x="4443" y="2656"/>
                          <a:pt x="3736" y="3766"/>
                        </a:cubicBezTo>
                        <a:cubicBezTo>
                          <a:pt x="3010" y="4896"/>
                          <a:pt x="2182" y="5966"/>
                          <a:pt x="1254" y="6935"/>
                        </a:cubicBezTo>
                        <a:cubicBezTo>
                          <a:pt x="891" y="7318"/>
                          <a:pt x="406" y="7580"/>
                          <a:pt x="144" y="8045"/>
                        </a:cubicBezTo>
                        <a:cubicBezTo>
                          <a:pt x="83" y="8166"/>
                          <a:pt x="144" y="8166"/>
                          <a:pt x="103" y="8307"/>
                        </a:cubicBezTo>
                        <a:cubicBezTo>
                          <a:pt x="3" y="8388"/>
                          <a:pt x="-38" y="8529"/>
                          <a:pt x="43" y="8630"/>
                        </a:cubicBezTo>
                        <a:cubicBezTo>
                          <a:pt x="103" y="8731"/>
                          <a:pt x="245" y="8751"/>
                          <a:pt x="346" y="86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9"/>
                  <p:cNvSpPr/>
                  <p:nvPr/>
                </p:nvSpPr>
                <p:spPr>
                  <a:xfrm>
                    <a:off x="5077310" y="2087307"/>
                    <a:ext cx="14208" cy="1213"/>
                  </a:xfrm>
                  <a:custGeom>
                    <a:avLst/>
                    <a:gdLst/>
                    <a:ahLst/>
                    <a:cxnLst/>
                    <a:rect l="l" t="t" r="r" b="b"/>
                    <a:pathLst>
                      <a:path w="14208" h="1213" extrusionOk="0">
                        <a:moveTo>
                          <a:pt x="182" y="1173"/>
                        </a:moveTo>
                        <a:cubicBezTo>
                          <a:pt x="2947" y="1294"/>
                          <a:pt x="7447" y="527"/>
                          <a:pt x="11322" y="346"/>
                        </a:cubicBezTo>
                        <a:cubicBezTo>
                          <a:pt x="12291" y="305"/>
                          <a:pt x="13240" y="285"/>
                          <a:pt x="14087" y="346"/>
                        </a:cubicBezTo>
                        <a:cubicBezTo>
                          <a:pt x="14148" y="346"/>
                          <a:pt x="14209" y="305"/>
                          <a:pt x="14209" y="245"/>
                        </a:cubicBezTo>
                        <a:cubicBezTo>
                          <a:pt x="14209" y="184"/>
                          <a:pt x="14168" y="124"/>
                          <a:pt x="14108" y="124"/>
                        </a:cubicBezTo>
                        <a:cubicBezTo>
                          <a:pt x="12836" y="-18"/>
                          <a:pt x="11383" y="-38"/>
                          <a:pt x="9889" y="63"/>
                        </a:cubicBezTo>
                        <a:cubicBezTo>
                          <a:pt x="6378" y="265"/>
                          <a:pt x="2604" y="931"/>
                          <a:pt x="182" y="830"/>
                        </a:cubicBezTo>
                        <a:cubicBezTo>
                          <a:pt x="81" y="830"/>
                          <a:pt x="0" y="911"/>
                          <a:pt x="0" y="1012"/>
                        </a:cubicBezTo>
                        <a:cubicBezTo>
                          <a:pt x="0" y="1113"/>
                          <a:pt x="81" y="1193"/>
                          <a:pt x="182" y="12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9"/>
                  <p:cNvSpPr/>
                  <p:nvPr/>
                </p:nvSpPr>
                <p:spPr>
                  <a:xfrm>
                    <a:off x="5077973" y="2090709"/>
                    <a:ext cx="8762" cy="862"/>
                  </a:xfrm>
                  <a:custGeom>
                    <a:avLst/>
                    <a:gdLst/>
                    <a:ahLst/>
                    <a:cxnLst/>
                    <a:rect l="l" t="t" r="r" b="b"/>
                    <a:pathLst>
                      <a:path w="8762" h="862" extrusionOk="0">
                        <a:moveTo>
                          <a:pt x="205" y="859"/>
                        </a:moveTo>
                        <a:lnTo>
                          <a:pt x="8560" y="537"/>
                        </a:lnTo>
                        <a:cubicBezTo>
                          <a:pt x="8661" y="537"/>
                          <a:pt x="8742" y="476"/>
                          <a:pt x="8762" y="375"/>
                        </a:cubicBezTo>
                        <a:cubicBezTo>
                          <a:pt x="8762" y="274"/>
                          <a:pt x="8702" y="193"/>
                          <a:pt x="8601" y="173"/>
                        </a:cubicBezTo>
                        <a:cubicBezTo>
                          <a:pt x="7451" y="32"/>
                          <a:pt x="5937" y="-49"/>
                          <a:pt x="4363" y="32"/>
                        </a:cubicBezTo>
                        <a:cubicBezTo>
                          <a:pt x="2950" y="113"/>
                          <a:pt x="1497" y="315"/>
                          <a:pt x="165" y="496"/>
                        </a:cubicBezTo>
                        <a:cubicBezTo>
                          <a:pt x="64" y="496"/>
                          <a:pt x="-17" y="597"/>
                          <a:pt x="3" y="698"/>
                        </a:cubicBezTo>
                        <a:cubicBezTo>
                          <a:pt x="3" y="799"/>
                          <a:pt x="104" y="880"/>
                          <a:pt x="205" y="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9"/>
                  <p:cNvSpPr/>
                  <p:nvPr/>
                </p:nvSpPr>
                <p:spPr>
                  <a:xfrm>
                    <a:off x="5098728" y="2090483"/>
                    <a:ext cx="664" cy="899"/>
                  </a:xfrm>
                  <a:custGeom>
                    <a:avLst/>
                    <a:gdLst/>
                    <a:ahLst/>
                    <a:cxnLst/>
                    <a:rect l="l" t="t" r="r" b="b"/>
                    <a:pathLst>
                      <a:path w="664" h="899" extrusionOk="0">
                        <a:moveTo>
                          <a:pt x="581" y="621"/>
                        </a:moveTo>
                        <a:cubicBezTo>
                          <a:pt x="581" y="621"/>
                          <a:pt x="682" y="500"/>
                          <a:pt x="661" y="419"/>
                        </a:cubicBezTo>
                        <a:cubicBezTo>
                          <a:pt x="621" y="258"/>
                          <a:pt x="480" y="218"/>
                          <a:pt x="359" y="96"/>
                        </a:cubicBezTo>
                        <a:cubicBezTo>
                          <a:pt x="318" y="16"/>
                          <a:pt x="217" y="-25"/>
                          <a:pt x="117" y="16"/>
                        </a:cubicBezTo>
                        <a:cubicBezTo>
                          <a:pt x="36" y="56"/>
                          <a:pt x="-4" y="157"/>
                          <a:pt x="36" y="258"/>
                        </a:cubicBezTo>
                        <a:cubicBezTo>
                          <a:pt x="36" y="399"/>
                          <a:pt x="-45" y="541"/>
                          <a:pt x="36" y="682"/>
                        </a:cubicBezTo>
                        <a:cubicBezTo>
                          <a:pt x="97" y="763"/>
                          <a:pt x="157" y="742"/>
                          <a:pt x="238" y="783"/>
                        </a:cubicBezTo>
                        <a:cubicBezTo>
                          <a:pt x="278" y="884"/>
                          <a:pt x="379" y="924"/>
                          <a:pt x="480" y="884"/>
                        </a:cubicBezTo>
                        <a:cubicBezTo>
                          <a:pt x="581" y="843"/>
                          <a:pt x="621" y="722"/>
                          <a:pt x="581" y="6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9"/>
                  <p:cNvSpPr/>
                  <p:nvPr/>
                </p:nvSpPr>
                <p:spPr>
                  <a:xfrm>
                    <a:off x="5102269" y="2092974"/>
                    <a:ext cx="749" cy="753"/>
                  </a:xfrm>
                  <a:custGeom>
                    <a:avLst/>
                    <a:gdLst/>
                    <a:ahLst/>
                    <a:cxnLst/>
                    <a:rect l="l" t="t" r="r" b="b"/>
                    <a:pathLst>
                      <a:path w="749" h="753" extrusionOk="0">
                        <a:moveTo>
                          <a:pt x="653" y="310"/>
                        </a:moveTo>
                        <a:cubicBezTo>
                          <a:pt x="673" y="108"/>
                          <a:pt x="814" y="289"/>
                          <a:pt x="693" y="108"/>
                        </a:cubicBezTo>
                        <a:cubicBezTo>
                          <a:pt x="653" y="27"/>
                          <a:pt x="532" y="87"/>
                          <a:pt x="451" y="47"/>
                        </a:cubicBezTo>
                        <a:cubicBezTo>
                          <a:pt x="310" y="-34"/>
                          <a:pt x="148" y="-13"/>
                          <a:pt x="47" y="128"/>
                        </a:cubicBezTo>
                        <a:cubicBezTo>
                          <a:pt x="-34" y="269"/>
                          <a:pt x="-13" y="431"/>
                          <a:pt x="128" y="532"/>
                        </a:cubicBezTo>
                        <a:cubicBezTo>
                          <a:pt x="188" y="612"/>
                          <a:pt x="209" y="754"/>
                          <a:pt x="330" y="754"/>
                        </a:cubicBezTo>
                        <a:cubicBezTo>
                          <a:pt x="532" y="754"/>
                          <a:pt x="330" y="754"/>
                          <a:pt x="491" y="632"/>
                        </a:cubicBezTo>
                        <a:cubicBezTo>
                          <a:pt x="592" y="673"/>
                          <a:pt x="693" y="632"/>
                          <a:pt x="733" y="552"/>
                        </a:cubicBezTo>
                        <a:cubicBezTo>
                          <a:pt x="774" y="471"/>
                          <a:pt x="733" y="350"/>
                          <a:pt x="653" y="3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9"/>
                  <p:cNvSpPr/>
                  <p:nvPr/>
                </p:nvSpPr>
                <p:spPr>
                  <a:xfrm>
                    <a:off x="5093577" y="2083714"/>
                    <a:ext cx="11665" cy="11729"/>
                  </a:xfrm>
                  <a:custGeom>
                    <a:avLst/>
                    <a:gdLst/>
                    <a:ahLst/>
                    <a:cxnLst/>
                    <a:rect l="l" t="t" r="r" b="b"/>
                    <a:pathLst>
                      <a:path w="11665" h="11729" extrusionOk="0">
                        <a:moveTo>
                          <a:pt x="0" y="185"/>
                        </a:moveTo>
                        <a:cubicBezTo>
                          <a:pt x="283" y="3293"/>
                          <a:pt x="1675" y="5977"/>
                          <a:pt x="3734" y="7995"/>
                        </a:cubicBezTo>
                        <a:cubicBezTo>
                          <a:pt x="5792" y="10014"/>
                          <a:pt x="8517" y="11366"/>
                          <a:pt x="11545" y="11729"/>
                        </a:cubicBezTo>
                        <a:cubicBezTo>
                          <a:pt x="11605" y="11729"/>
                          <a:pt x="11666" y="11689"/>
                          <a:pt x="11666" y="11628"/>
                        </a:cubicBezTo>
                        <a:cubicBezTo>
                          <a:pt x="11666" y="11568"/>
                          <a:pt x="11625" y="11507"/>
                          <a:pt x="11565" y="11507"/>
                        </a:cubicBezTo>
                        <a:cubicBezTo>
                          <a:pt x="8598" y="11144"/>
                          <a:pt x="5893" y="9852"/>
                          <a:pt x="3895" y="7854"/>
                        </a:cubicBezTo>
                        <a:cubicBezTo>
                          <a:pt x="1897" y="5876"/>
                          <a:pt x="606" y="3212"/>
                          <a:pt x="384" y="165"/>
                        </a:cubicBezTo>
                        <a:cubicBezTo>
                          <a:pt x="384" y="64"/>
                          <a:pt x="283" y="-17"/>
                          <a:pt x="182" y="3"/>
                        </a:cubicBezTo>
                        <a:cubicBezTo>
                          <a:pt x="81" y="3"/>
                          <a:pt x="0" y="104"/>
                          <a:pt x="20"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923" name="Google Shape;1923;p39"/>
            <p:cNvGrpSpPr/>
            <p:nvPr/>
          </p:nvGrpSpPr>
          <p:grpSpPr>
            <a:xfrm>
              <a:off x="5030890" y="1904537"/>
              <a:ext cx="50866" cy="195009"/>
              <a:chOff x="5030890" y="1904537"/>
              <a:chExt cx="50866" cy="195009"/>
            </a:xfrm>
          </p:grpSpPr>
          <p:grpSp>
            <p:nvGrpSpPr>
              <p:cNvPr id="1924" name="Google Shape;1924;p39"/>
              <p:cNvGrpSpPr/>
              <p:nvPr/>
            </p:nvGrpSpPr>
            <p:grpSpPr>
              <a:xfrm>
                <a:off x="5030890" y="1904537"/>
                <a:ext cx="50866" cy="194592"/>
                <a:chOff x="5030890" y="1904537"/>
                <a:chExt cx="50866" cy="194592"/>
              </a:xfrm>
            </p:grpSpPr>
            <p:sp>
              <p:nvSpPr>
                <p:cNvPr id="1925" name="Google Shape;1925;p39"/>
                <p:cNvSpPr/>
                <p:nvPr/>
              </p:nvSpPr>
              <p:spPr>
                <a:xfrm>
                  <a:off x="5030890" y="1904537"/>
                  <a:ext cx="50866" cy="194592"/>
                </a:xfrm>
                <a:custGeom>
                  <a:avLst/>
                  <a:gdLst/>
                  <a:ahLst/>
                  <a:cxnLst/>
                  <a:rect l="l" t="t" r="r" b="b"/>
                  <a:pathLst>
                    <a:path w="50866" h="194592" extrusionOk="0">
                      <a:moveTo>
                        <a:pt x="5288" y="95867"/>
                      </a:moveTo>
                      <a:cubicBezTo>
                        <a:pt x="5288" y="95544"/>
                        <a:pt x="5268" y="95221"/>
                        <a:pt x="5288" y="94918"/>
                      </a:cubicBezTo>
                      <a:cubicBezTo>
                        <a:pt x="5288" y="94918"/>
                        <a:pt x="-12614" y="24441"/>
                        <a:pt x="17458" y="0"/>
                      </a:cubicBezTo>
                      <a:lnTo>
                        <a:pt x="35562" y="2987"/>
                      </a:lnTo>
                      <a:cubicBezTo>
                        <a:pt x="35562" y="2987"/>
                        <a:pt x="51849" y="14471"/>
                        <a:pt x="50820" y="48620"/>
                      </a:cubicBezTo>
                      <a:cubicBezTo>
                        <a:pt x="50335" y="64503"/>
                        <a:pt x="45350" y="80831"/>
                        <a:pt x="39094" y="95887"/>
                      </a:cubicBezTo>
                      <a:cubicBezTo>
                        <a:pt x="39457" y="97441"/>
                        <a:pt x="39497" y="99177"/>
                        <a:pt x="39114" y="101094"/>
                      </a:cubicBezTo>
                      <a:cubicBezTo>
                        <a:pt x="31869" y="138452"/>
                        <a:pt x="28175" y="162549"/>
                        <a:pt x="25915" y="174821"/>
                      </a:cubicBezTo>
                      <a:cubicBezTo>
                        <a:pt x="25087" y="179341"/>
                        <a:pt x="37459" y="189554"/>
                        <a:pt x="45250" y="193328"/>
                      </a:cubicBezTo>
                      <a:cubicBezTo>
                        <a:pt x="48519" y="194922"/>
                        <a:pt x="35582" y="195366"/>
                        <a:pt x="24199" y="192521"/>
                      </a:cubicBezTo>
                      <a:cubicBezTo>
                        <a:pt x="19234" y="191289"/>
                        <a:pt x="14875" y="195064"/>
                        <a:pt x="11040" y="191330"/>
                      </a:cubicBezTo>
                      <a:cubicBezTo>
                        <a:pt x="6923" y="187313"/>
                        <a:pt x="11726" y="175466"/>
                        <a:pt x="11726" y="175466"/>
                      </a:cubicBezTo>
                      <a:cubicBezTo>
                        <a:pt x="11726" y="175466"/>
                        <a:pt x="-6075" y="119359"/>
                        <a:pt x="5268" y="9584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26" name="Google Shape;1926;p39"/>
                <p:cNvGrpSpPr/>
                <p:nvPr/>
              </p:nvGrpSpPr>
              <p:grpSpPr>
                <a:xfrm>
                  <a:off x="5032041" y="1994995"/>
                  <a:ext cx="33992" cy="83742"/>
                  <a:chOff x="5032041" y="1994995"/>
                  <a:chExt cx="33992" cy="83742"/>
                </a:xfrm>
              </p:grpSpPr>
              <p:sp>
                <p:nvSpPr>
                  <p:cNvPr id="1927" name="Google Shape;1927;p39"/>
                  <p:cNvSpPr/>
                  <p:nvPr/>
                </p:nvSpPr>
                <p:spPr>
                  <a:xfrm>
                    <a:off x="5038317" y="200198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9"/>
                  <p:cNvSpPr/>
                  <p:nvPr/>
                </p:nvSpPr>
                <p:spPr>
                  <a:xfrm>
                    <a:off x="5042132" y="2010980"/>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9"/>
                  <p:cNvSpPr/>
                  <p:nvPr/>
                </p:nvSpPr>
                <p:spPr>
                  <a:xfrm>
                    <a:off x="5050911" y="1994995"/>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9"/>
                  <p:cNvSpPr/>
                  <p:nvPr/>
                </p:nvSpPr>
                <p:spPr>
                  <a:xfrm>
                    <a:off x="5060261" y="2007583"/>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9"/>
                  <p:cNvSpPr/>
                  <p:nvPr/>
                </p:nvSpPr>
                <p:spPr>
                  <a:xfrm>
                    <a:off x="5054887" y="202325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9"/>
                  <p:cNvSpPr/>
                  <p:nvPr/>
                </p:nvSpPr>
                <p:spPr>
                  <a:xfrm>
                    <a:off x="5055204" y="203999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9"/>
                  <p:cNvSpPr/>
                  <p:nvPr/>
                </p:nvSpPr>
                <p:spPr>
                  <a:xfrm>
                    <a:off x="5044291" y="2035824"/>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9"/>
                  <p:cNvSpPr/>
                  <p:nvPr/>
                </p:nvSpPr>
                <p:spPr>
                  <a:xfrm>
                    <a:off x="5037833" y="205094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9"/>
                  <p:cNvSpPr/>
                  <p:nvPr/>
                </p:nvSpPr>
                <p:spPr>
                  <a:xfrm>
                    <a:off x="5050084" y="2056733"/>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9"/>
                  <p:cNvSpPr/>
                  <p:nvPr/>
                </p:nvSpPr>
                <p:spPr>
                  <a:xfrm>
                    <a:off x="5042759" y="2072965"/>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9"/>
                  <p:cNvSpPr/>
                  <p:nvPr/>
                </p:nvSpPr>
                <p:spPr>
                  <a:xfrm>
                    <a:off x="5032041" y="2023251"/>
                    <a:ext cx="5772" cy="5772"/>
                  </a:xfrm>
                  <a:custGeom>
                    <a:avLst/>
                    <a:gdLst/>
                    <a:ahLst/>
                    <a:cxnLst/>
                    <a:rect l="l" t="t" r="r" b="b"/>
                    <a:pathLst>
                      <a:path w="5772" h="5772" extrusionOk="0">
                        <a:moveTo>
                          <a:pt x="5772" y="2886"/>
                        </a:moveTo>
                        <a:cubicBezTo>
                          <a:pt x="5772" y="4480"/>
                          <a:pt x="4480" y="5772"/>
                          <a:pt x="2886" y="5772"/>
                        </a:cubicBezTo>
                        <a:cubicBezTo>
                          <a:pt x="1292" y="5772"/>
                          <a:pt x="0" y="4480"/>
                          <a:pt x="0" y="2886"/>
                        </a:cubicBezTo>
                        <a:cubicBezTo>
                          <a:pt x="0" y="1292"/>
                          <a:pt x="1292" y="0"/>
                          <a:pt x="2886" y="0"/>
                        </a:cubicBezTo>
                        <a:cubicBezTo>
                          <a:pt x="4480" y="0"/>
                          <a:pt x="5772" y="1292"/>
                          <a:pt x="5772" y="2886"/>
                        </a:cubicBezTo>
                        <a:close/>
                      </a:path>
                    </a:pathLst>
                  </a:custGeom>
                  <a:solidFill>
                    <a:srgbClr val="FFFFFF">
                      <a:alpha val="240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38" name="Google Shape;1938;p39"/>
              <p:cNvGrpSpPr/>
              <p:nvPr/>
            </p:nvGrpSpPr>
            <p:grpSpPr>
              <a:xfrm>
                <a:off x="5037106" y="2080105"/>
                <a:ext cx="41816" cy="19441"/>
                <a:chOff x="5037106" y="2080105"/>
                <a:chExt cx="41816" cy="19441"/>
              </a:xfrm>
            </p:grpSpPr>
            <p:sp>
              <p:nvSpPr>
                <p:cNvPr id="1939" name="Google Shape;1939;p39"/>
                <p:cNvSpPr/>
                <p:nvPr/>
              </p:nvSpPr>
              <p:spPr>
                <a:xfrm>
                  <a:off x="5037106" y="2080105"/>
                  <a:ext cx="41816" cy="19441"/>
                </a:xfrm>
                <a:custGeom>
                  <a:avLst/>
                  <a:gdLst/>
                  <a:ahLst/>
                  <a:cxnLst/>
                  <a:rect l="l" t="t" r="r" b="b"/>
                  <a:pathLst>
                    <a:path w="41816" h="19441" extrusionOk="0">
                      <a:moveTo>
                        <a:pt x="3108" y="989"/>
                      </a:moveTo>
                      <a:cubicBezTo>
                        <a:pt x="3108" y="989"/>
                        <a:pt x="0" y="15076"/>
                        <a:pt x="0" y="16993"/>
                      </a:cubicBezTo>
                      <a:cubicBezTo>
                        <a:pt x="0" y="20990"/>
                        <a:pt x="41455" y="18891"/>
                        <a:pt x="41455" y="18891"/>
                      </a:cubicBezTo>
                      <a:cubicBezTo>
                        <a:pt x="41455" y="18891"/>
                        <a:pt x="42020" y="16126"/>
                        <a:pt x="41737" y="15581"/>
                      </a:cubicBezTo>
                      <a:cubicBezTo>
                        <a:pt x="41455" y="15036"/>
                        <a:pt x="29749" y="9284"/>
                        <a:pt x="25188" y="6458"/>
                      </a:cubicBezTo>
                      <a:cubicBezTo>
                        <a:pt x="20627" y="3633"/>
                        <a:pt x="22160" y="1514"/>
                        <a:pt x="22080" y="0"/>
                      </a:cubicBezTo>
                      <a:cubicBezTo>
                        <a:pt x="22080" y="0"/>
                        <a:pt x="17579" y="1170"/>
                        <a:pt x="17054" y="3532"/>
                      </a:cubicBezTo>
                      <a:lnTo>
                        <a:pt x="17579" y="8315"/>
                      </a:lnTo>
                      <a:lnTo>
                        <a:pt x="14410" y="2341"/>
                      </a:lnTo>
                      <a:lnTo>
                        <a:pt x="3108" y="98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40" name="Google Shape;1940;p39"/>
                <p:cNvGrpSpPr/>
                <p:nvPr/>
              </p:nvGrpSpPr>
              <p:grpSpPr>
                <a:xfrm>
                  <a:off x="5037752" y="2083957"/>
                  <a:ext cx="29865" cy="11224"/>
                  <a:chOff x="5037752" y="2083957"/>
                  <a:chExt cx="29865" cy="11224"/>
                </a:xfrm>
              </p:grpSpPr>
              <p:sp>
                <p:nvSpPr>
                  <p:cNvPr id="1941" name="Google Shape;1941;p39"/>
                  <p:cNvSpPr/>
                  <p:nvPr/>
                </p:nvSpPr>
                <p:spPr>
                  <a:xfrm>
                    <a:off x="5059580" y="2084603"/>
                    <a:ext cx="5062" cy="8064"/>
                  </a:xfrm>
                  <a:custGeom>
                    <a:avLst/>
                    <a:gdLst/>
                    <a:ahLst/>
                    <a:cxnLst/>
                    <a:rect l="l" t="t" r="r" b="b"/>
                    <a:pathLst>
                      <a:path w="5062" h="8064" extrusionOk="0">
                        <a:moveTo>
                          <a:pt x="393" y="7975"/>
                        </a:moveTo>
                        <a:cubicBezTo>
                          <a:pt x="655" y="7894"/>
                          <a:pt x="776" y="7934"/>
                          <a:pt x="1019" y="7793"/>
                        </a:cubicBezTo>
                        <a:cubicBezTo>
                          <a:pt x="1160" y="7712"/>
                          <a:pt x="1261" y="7551"/>
                          <a:pt x="1382" y="7410"/>
                        </a:cubicBezTo>
                        <a:cubicBezTo>
                          <a:pt x="2310" y="6380"/>
                          <a:pt x="3259" y="5189"/>
                          <a:pt x="4006" y="3938"/>
                        </a:cubicBezTo>
                        <a:cubicBezTo>
                          <a:pt x="4268" y="3494"/>
                          <a:pt x="4510" y="3070"/>
                          <a:pt x="4672" y="2606"/>
                        </a:cubicBezTo>
                        <a:cubicBezTo>
                          <a:pt x="4934" y="1859"/>
                          <a:pt x="5035" y="1133"/>
                          <a:pt x="5055" y="366"/>
                        </a:cubicBezTo>
                        <a:cubicBezTo>
                          <a:pt x="5095" y="204"/>
                          <a:pt x="4974" y="43"/>
                          <a:pt x="4813" y="3"/>
                        </a:cubicBezTo>
                        <a:cubicBezTo>
                          <a:pt x="4652" y="-18"/>
                          <a:pt x="4490" y="83"/>
                          <a:pt x="4450" y="265"/>
                        </a:cubicBezTo>
                        <a:cubicBezTo>
                          <a:pt x="4187" y="971"/>
                          <a:pt x="3743" y="1577"/>
                          <a:pt x="3340" y="2263"/>
                        </a:cubicBezTo>
                        <a:cubicBezTo>
                          <a:pt x="2432" y="3797"/>
                          <a:pt x="1241" y="5290"/>
                          <a:pt x="272" y="6743"/>
                        </a:cubicBezTo>
                        <a:cubicBezTo>
                          <a:pt x="191" y="6865"/>
                          <a:pt x="90" y="6986"/>
                          <a:pt x="50" y="7147"/>
                        </a:cubicBezTo>
                        <a:cubicBezTo>
                          <a:pt x="-11" y="7389"/>
                          <a:pt x="50" y="7470"/>
                          <a:pt x="50" y="7712"/>
                        </a:cubicBezTo>
                        <a:cubicBezTo>
                          <a:pt x="-31" y="7813"/>
                          <a:pt x="-11" y="7954"/>
                          <a:pt x="90" y="8015"/>
                        </a:cubicBezTo>
                        <a:cubicBezTo>
                          <a:pt x="191" y="8096"/>
                          <a:pt x="312" y="8076"/>
                          <a:pt x="393" y="7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9"/>
                  <p:cNvSpPr/>
                  <p:nvPr/>
                </p:nvSpPr>
                <p:spPr>
                  <a:xfrm>
                    <a:off x="5061211" y="2085804"/>
                    <a:ext cx="6406" cy="8442"/>
                  </a:xfrm>
                  <a:custGeom>
                    <a:avLst/>
                    <a:gdLst/>
                    <a:ahLst/>
                    <a:cxnLst/>
                    <a:rect l="l" t="t" r="r" b="b"/>
                    <a:pathLst>
                      <a:path w="6406" h="8442" extrusionOk="0">
                        <a:moveTo>
                          <a:pt x="357" y="8408"/>
                        </a:moveTo>
                        <a:cubicBezTo>
                          <a:pt x="518" y="8388"/>
                          <a:pt x="639" y="8408"/>
                          <a:pt x="781" y="8348"/>
                        </a:cubicBezTo>
                        <a:cubicBezTo>
                          <a:pt x="1891" y="7924"/>
                          <a:pt x="2738" y="6955"/>
                          <a:pt x="3526" y="6006"/>
                        </a:cubicBezTo>
                        <a:cubicBezTo>
                          <a:pt x="4838" y="4472"/>
                          <a:pt x="5725" y="2555"/>
                          <a:pt x="6371" y="739"/>
                        </a:cubicBezTo>
                        <a:cubicBezTo>
                          <a:pt x="6472" y="456"/>
                          <a:pt x="6351" y="133"/>
                          <a:pt x="6069" y="32"/>
                        </a:cubicBezTo>
                        <a:cubicBezTo>
                          <a:pt x="5786" y="-69"/>
                          <a:pt x="5483" y="73"/>
                          <a:pt x="5362" y="376"/>
                        </a:cubicBezTo>
                        <a:cubicBezTo>
                          <a:pt x="4898" y="1485"/>
                          <a:pt x="4272" y="2596"/>
                          <a:pt x="3586" y="3665"/>
                        </a:cubicBezTo>
                        <a:cubicBezTo>
                          <a:pt x="2880" y="4775"/>
                          <a:pt x="2073" y="5804"/>
                          <a:pt x="1205" y="6733"/>
                        </a:cubicBezTo>
                        <a:cubicBezTo>
                          <a:pt x="861" y="7096"/>
                          <a:pt x="377" y="7359"/>
                          <a:pt x="135" y="7803"/>
                        </a:cubicBezTo>
                        <a:cubicBezTo>
                          <a:pt x="74" y="7904"/>
                          <a:pt x="135" y="7924"/>
                          <a:pt x="94" y="8045"/>
                        </a:cubicBezTo>
                        <a:cubicBezTo>
                          <a:pt x="-6" y="8105"/>
                          <a:pt x="-27" y="8247"/>
                          <a:pt x="34" y="8348"/>
                        </a:cubicBezTo>
                        <a:cubicBezTo>
                          <a:pt x="94" y="8449"/>
                          <a:pt x="236" y="8469"/>
                          <a:pt x="337" y="8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9"/>
                  <p:cNvSpPr/>
                  <p:nvPr/>
                </p:nvSpPr>
                <p:spPr>
                  <a:xfrm>
                    <a:off x="5037752" y="2087479"/>
                    <a:ext cx="13663" cy="1264"/>
                  </a:xfrm>
                  <a:custGeom>
                    <a:avLst/>
                    <a:gdLst/>
                    <a:ahLst/>
                    <a:cxnLst/>
                    <a:rect l="l" t="t" r="r" b="b"/>
                    <a:pathLst>
                      <a:path w="13663" h="1264" extrusionOk="0">
                        <a:moveTo>
                          <a:pt x="182" y="1244"/>
                        </a:moveTo>
                        <a:cubicBezTo>
                          <a:pt x="2826" y="1325"/>
                          <a:pt x="7144" y="558"/>
                          <a:pt x="10878" y="356"/>
                        </a:cubicBezTo>
                        <a:cubicBezTo>
                          <a:pt x="11807" y="295"/>
                          <a:pt x="12715" y="275"/>
                          <a:pt x="13542" y="315"/>
                        </a:cubicBezTo>
                        <a:cubicBezTo>
                          <a:pt x="13603" y="315"/>
                          <a:pt x="13664" y="275"/>
                          <a:pt x="13664" y="215"/>
                        </a:cubicBezTo>
                        <a:cubicBezTo>
                          <a:pt x="13664" y="154"/>
                          <a:pt x="13623" y="93"/>
                          <a:pt x="13563" y="93"/>
                        </a:cubicBezTo>
                        <a:cubicBezTo>
                          <a:pt x="12331" y="-28"/>
                          <a:pt x="10959" y="-28"/>
                          <a:pt x="9526" y="73"/>
                        </a:cubicBezTo>
                        <a:cubicBezTo>
                          <a:pt x="6156" y="295"/>
                          <a:pt x="2523" y="982"/>
                          <a:pt x="202" y="901"/>
                        </a:cubicBezTo>
                        <a:cubicBezTo>
                          <a:pt x="101" y="901"/>
                          <a:pt x="20" y="982"/>
                          <a:pt x="0" y="1082"/>
                        </a:cubicBezTo>
                        <a:cubicBezTo>
                          <a:pt x="0" y="1183"/>
                          <a:pt x="81" y="1264"/>
                          <a:pt x="182" y="12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9"/>
                  <p:cNvSpPr/>
                  <p:nvPr/>
                </p:nvSpPr>
                <p:spPr>
                  <a:xfrm>
                    <a:off x="5038375" y="2090812"/>
                    <a:ext cx="8419" cy="900"/>
                  </a:xfrm>
                  <a:custGeom>
                    <a:avLst/>
                    <a:gdLst/>
                    <a:ahLst/>
                    <a:cxnLst/>
                    <a:rect l="l" t="t" r="r" b="b"/>
                    <a:pathLst>
                      <a:path w="8419" h="900" extrusionOk="0">
                        <a:moveTo>
                          <a:pt x="205" y="898"/>
                        </a:moveTo>
                        <a:lnTo>
                          <a:pt x="8218" y="514"/>
                        </a:lnTo>
                        <a:cubicBezTo>
                          <a:pt x="8218" y="514"/>
                          <a:pt x="8399" y="454"/>
                          <a:pt x="8419" y="353"/>
                        </a:cubicBezTo>
                        <a:cubicBezTo>
                          <a:pt x="8419" y="252"/>
                          <a:pt x="8359" y="171"/>
                          <a:pt x="8258" y="151"/>
                        </a:cubicBezTo>
                        <a:cubicBezTo>
                          <a:pt x="7148" y="10"/>
                          <a:pt x="5695" y="-51"/>
                          <a:pt x="4181" y="50"/>
                        </a:cubicBezTo>
                        <a:cubicBezTo>
                          <a:pt x="2829" y="131"/>
                          <a:pt x="1436" y="353"/>
                          <a:pt x="165" y="534"/>
                        </a:cubicBezTo>
                        <a:cubicBezTo>
                          <a:pt x="64" y="534"/>
                          <a:pt x="-17" y="635"/>
                          <a:pt x="3" y="736"/>
                        </a:cubicBezTo>
                        <a:cubicBezTo>
                          <a:pt x="3" y="837"/>
                          <a:pt x="104" y="918"/>
                          <a:pt x="205" y="8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9"/>
                  <p:cNvSpPr/>
                  <p:nvPr/>
                </p:nvSpPr>
                <p:spPr>
                  <a:xfrm>
                    <a:off x="5058262" y="2090463"/>
                    <a:ext cx="664" cy="878"/>
                  </a:xfrm>
                  <a:custGeom>
                    <a:avLst/>
                    <a:gdLst/>
                    <a:ahLst/>
                    <a:cxnLst/>
                    <a:rect l="l" t="t" r="r" b="b"/>
                    <a:pathLst>
                      <a:path w="664" h="878" extrusionOk="0">
                        <a:moveTo>
                          <a:pt x="581" y="601"/>
                        </a:moveTo>
                        <a:cubicBezTo>
                          <a:pt x="581" y="601"/>
                          <a:pt x="682" y="500"/>
                          <a:pt x="662" y="399"/>
                        </a:cubicBezTo>
                        <a:cubicBezTo>
                          <a:pt x="621" y="258"/>
                          <a:pt x="480" y="197"/>
                          <a:pt x="359" y="96"/>
                        </a:cubicBezTo>
                        <a:cubicBezTo>
                          <a:pt x="318" y="16"/>
                          <a:pt x="218" y="-25"/>
                          <a:pt x="117" y="16"/>
                        </a:cubicBezTo>
                        <a:cubicBezTo>
                          <a:pt x="36" y="56"/>
                          <a:pt x="-5" y="157"/>
                          <a:pt x="36" y="258"/>
                        </a:cubicBezTo>
                        <a:cubicBezTo>
                          <a:pt x="36" y="399"/>
                          <a:pt x="-45" y="541"/>
                          <a:pt x="36" y="662"/>
                        </a:cubicBezTo>
                        <a:cubicBezTo>
                          <a:pt x="96" y="742"/>
                          <a:pt x="137" y="722"/>
                          <a:pt x="238" y="763"/>
                        </a:cubicBezTo>
                        <a:cubicBezTo>
                          <a:pt x="278" y="863"/>
                          <a:pt x="399" y="904"/>
                          <a:pt x="480" y="863"/>
                        </a:cubicBezTo>
                        <a:cubicBezTo>
                          <a:pt x="561" y="823"/>
                          <a:pt x="621" y="702"/>
                          <a:pt x="581" y="6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9"/>
                  <p:cNvSpPr/>
                  <p:nvPr/>
                </p:nvSpPr>
                <p:spPr>
                  <a:xfrm>
                    <a:off x="5061642" y="2092853"/>
                    <a:ext cx="745" cy="754"/>
                  </a:xfrm>
                  <a:custGeom>
                    <a:avLst/>
                    <a:gdLst/>
                    <a:ahLst/>
                    <a:cxnLst/>
                    <a:rect l="l" t="t" r="r" b="b"/>
                    <a:pathLst>
                      <a:path w="745" h="754" extrusionOk="0">
                        <a:moveTo>
                          <a:pt x="653" y="269"/>
                        </a:moveTo>
                        <a:cubicBezTo>
                          <a:pt x="693" y="67"/>
                          <a:pt x="814" y="269"/>
                          <a:pt x="693" y="88"/>
                        </a:cubicBezTo>
                        <a:cubicBezTo>
                          <a:pt x="653" y="7"/>
                          <a:pt x="532" y="67"/>
                          <a:pt x="451" y="47"/>
                        </a:cubicBezTo>
                        <a:cubicBezTo>
                          <a:pt x="310" y="-34"/>
                          <a:pt x="148" y="-13"/>
                          <a:pt x="47" y="128"/>
                        </a:cubicBezTo>
                        <a:cubicBezTo>
                          <a:pt x="-34" y="269"/>
                          <a:pt x="-13" y="431"/>
                          <a:pt x="128" y="532"/>
                        </a:cubicBezTo>
                        <a:cubicBezTo>
                          <a:pt x="188" y="612"/>
                          <a:pt x="209" y="754"/>
                          <a:pt x="310" y="754"/>
                        </a:cubicBezTo>
                        <a:cubicBezTo>
                          <a:pt x="532" y="754"/>
                          <a:pt x="310" y="774"/>
                          <a:pt x="471" y="612"/>
                        </a:cubicBezTo>
                        <a:cubicBezTo>
                          <a:pt x="552" y="653"/>
                          <a:pt x="673" y="612"/>
                          <a:pt x="713" y="532"/>
                        </a:cubicBezTo>
                        <a:cubicBezTo>
                          <a:pt x="754" y="451"/>
                          <a:pt x="713" y="330"/>
                          <a:pt x="633" y="2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9"/>
                  <p:cNvSpPr/>
                  <p:nvPr/>
                </p:nvSpPr>
                <p:spPr>
                  <a:xfrm>
                    <a:off x="5053330" y="2083957"/>
                    <a:ext cx="11184" cy="11224"/>
                  </a:xfrm>
                  <a:custGeom>
                    <a:avLst/>
                    <a:gdLst/>
                    <a:ahLst/>
                    <a:cxnLst/>
                    <a:rect l="l" t="t" r="r" b="b"/>
                    <a:pathLst>
                      <a:path w="11184" h="11224" extrusionOk="0">
                        <a:moveTo>
                          <a:pt x="23" y="205"/>
                        </a:moveTo>
                        <a:cubicBezTo>
                          <a:pt x="286" y="3192"/>
                          <a:pt x="1618" y="5775"/>
                          <a:pt x="3575" y="7693"/>
                        </a:cubicBezTo>
                        <a:cubicBezTo>
                          <a:pt x="5553" y="9630"/>
                          <a:pt x="8157" y="10901"/>
                          <a:pt x="11063" y="11224"/>
                        </a:cubicBezTo>
                        <a:cubicBezTo>
                          <a:pt x="11124" y="11224"/>
                          <a:pt x="11184" y="11184"/>
                          <a:pt x="11184" y="11123"/>
                        </a:cubicBezTo>
                        <a:cubicBezTo>
                          <a:pt x="11184" y="11063"/>
                          <a:pt x="11144" y="11002"/>
                          <a:pt x="11083" y="11002"/>
                        </a:cubicBezTo>
                        <a:cubicBezTo>
                          <a:pt x="8237" y="10679"/>
                          <a:pt x="5634" y="9448"/>
                          <a:pt x="3717" y="7531"/>
                        </a:cubicBezTo>
                        <a:cubicBezTo>
                          <a:pt x="1820" y="5634"/>
                          <a:pt x="588" y="3091"/>
                          <a:pt x="367" y="164"/>
                        </a:cubicBezTo>
                        <a:cubicBezTo>
                          <a:pt x="367" y="63"/>
                          <a:pt x="265" y="-17"/>
                          <a:pt x="164" y="3"/>
                        </a:cubicBezTo>
                        <a:cubicBezTo>
                          <a:pt x="64" y="3"/>
                          <a:pt x="-17" y="104"/>
                          <a:pt x="3"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948" name="Google Shape;1948;p39"/>
            <p:cNvGrpSpPr/>
            <p:nvPr/>
          </p:nvGrpSpPr>
          <p:grpSpPr>
            <a:xfrm>
              <a:off x="5089702" y="1795068"/>
              <a:ext cx="43957" cy="53387"/>
              <a:chOff x="5089702" y="1795068"/>
              <a:chExt cx="43957" cy="53387"/>
            </a:xfrm>
          </p:grpSpPr>
          <p:sp>
            <p:nvSpPr>
              <p:cNvPr id="1949" name="Google Shape;1949;p39"/>
              <p:cNvSpPr/>
              <p:nvPr/>
            </p:nvSpPr>
            <p:spPr>
              <a:xfrm>
                <a:off x="5095055" y="1817688"/>
                <a:ext cx="22687" cy="30767"/>
              </a:xfrm>
              <a:custGeom>
                <a:avLst/>
                <a:gdLst/>
                <a:ahLst/>
                <a:cxnLst/>
                <a:rect l="l" t="t" r="r" b="b"/>
                <a:pathLst>
                  <a:path w="22687" h="30767" extrusionOk="0">
                    <a:moveTo>
                      <a:pt x="17796" y="3738"/>
                    </a:moveTo>
                    <a:cubicBezTo>
                      <a:pt x="16525" y="-2277"/>
                      <a:pt x="1610" y="-743"/>
                      <a:pt x="863" y="6261"/>
                    </a:cubicBezTo>
                    <a:cubicBezTo>
                      <a:pt x="-1781" y="31004"/>
                      <a:pt x="1287" y="32195"/>
                      <a:pt x="15132" y="30036"/>
                    </a:cubicBezTo>
                    <a:cubicBezTo>
                      <a:pt x="26737" y="28239"/>
                      <a:pt x="22761" y="27190"/>
                      <a:pt x="17796" y="3738"/>
                    </a:cubicBezTo>
                    <a:close/>
                  </a:path>
                </a:pathLst>
              </a:custGeom>
              <a:solidFill>
                <a:srgbClr val="F996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9"/>
              <p:cNvSpPr/>
              <p:nvPr/>
            </p:nvSpPr>
            <p:spPr>
              <a:xfrm>
                <a:off x="5089702" y="1795068"/>
                <a:ext cx="43957" cy="40889"/>
              </a:xfrm>
              <a:custGeom>
                <a:avLst/>
                <a:gdLst/>
                <a:ahLst/>
                <a:cxnLst/>
                <a:rect l="l" t="t" r="r" b="b"/>
                <a:pathLst>
                  <a:path w="43957" h="40889" extrusionOk="0">
                    <a:moveTo>
                      <a:pt x="43958" y="20445"/>
                    </a:moveTo>
                    <a:cubicBezTo>
                      <a:pt x="43958" y="31736"/>
                      <a:pt x="34117" y="40890"/>
                      <a:pt x="21979" y="40890"/>
                    </a:cubicBezTo>
                    <a:cubicBezTo>
                      <a:pt x="9840" y="40890"/>
                      <a:pt x="0" y="31736"/>
                      <a:pt x="0" y="20445"/>
                    </a:cubicBezTo>
                    <a:cubicBezTo>
                      <a:pt x="0" y="9153"/>
                      <a:pt x="9840" y="0"/>
                      <a:pt x="21979" y="0"/>
                    </a:cubicBezTo>
                    <a:cubicBezTo>
                      <a:pt x="34117" y="0"/>
                      <a:pt x="43958" y="9153"/>
                      <a:pt x="43958" y="204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51" name="Google Shape;1951;p39"/>
            <p:cNvSpPr/>
            <p:nvPr/>
          </p:nvSpPr>
          <p:spPr>
            <a:xfrm>
              <a:off x="5042233" y="1832018"/>
              <a:ext cx="79031" cy="141160"/>
            </a:xfrm>
            <a:custGeom>
              <a:avLst/>
              <a:gdLst/>
              <a:ahLst/>
              <a:cxnLst/>
              <a:rect l="l" t="t" r="r" b="b"/>
              <a:pathLst>
                <a:path w="79031" h="141160" extrusionOk="0">
                  <a:moveTo>
                    <a:pt x="75039" y="7976"/>
                  </a:moveTo>
                  <a:cubicBezTo>
                    <a:pt x="85271" y="37463"/>
                    <a:pt x="72818" y="85336"/>
                    <a:pt x="71042" y="110927"/>
                  </a:cubicBezTo>
                  <a:cubicBezTo>
                    <a:pt x="54997" y="110927"/>
                    <a:pt x="40768" y="141160"/>
                    <a:pt x="40768" y="141160"/>
                  </a:cubicBezTo>
                  <a:lnTo>
                    <a:pt x="25309" y="138194"/>
                  </a:lnTo>
                  <a:lnTo>
                    <a:pt x="0" y="82894"/>
                  </a:lnTo>
                  <a:cubicBezTo>
                    <a:pt x="0" y="82894"/>
                    <a:pt x="19093" y="39239"/>
                    <a:pt x="23391" y="28219"/>
                  </a:cubicBezTo>
                  <a:cubicBezTo>
                    <a:pt x="33907" y="1175"/>
                    <a:pt x="41778" y="-2175"/>
                    <a:pt x="54049" y="973"/>
                  </a:cubicBezTo>
                  <a:cubicBezTo>
                    <a:pt x="56854" y="7209"/>
                    <a:pt x="60184" y="11145"/>
                    <a:pt x="64200" y="12013"/>
                  </a:cubicBezTo>
                  <a:cubicBezTo>
                    <a:pt x="67369" y="12699"/>
                    <a:pt x="72213" y="12517"/>
                    <a:pt x="75058" y="79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2" name="Google Shape;1952;p39"/>
            <p:cNvGrpSpPr/>
            <p:nvPr/>
          </p:nvGrpSpPr>
          <p:grpSpPr>
            <a:xfrm>
              <a:off x="5008932" y="1830690"/>
              <a:ext cx="114126" cy="166994"/>
              <a:chOff x="5008932" y="1830690"/>
              <a:chExt cx="114126" cy="166994"/>
            </a:xfrm>
          </p:grpSpPr>
          <p:sp>
            <p:nvSpPr>
              <p:cNvPr id="1953" name="Google Shape;1953;p39"/>
              <p:cNvSpPr/>
              <p:nvPr/>
            </p:nvSpPr>
            <p:spPr>
              <a:xfrm>
                <a:off x="5008932" y="1830690"/>
                <a:ext cx="114126" cy="166994"/>
              </a:xfrm>
              <a:custGeom>
                <a:avLst/>
                <a:gdLst/>
                <a:ahLst/>
                <a:cxnLst/>
                <a:rect l="l" t="t" r="r" b="b"/>
                <a:pathLst>
                  <a:path w="114126" h="166994" extrusionOk="0">
                    <a:moveTo>
                      <a:pt x="63716" y="71890"/>
                    </a:moveTo>
                    <a:cubicBezTo>
                      <a:pt x="56208" y="72173"/>
                      <a:pt x="46460" y="68277"/>
                      <a:pt x="39437" y="63575"/>
                    </a:cubicBezTo>
                    <a:cubicBezTo>
                      <a:pt x="18305" y="89469"/>
                      <a:pt x="8093" y="109914"/>
                      <a:pt x="0" y="152680"/>
                    </a:cubicBezTo>
                    <a:cubicBezTo>
                      <a:pt x="0" y="152680"/>
                      <a:pt x="68156" y="174437"/>
                      <a:pt x="112315" y="164305"/>
                    </a:cubicBezTo>
                    <a:lnTo>
                      <a:pt x="111992" y="75018"/>
                    </a:lnTo>
                    <a:cubicBezTo>
                      <a:pt x="111992" y="75018"/>
                      <a:pt x="116977" y="28134"/>
                      <a:pt x="111710" y="10192"/>
                    </a:cubicBezTo>
                    <a:lnTo>
                      <a:pt x="108340" y="7548"/>
                    </a:lnTo>
                    <a:cubicBezTo>
                      <a:pt x="108340" y="7548"/>
                      <a:pt x="109349" y="25289"/>
                      <a:pt x="107815" y="36873"/>
                    </a:cubicBezTo>
                    <a:lnTo>
                      <a:pt x="86805" y="34633"/>
                    </a:lnTo>
                    <a:lnTo>
                      <a:pt x="86805" y="525"/>
                    </a:lnTo>
                    <a:lnTo>
                      <a:pt x="80467" y="0"/>
                    </a:lnTo>
                    <a:cubicBezTo>
                      <a:pt x="80467" y="0"/>
                      <a:pt x="77379" y="40264"/>
                      <a:pt x="63676" y="7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4" name="Google Shape;1954;p39"/>
              <p:cNvGrpSpPr/>
              <p:nvPr/>
            </p:nvGrpSpPr>
            <p:grpSpPr>
              <a:xfrm>
                <a:off x="5026834" y="1873012"/>
                <a:ext cx="94029" cy="110701"/>
                <a:chOff x="5026834" y="1873012"/>
                <a:chExt cx="94029" cy="110701"/>
              </a:xfrm>
            </p:grpSpPr>
            <p:sp>
              <p:nvSpPr>
                <p:cNvPr id="1955" name="Google Shape;1955;p39"/>
                <p:cNvSpPr/>
                <p:nvPr/>
              </p:nvSpPr>
              <p:spPr>
                <a:xfrm>
                  <a:off x="5083849" y="1873012"/>
                  <a:ext cx="30616" cy="32516"/>
                </a:xfrm>
                <a:custGeom>
                  <a:avLst/>
                  <a:gdLst/>
                  <a:ahLst/>
                  <a:cxnLst/>
                  <a:rect l="l" t="t" r="r" b="b"/>
                  <a:pathLst>
                    <a:path w="30616" h="32516" extrusionOk="0">
                      <a:moveTo>
                        <a:pt x="5025" y="81"/>
                      </a:moveTo>
                      <a:cubicBezTo>
                        <a:pt x="4662" y="3027"/>
                        <a:pt x="4238" y="5974"/>
                        <a:pt x="3774" y="8921"/>
                      </a:cubicBezTo>
                      <a:cubicBezTo>
                        <a:pt x="3048" y="13320"/>
                        <a:pt x="2200" y="17700"/>
                        <a:pt x="1413" y="22100"/>
                      </a:cubicBezTo>
                      <a:cubicBezTo>
                        <a:pt x="1150" y="23392"/>
                        <a:pt x="464" y="24946"/>
                        <a:pt x="161" y="26459"/>
                      </a:cubicBezTo>
                      <a:cubicBezTo>
                        <a:pt x="20" y="27145"/>
                        <a:pt x="0" y="27832"/>
                        <a:pt x="61" y="28457"/>
                      </a:cubicBezTo>
                      <a:cubicBezTo>
                        <a:pt x="20" y="28538"/>
                        <a:pt x="0" y="28599"/>
                        <a:pt x="0" y="28679"/>
                      </a:cubicBezTo>
                      <a:cubicBezTo>
                        <a:pt x="0" y="28942"/>
                        <a:pt x="242" y="29123"/>
                        <a:pt x="484" y="29305"/>
                      </a:cubicBezTo>
                      <a:cubicBezTo>
                        <a:pt x="1029" y="29729"/>
                        <a:pt x="1897" y="29951"/>
                        <a:pt x="2321" y="30052"/>
                      </a:cubicBezTo>
                      <a:cubicBezTo>
                        <a:pt x="4198" y="30455"/>
                        <a:pt x="12937" y="31808"/>
                        <a:pt x="19476" y="32332"/>
                      </a:cubicBezTo>
                      <a:cubicBezTo>
                        <a:pt x="23250" y="32635"/>
                        <a:pt x="26278" y="32595"/>
                        <a:pt x="26984" y="31989"/>
                      </a:cubicBezTo>
                      <a:cubicBezTo>
                        <a:pt x="28397" y="30738"/>
                        <a:pt x="29244" y="27731"/>
                        <a:pt x="29709" y="24078"/>
                      </a:cubicBezTo>
                      <a:cubicBezTo>
                        <a:pt x="30193" y="20445"/>
                        <a:pt x="30355" y="16166"/>
                        <a:pt x="30435" y="12412"/>
                      </a:cubicBezTo>
                      <a:cubicBezTo>
                        <a:pt x="30475" y="9183"/>
                        <a:pt x="30435" y="6337"/>
                        <a:pt x="30617" y="4662"/>
                      </a:cubicBezTo>
                      <a:cubicBezTo>
                        <a:pt x="30617" y="4581"/>
                        <a:pt x="30556" y="4481"/>
                        <a:pt x="30475" y="4481"/>
                      </a:cubicBezTo>
                      <a:cubicBezTo>
                        <a:pt x="30375" y="4481"/>
                        <a:pt x="30294" y="4541"/>
                        <a:pt x="30294" y="4622"/>
                      </a:cubicBezTo>
                      <a:cubicBezTo>
                        <a:pt x="30052" y="6317"/>
                        <a:pt x="29910" y="9163"/>
                        <a:pt x="29810" y="12412"/>
                      </a:cubicBezTo>
                      <a:cubicBezTo>
                        <a:pt x="29709" y="16146"/>
                        <a:pt x="29628" y="20405"/>
                        <a:pt x="29184" y="24037"/>
                      </a:cubicBezTo>
                      <a:cubicBezTo>
                        <a:pt x="28760" y="27529"/>
                        <a:pt x="28033" y="30455"/>
                        <a:pt x="26681" y="31666"/>
                      </a:cubicBezTo>
                      <a:cubicBezTo>
                        <a:pt x="26035" y="32252"/>
                        <a:pt x="23129" y="32191"/>
                        <a:pt x="19537" y="31908"/>
                      </a:cubicBezTo>
                      <a:cubicBezTo>
                        <a:pt x="13018" y="31404"/>
                        <a:pt x="4339" y="29971"/>
                        <a:pt x="2442" y="29567"/>
                      </a:cubicBezTo>
                      <a:cubicBezTo>
                        <a:pt x="2119" y="29487"/>
                        <a:pt x="1493" y="29325"/>
                        <a:pt x="1009" y="29043"/>
                      </a:cubicBezTo>
                      <a:cubicBezTo>
                        <a:pt x="787" y="28922"/>
                        <a:pt x="646" y="28740"/>
                        <a:pt x="525" y="28558"/>
                      </a:cubicBezTo>
                      <a:cubicBezTo>
                        <a:pt x="484" y="28498"/>
                        <a:pt x="424" y="28498"/>
                        <a:pt x="383" y="28437"/>
                      </a:cubicBezTo>
                      <a:cubicBezTo>
                        <a:pt x="363" y="27852"/>
                        <a:pt x="464" y="27226"/>
                        <a:pt x="606" y="26560"/>
                      </a:cubicBezTo>
                      <a:cubicBezTo>
                        <a:pt x="928" y="25067"/>
                        <a:pt x="1493" y="23452"/>
                        <a:pt x="1695" y="22160"/>
                      </a:cubicBezTo>
                      <a:cubicBezTo>
                        <a:pt x="2482" y="17761"/>
                        <a:pt x="3270" y="13361"/>
                        <a:pt x="3976" y="8961"/>
                      </a:cubicBezTo>
                      <a:cubicBezTo>
                        <a:pt x="4460" y="6014"/>
                        <a:pt x="4884" y="3068"/>
                        <a:pt x="5247" y="121"/>
                      </a:cubicBezTo>
                      <a:cubicBezTo>
                        <a:pt x="5247" y="61"/>
                        <a:pt x="5227" y="0"/>
                        <a:pt x="5147" y="0"/>
                      </a:cubicBezTo>
                      <a:cubicBezTo>
                        <a:pt x="5086" y="0"/>
                        <a:pt x="5046" y="40"/>
                        <a:pt x="5025" y="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39"/>
                <p:cNvSpPr/>
                <p:nvPr/>
              </p:nvSpPr>
              <p:spPr>
                <a:xfrm>
                  <a:off x="5040832" y="1907992"/>
                  <a:ext cx="79668" cy="15176"/>
                </a:xfrm>
                <a:custGeom>
                  <a:avLst/>
                  <a:gdLst/>
                  <a:ahLst/>
                  <a:cxnLst/>
                  <a:rect l="l" t="t" r="r" b="b"/>
                  <a:pathLst>
                    <a:path w="79668" h="15176" extrusionOk="0">
                      <a:moveTo>
                        <a:pt x="48" y="198"/>
                      </a:moveTo>
                      <a:cubicBezTo>
                        <a:pt x="492" y="501"/>
                        <a:pt x="936" y="824"/>
                        <a:pt x="1401" y="1107"/>
                      </a:cubicBezTo>
                      <a:cubicBezTo>
                        <a:pt x="5659" y="3710"/>
                        <a:pt x="10160" y="5527"/>
                        <a:pt x="14701" y="7081"/>
                      </a:cubicBezTo>
                      <a:cubicBezTo>
                        <a:pt x="22269" y="9704"/>
                        <a:pt x="30120" y="11279"/>
                        <a:pt x="38314" y="12671"/>
                      </a:cubicBezTo>
                      <a:cubicBezTo>
                        <a:pt x="46630" y="14064"/>
                        <a:pt x="54844" y="15113"/>
                        <a:pt x="63078" y="15174"/>
                      </a:cubicBezTo>
                      <a:cubicBezTo>
                        <a:pt x="68568" y="15214"/>
                        <a:pt x="74057" y="14811"/>
                        <a:pt x="79608" y="13801"/>
                      </a:cubicBezTo>
                      <a:cubicBezTo>
                        <a:pt x="79648" y="13801"/>
                        <a:pt x="79668" y="13761"/>
                        <a:pt x="79668" y="13700"/>
                      </a:cubicBezTo>
                      <a:cubicBezTo>
                        <a:pt x="79668" y="13660"/>
                        <a:pt x="79628" y="13620"/>
                        <a:pt x="79587" y="13640"/>
                      </a:cubicBezTo>
                      <a:cubicBezTo>
                        <a:pt x="72625" y="14790"/>
                        <a:pt x="65783" y="15012"/>
                        <a:pt x="58941" y="14649"/>
                      </a:cubicBezTo>
                      <a:cubicBezTo>
                        <a:pt x="52119" y="14286"/>
                        <a:pt x="45297" y="13357"/>
                        <a:pt x="38395" y="12187"/>
                      </a:cubicBezTo>
                      <a:cubicBezTo>
                        <a:pt x="31593" y="11036"/>
                        <a:pt x="25054" y="9704"/>
                        <a:pt x="18717" y="7807"/>
                      </a:cubicBezTo>
                      <a:cubicBezTo>
                        <a:pt x="12965" y="6092"/>
                        <a:pt x="7475" y="3791"/>
                        <a:pt x="1966" y="925"/>
                      </a:cubicBezTo>
                      <a:cubicBezTo>
                        <a:pt x="1360" y="622"/>
                        <a:pt x="755" y="320"/>
                        <a:pt x="169" y="17"/>
                      </a:cubicBezTo>
                      <a:cubicBezTo>
                        <a:pt x="109" y="-24"/>
                        <a:pt x="48" y="17"/>
                        <a:pt x="8" y="57"/>
                      </a:cubicBezTo>
                      <a:cubicBezTo>
                        <a:pt x="-12" y="118"/>
                        <a:pt x="8" y="178"/>
                        <a:pt x="48" y="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39"/>
                <p:cNvSpPr/>
                <p:nvPr/>
              </p:nvSpPr>
              <p:spPr>
                <a:xfrm>
                  <a:off x="5046930" y="1898043"/>
                  <a:ext cx="6506" cy="10277"/>
                </a:xfrm>
                <a:custGeom>
                  <a:avLst/>
                  <a:gdLst/>
                  <a:ahLst/>
                  <a:cxnLst/>
                  <a:rect l="l" t="t" r="r" b="b"/>
                  <a:pathLst>
                    <a:path w="6506" h="10277" extrusionOk="0">
                      <a:moveTo>
                        <a:pt x="5051" y="158"/>
                      </a:moveTo>
                      <a:lnTo>
                        <a:pt x="2790" y="4093"/>
                      </a:lnTo>
                      <a:lnTo>
                        <a:pt x="1378" y="6495"/>
                      </a:lnTo>
                      <a:lnTo>
                        <a:pt x="227" y="8997"/>
                      </a:lnTo>
                      <a:cubicBezTo>
                        <a:pt x="167" y="9159"/>
                        <a:pt x="-35" y="9643"/>
                        <a:pt x="5" y="9906"/>
                      </a:cubicBezTo>
                      <a:cubicBezTo>
                        <a:pt x="46" y="10168"/>
                        <a:pt x="187" y="10350"/>
                        <a:pt x="570" y="10249"/>
                      </a:cubicBezTo>
                      <a:cubicBezTo>
                        <a:pt x="1358" y="10067"/>
                        <a:pt x="1983" y="9462"/>
                        <a:pt x="2488" y="8715"/>
                      </a:cubicBezTo>
                      <a:cubicBezTo>
                        <a:pt x="3174" y="7665"/>
                        <a:pt x="3618" y="6333"/>
                        <a:pt x="4022" y="5526"/>
                      </a:cubicBezTo>
                      <a:lnTo>
                        <a:pt x="6504" y="238"/>
                      </a:lnTo>
                      <a:cubicBezTo>
                        <a:pt x="6504" y="238"/>
                        <a:pt x="6524" y="57"/>
                        <a:pt x="6444" y="16"/>
                      </a:cubicBezTo>
                      <a:cubicBezTo>
                        <a:pt x="6363" y="-24"/>
                        <a:pt x="6262" y="16"/>
                        <a:pt x="6222" y="77"/>
                      </a:cubicBezTo>
                      <a:lnTo>
                        <a:pt x="3658" y="5324"/>
                      </a:lnTo>
                      <a:cubicBezTo>
                        <a:pt x="3275" y="6111"/>
                        <a:pt x="2811" y="7423"/>
                        <a:pt x="2125" y="8453"/>
                      </a:cubicBezTo>
                      <a:cubicBezTo>
                        <a:pt x="1681" y="9098"/>
                        <a:pt x="1156" y="9623"/>
                        <a:pt x="469" y="9764"/>
                      </a:cubicBezTo>
                      <a:lnTo>
                        <a:pt x="712" y="9159"/>
                      </a:lnTo>
                      <a:lnTo>
                        <a:pt x="1842" y="6717"/>
                      </a:lnTo>
                      <a:lnTo>
                        <a:pt x="3194" y="4315"/>
                      </a:lnTo>
                      <a:lnTo>
                        <a:pt x="5273" y="218"/>
                      </a:lnTo>
                      <a:cubicBezTo>
                        <a:pt x="5273" y="218"/>
                        <a:pt x="5273" y="77"/>
                        <a:pt x="5213" y="57"/>
                      </a:cubicBezTo>
                      <a:cubicBezTo>
                        <a:pt x="5152" y="36"/>
                        <a:pt x="5071" y="57"/>
                        <a:pt x="5051" y="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39"/>
                <p:cNvSpPr/>
                <p:nvPr/>
              </p:nvSpPr>
              <p:spPr>
                <a:xfrm>
                  <a:off x="5065164" y="1903274"/>
                  <a:ext cx="4684" cy="12515"/>
                </a:xfrm>
                <a:custGeom>
                  <a:avLst/>
                  <a:gdLst/>
                  <a:ahLst/>
                  <a:cxnLst/>
                  <a:rect l="l" t="t" r="r" b="b"/>
                  <a:pathLst>
                    <a:path w="4684" h="12515" extrusionOk="0">
                      <a:moveTo>
                        <a:pt x="683" y="11718"/>
                      </a:moveTo>
                      <a:cubicBezTo>
                        <a:pt x="683" y="11718"/>
                        <a:pt x="683" y="11577"/>
                        <a:pt x="683" y="11537"/>
                      </a:cubicBezTo>
                      <a:lnTo>
                        <a:pt x="1207" y="8065"/>
                      </a:lnTo>
                      <a:cubicBezTo>
                        <a:pt x="1349" y="7258"/>
                        <a:pt x="1551" y="6491"/>
                        <a:pt x="1752" y="5704"/>
                      </a:cubicBezTo>
                      <a:cubicBezTo>
                        <a:pt x="2277" y="3867"/>
                        <a:pt x="2943" y="2091"/>
                        <a:pt x="3488" y="275"/>
                      </a:cubicBezTo>
                      <a:cubicBezTo>
                        <a:pt x="3528" y="174"/>
                        <a:pt x="3448" y="53"/>
                        <a:pt x="3347" y="12"/>
                      </a:cubicBezTo>
                      <a:cubicBezTo>
                        <a:pt x="3246" y="-28"/>
                        <a:pt x="3125" y="33"/>
                        <a:pt x="3084" y="154"/>
                      </a:cubicBezTo>
                      <a:cubicBezTo>
                        <a:pt x="2499" y="1970"/>
                        <a:pt x="1773" y="3726"/>
                        <a:pt x="1228" y="5563"/>
                      </a:cubicBezTo>
                      <a:cubicBezTo>
                        <a:pt x="985" y="6350"/>
                        <a:pt x="784" y="7157"/>
                        <a:pt x="622" y="7964"/>
                      </a:cubicBezTo>
                      <a:lnTo>
                        <a:pt x="118" y="11456"/>
                      </a:lnTo>
                      <a:cubicBezTo>
                        <a:pt x="77" y="11698"/>
                        <a:pt x="-44" y="12223"/>
                        <a:pt x="17" y="12344"/>
                      </a:cubicBezTo>
                      <a:cubicBezTo>
                        <a:pt x="77" y="12465"/>
                        <a:pt x="218" y="12586"/>
                        <a:pt x="440" y="12465"/>
                      </a:cubicBezTo>
                      <a:cubicBezTo>
                        <a:pt x="1490" y="11920"/>
                        <a:pt x="2216" y="10790"/>
                        <a:pt x="2741" y="9397"/>
                      </a:cubicBezTo>
                      <a:cubicBezTo>
                        <a:pt x="3771" y="6673"/>
                        <a:pt x="4033" y="2939"/>
                        <a:pt x="4679" y="880"/>
                      </a:cubicBezTo>
                      <a:cubicBezTo>
                        <a:pt x="4699" y="820"/>
                        <a:pt x="4659" y="739"/>
                        <a:pt x="4598" y="719"/>
                      </a:cubicBezTo>
                      <a:cubicBezTo>
                        <a:pt x="4538" y="699"/>
                        <a:pt x="4457" y="719"/>
                        <a:pt x="4437" y="800"/>
                      </a:cubicBezTo>
                      <a:cubicBezTo>
                        <a:pt x="3771" y="2818"/>
                        <a:pt x="3427" y="6531"/>
                        <a:pt x="2338" y="9216"/>
                      </a:cubicBezTo>
                      <a:cubicBezTo>
                        <a:pt x="1914" y="10265"/>
                        <a:pt x="1389" y="11153"/>
                        <a:pt x="662" y="116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39"/>
                <p:cNvSpPr/>
                <p:nvPr/>
              </p:nvSpPr>
              <p:spPr>
                <a:xfrm>
                  <a:off x="5080618" y="1907141"/>
                  <a:ext cx="4255" cy="11746"/>
                </a:xfrm>
                <a:custGeom>
                  <a:avLst/>
                  <a:gdLst/>
                  <a:ahLst/>
                  <a:cxnLst/>
                  <a:rect l="l" t="t" r="r" b="b"/>
                  <a:pathLst>
                    <a:path w="4255" h="11746" extrusionOk="0">
                      <a:moveTo>
                        <a:pt x="708" y="11121"/>
                      </a:moveTo>
                      <a:cubicBezTo>
                        <a:pt x="627" y="10253"/>
                        <a:pt x="466" y="8356"/>
                        <a:pt x="486" y="8275"/>
                      </a:cubicBezTo>
                      <a:cubicBezTo>
                        <a:pt x="768" y="6075"/>
                        <a:pt x="1596" y="3996"/>
                        <a:pt x="1979" y="1816"/>
                      </a:cubicBezTo>
                      <a:cubicBezTo>
                        <a:pt x="2060" y="1312"/>
                        <a:pt x="2282" y="807"/>
                        <a:pt x="2161" y="303"/>
                      </a:cubicBezTo>
                      <a:cubicBezTo>
                        <a:pt x="2161" y="222"/>
                        <a:pt x="2121" y="202"/>
                        <a:pt x="2080" y="121"/>
                      </a:cubicBezTo>
                      <a:cubicBezTo>
                        <a:pt x="2080" y="60"/>
                        <a:pt x="2040" y="0"/>
                        <a:pt x="1979" y="0"/>
                      </a:cubicBezTo>
                      <a:cubicBezTo>
                        <a:pt x="1919" y="0"/>
                        <a:pt x="1858" y="40"/>
                        <a:pt x="1858" y="101"/>
                      </a:cubicBezTo>
                      <a:lnTo>
                        <a:pt x="2" y="8194"/>
                      </a:lnTo>
                      <a:cubicBezTo>
                        <a:pt x="-19" y="8295"/>
                        <a:pt x="163" y="10414"/>
                        <a:pt x="264" y="11262"/>
                      </a:cubicBezTo>
                      <a:cubicBezTo>
                        <a:pt x="264" y="11403"/>
                        <a:pt x="264" y="11585"/>
                        <a:pt x="304" y="11565"/>
                      </a:cubicBezTo>
                      <a:cubicBezTo>
                        <a:pt x="567" y="11524"/>
                        <a:pt x="667" y="11726"/>
                        <a:pt x="667" y="11746"/>
                      </a:cubicBezTo>
                      <a:cubicBezTo>
                        <a:pt x="1152" y="11403"/>
                        <a:pt x="1576" y="10636"/>
                        <a:pt x="1919" y="9647"/>
                      </a:cubicBezTo>
                      <a:cubicBezTo>
                        <a:pt x="2888" y="6902"/>
                        <a:pt x="3432" y="2341"/>
                        <a:pt x="4240" y="585"/>
                      </a:cubicBezTo>
                      <a:cubicBezTo>
                        <a:pt x="4280" y="484"/>
                        <a:pt x="4240" y="383"/>
                        <a:pt x="4139" y="343"/>
                      </a:cubicBezTo>
                      <a:cubicBezTo>
                        <a:pt x="4038" y="303"/>
                        <a:pt x="3937" y="343"/>
                        <a:pt x="3876" y="444"/>
                      </a:cubicBezTo>
                      <a:cubicBezTo>
                        <a:pt x="3170" y="1998"/>
                        <a:pt x="2625" y="5691"/>
                        <a:pt x="1858" y="8416"/>
                      </a:cubicBezTo>
                      <a:cubicBezTo>
                        <a:pt x="1515" y="9587"/>
                        <a:pt x="1152" y="10576"/>
                        <a:pt x="688" y="11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39"/>
                <p:cNvSpPr/>
                <p:nvPr/>
              </p:nvSpPr>
              <p:spPr>
                <a:xfrm>
                  <a:off x="5112791" y="1911273"/>
                  <a:ext cx="2224" cy="8182"/>
                </a:xfrm>
                <a:custGeom>
                  <a:avLst/>
                  <a:gdLst/>
                  <a:ahLst/>
                  <a:cxnLst/>
                  <a:rect l="l" t="t" r="r" b="b"/>
                  <a:pathLst>
                    <a:path w="2224" h="8182" extrusionOk="0">
                      <a:moveTo>
                        <a:pt x="908" y="247"/>
                      </a:moveTo>
                      <a:cubicBezTo>
                        <a:pt x="464" y="1398"/>
                        <a:pt x="221" y="2548"/>
                        <a:pt x="100" y="3699"/>
                      </a:cubicBezTo>
                      <a:cubicBezTo>
                        <a:pt x="-21" y="4869"/>
                        <a:pt x="-21" y="6060"/>
                        <a:pt x="40" y="7251"/>
                      </a:cubicBezTo>
                      <a:cubicBezTo>
                        <a:pt x="40" y="7251"/>
                        <a:pt x="40" y="7816"/>
                        <a:pt x="100" y="8018"/>
                      </a:cubicBezTo>
                      <a:cubicBezTo>
                        <a:pt x="121" y="8139"/>
                        <a:pt x="201" y="8179"/>
                        <a:pt x="242" y="8179"/>
                      </a:cubicBezTo>
                      <a:cubicBezTo>
                        <a:pt x="423" y="8199"/>
                        <a:pt x="565" y="8139"/>
                        <a:pt x="666" y="8058"/>
                      </a:cubicBezTo>
                      <a:cubicBezTo>
                        <a:pt x="787" y="7937"/>
                        <a:pt x="888" y="7755"/>
                        <a:pt x="988" y="7634"/>
                      </a:cubicBezTo>
                      <a:cubicBezTo>
                        <a:pt x="1574" y="6948"/>
                        <a:pt x="1876" y="6242"/>
                        <a:pt x="2018" y="5535"/>
                      </a:cubicBezTo>
                      <a:cubicBezTo>
                        <a:pt x="2280" y="4304"/>
                        <a:pt x="2098" y="3033"/>
                        <a:pt x="2098" y="1761"/>
                      </a:cubicBezTo>
                      <a:cubicBezTo>
                        <a:pt x="2098" y="1236"/>
                        <a:pt x="2098" y="732"/>
                        <a:pt x="2219" y="207"/>
                      </a:cubicBezTo>
                      <a:cubicBezTo>
                        <a:pt x="2240" y="126"/>
                        <a:pt x="2199" y="46"/>
                        <a:pt x="2119" y="5"/>
                      </a:cubicBezTo>
                      <a:cubicBezTo>
                        <a:pt x="2038" y="-15"/>
                        <a:pt x="1937" y="25"/>
                        <a:pt x="1917" y="106"/>
                      </a:cubicBezTo>
                      <a:cubicBezTo>
                        <a:pt x="1735" y="631"/>
                        <a:pt x="1634" y="1176"/>
                        <a:pt x="1634" y="1741"/>
                      </a:cubicBezTo>
                      <a:cubicBezTo>
                        <a:pt x="1594" y="2992"/>
                        <a:pt x="1897" y="4243"/>
                        <a:pt x="1695" y="5454"/>
                      </a:cubicBezTo>
                      <a:cubicBezTo>
                        <a:pt x="1574" y="6141"/>
                        <a:pt x="1311" y="6807"/>
                        <a:pt x="787" y="7452"/>
                      </a:cubicBezTo>
                      <a:cubicBezTo>
                        <a:pt x="706" y="7574"/>
                        <a:pt x="625" y="7735"/>
                        <a:pt x="504" y="7856"/>
                      </a:cubicBezTo>
                      <a:cubicBezTo>
                        <a:pt x="444" y="7917"/>
                        <a:pt x="383" y="7937"/>
                        <a:pt x="282" y="7937"/>
                      </a:cubicBezTo>
                      <a:lnTo>
                        <a:pt x="282" y="7231"/>
                      </a:lnTo>
                      <a:cubicBezTo>
                        <a:pt x="221" y="6040"/>
                        <a:pt x="201" y="4889"/>
                        <a:pt x="322" y="3719"/>
                      </a:cubicBezTo>
                      <a:cubicBezTo>
                        <a:pt x="444" y="2589"/>
                        <a:pt x="686" y="1458"/>
                        <a:pt x="1130" y="328"/>
                      </a:cubicBezTo>
                      <a:cubicBezTo>
                        <a:pt x="1130" y="268"/>
                        <a:pt x="1130" y="207"/>
                        <a:pt x="1069" y="187"/>
                      </a:cubicBezTo>
                      <a:cubicBezTo>
                        <a:pt x="1009" y="167"/>
                        <a:pt x="948" y="187"/>
                        <a:pt x="908" y="2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39"/>
                <p:cNvSpPr/>
                <p:nvPr/>
              </p:nvSpPr>
              <p:spPr>
                <a:xfrm>
                  <a:off x="5096706" y="1913267"/>
                  <a:ext cx="5010" cy="6503"/>
                </a:xfrm>
                <a:custGeom>
                  <a:avLst/>
                  <a:gdLst/>
                  <a:ahLst/>
                  <a:cxnLst/>
                  <a:rect l="l" t="t" r="r" b="b"/>
                  <a:pathLst>
                    <a:path w="5010" h="6503" extrusionOk="0">
                      <a:moveTo>
                        <a:pt x="948" y="1422"/>
                      </a:moveTo>
                      <a:cubicBezTo>
                        <a:pt x="80" y="2593"/>
                        <a:pt x="-142" y="4086"/>
                        <a:pt x="80" y="5075"/>
                      </a:cubicBezTo>
                      <a:cubicBezTo>
                        <a:pt x="403" y="6448"/>
                        <a:pt x="1554" y="7174"/>
                        <a:pt x="3511" y="5660"/>
                      </a:cubicBezTo>
                      <a:cubicBezTo>
                        <a:pt x="4884" y="4571"/>
                        <a:pt x="5348" y="2451"/>
                        <a:pt x="4763" y="1160"/>
                      </a:cubicBezTo>
                      <a:cubicBezTo>
                        <a:pt x="4218" y="-71"/>
                        <a:pt x="2765" y="-697"/>
                        <a:pt x="524" y="1220"/>
                      </a:cubicBezTo>
                      <a:cubicBezTo>
                        <a:pt x="443" y="1281"/>
                        <a:pt x="423" y="1402"/>
                        <a:pt x="504" y="1503"/>
                      </a:cubicBezTo>
                      <a:cubicBezTo>
                        <a:pt x="565" y="1584"/>
                        <a:pt x="686" y="1604"/>
                        <a:pt x="787" y="1543"/>
                      </a:cubicBezTo>
                      <a:cubicBezTo>
                        <a:pt x="847" y="1503"/>
                        <a:pt x="888" y="1462"/>
                        <a:pt x="968" y="1422"/>
                      </a:cubicBezTo>
                      <a:close/>
                      <a:moveTo>
                        <a:pt x="2159" y="796"/>
                      </a:moveTo>
                      <a:cubicBezTo>
                        <a:pt x="2058" y="938"/>
                        <a:pt x="1957" y="1079"/>
                        <a:pt x="1856" y="1220"/>
                      </a:cubicBezTo>
                      <a:cubicBezTo>
                        <a:pt x="948" y="2451"/>
                        <a:pt x="544" y="3925"/>
                        <a:pt x="807" y="4893"/>
                      </a:cubicBezTo>
                      <a:cubicBezTo>
                        <a:pt x="1029" y="5741"/>
                        <a:pt x="1776" y="5983"/>
                        <a:pt x="2986" y="5015"/>
                      </a:cubicBezTo>
                      <a:cubicBezTo>
                        <a:pt x="4056" y="4167"/>
                        <a:pt x="4399" y="2532"/>
                        <a:pt x="4016" y="1503"/>
                      </a:cubicBezTo>
                      <a:cubicBezTo>
                        <a:pt x="3733" y="817"/>
                        <a:pt x="3148" y="473"/>
                        <a:pt x="2159" y="8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39"/>
                <p:cNvSpPr/>
                <p:nvPr/>
              </p:nvSpPr>
              <p:spPr>
                <a:xfrm>
                  <a:off x="5073132" y="1902411"/>
                  <a:ext cx="47731" cy="5848"/>
                </a:xfrm>
                <a:custGeom>
                  <a:avLst/>
                  <a:gdLst/>
                  <a:ahLst/>
                  <a:cxnLst/>
                  <a:rect l="l" t="t" r="r" b="b"/>
                  <a:pathLst>
                    <a:path w="47731" h="5848" extrusionOk="0">
                      <a:moveTo>
                        <a:pt x="61" y="209"/>
                      </a:moveTo>
                      <a:cubicBezTo>
                        <a:pt x="5914" y="2631"/>
                        <a:pt x="12231" y="4125"/>
                        <a:pt x="18729" y="4932"/>
                      </a:cubicBezTo>
                      <a:cubicBezTo>
                        <a:pt x="28377" y="6143"/>
                        <a:pt x="38367" y="5901"/>
                        <a:pt x="47631" y="5618"/>
                      </a:cubicBezTo>
                      <a:cubicBezTo>
                        <a:pt x="47691" y="5618"/>
                        <a:pt x="47732" y="5578"/>
                        <a:pt x="47732" y="5517"/>
                      </a:cubicBezTo>
                      <a:cubicBezTo>
                        <a:pt x="47732" y="5457"/>
                        <a:pt x="47671" y="5416"/>
                        <a:pt x="47631" y="5416"/>
                      </a:cubicBezTo>
                      <a:cubicBezTo>
                        <a:pt x="38387" y="5618"/>
                        <a:pt x="28437" y="5659"/>
                        <a:pt x="18790" y="4468"/>
                      </a:cubicBezTo>
                      <a:cubicBezTo>
                        <a:pt x="12332" y="3681"/>
                        <a:pt x="5994" y="2349"/>
                        <a:pt x="141" y="8"/>
                      </a:cubicBezTo>
                      <a:cubicBezTo>
                        <a:pt x="81" y="-13"/>
                        <a:pt x="20" y="8"/>
                        <a:pt x="0" y="68"/>
                      </a:cubicBezTo>
                      <a:cubicBezTo>
                        <a:pt x="0" y="129"/>
                        <a:pt x="0" y="189"/>
                        <a:pt x="61" y="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39"/>
                <p:cNvSpPr/>
                <p:nvPr/>
              </p:nvSpPr>
              <p:spPr>
                <a:xfrm>
                  <a:off x="5044756" y="1924080"/>
                  <a:ext cx="24550" cy="16684"/>
                </a:xfrm>
                <a:custGeom>
                  <a:avLst/>
                  <a:gdLst/>
                  <a:ahLst/>
                  <a:cxnLst/>
                  <a:rect l="l" t="t" r="r" b="b"/>
                  <a:pathLst>
                    <a:path w="24550" h="16684" extrusionOk="0">
                      <a:moveTo>
                        <a:pt x="141" y="16604"/>
                      </a:moveTo>
                      <a:cubicBezTo>
                        <a:pt x="323" y="16644"/>
                        <a:pt x="444" y="16685"/>
                        <a:pt x="626" y="16685"/>
                      </a:cubicBezTo>
                      <a:cubicBezTo>
                        <a:pt x="989" y="16685"/>
                        <a:pt x="1312" y="16563"/>
                        <a:pt x="1655" y="16483"/>
                      </a:cubicBezTo>
                      <a:cubicBezTo>
                        <a:pt x="6297" y="15514"/>
                        <a:pt x="10515" y="13819"/>
                        <a:pt x="14229" y="11316"/>
                      </a:cubicBezTo>
                      <a:cubicBezTo>
                        <a:pt x="18305" y="8571"/>
                        <a:pt x="21737" y="4837"/>
                        <a:pt x="24522" y="317"/>
                      </a:cubicBezTo>
                      <a:cubicBezTo>
                        <a:pt x="24582" y="216"/>
                        <a:pt x="24542" y="95"/>
                        <a:pt x="24461" y="34"/>
                      </a:cubicBezTo>
                      <a:cubicBezTo>
                        <a:pt x="24360" y="-26"/>
                        <a:pt x="24239" y="-6"/>
                        <a:pt x="24179" y="95"/>
                      </a:cubicBezTo>
                      <a:cubicBezTo>
                        <a:pt x="21293" y="4454"/>
                        <a:pt x="17761" y="7905"/>
                        <a:pt x="13744" y="10590"/>
                      </a:cubicBezTo>
                      <a:cubicBezTo>
                        <a:pt x="10091" y="13011"/>
                        <a:pt x="6035" y="14808"/>
                        <a:pt x="1534" y="15877"/>
                      </a:cubicBezTo>
                      <a:cubicBezTo>
                        <a:pt x="1191" y="15958"/>
                        <a:pt x="848" y="15978"/>
                        <a:pt x="505" y="16119"/>
                      </a:cubicBezTo>
                      <a:cubicBezTo>
                        <a:pt x="343" y="16180"/>
                        <a:pt x="242" y="16281"/>
                        <a:pt x="101" y="16382"/>
                      </a:cubicBezTo>
                      <a:cubicBezTo>
                        <a:pt x="40" y="16382"/>
                        <a:pt x="0" y="16442"/>
                        <a:pt x="0" y="16503"/>
                      </a:cubicBezTo>
                      <a:cubicBezTo>
                        <a:pt x="0" y="16563"/>
                        <a:pt x="81" y="16604"/>
                        <a:pt x="141" y="16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39"/>
                <p:cNvSpPr/>
                <p:nvPr/>
              </p:nvSpPr>
              <p:spPr>
                <a:xfrm>
                  <a:off x="5026834" y="1911452"/>
                  <a:ext cx="21562" cy="72261"/>
                </a:xfrm>
                <a:custGeom>
                  <a:avLst/>
                  <a:gdLst/>
                  <a:ahLst/>
                  <a:cxnLst/>
                  <a:rect l="l" t="t" r="r" b="b"/>
                  <a:pathLst>
                    <a:path w="21562" h="72261" extrusionOk="0">
                      <a:moveTo>
                        <a:pt x="21373" y="68"/>
                      </a:moveTo>
                      <a:cubicBezTo>
                        <a:pt x="17256" y="7718"/>
                        <a:pt x="13442" y="15770"/>
                        <a:pt x="10273" y="24045"/>
                      </a:cubicBezTo>
                      <a:cubicBezTo>
                        <a:pt x="7084" y="32340"/>
                        <a:pt x="4521" y="40857"/>
                        <a:pt x="2745" y="49374"/>
                      </a:cubicBezTo>
                      <a:cubicBezTo>
                        <a:pt x="2281" y="51614"/>
                        <a:pt x="1917" y="53895"/>
                        <a:pt x="1655" y="56176"/>
                      </a:cubicBezTo>
                      <a:cubicBezTo>
                        <a:pt x="1009" y="61484"/>
                        <a:pt x="706" y="66832"/>
                        <a:pt x="0" y="72120"/>
                      </a:cubicBezTo>
                      <a:cubicBezTo>
                        <a:pt x="0" y="72180"/>
                        <a:pt x="40" y="72241"/>
                        <a:pt x="101" y="72261"/>
                      </a:cubicBezTo>
                      <a:cubicBezTo>
                        <a:pt x="161" y="72261"/>
                        <a:pt x="222" y="72221"/>
                        <a:pt x="242" y="72160"/>
                      </a:cubicBezTo>
                      <a:cubicBezTo>
                        <a:pt x="989" y="66893"/>
                        <a:pt x="1392" y="61524"/>
                        <a:pt x="2079" y="56236"/>
                      </a:cubicBezTo>
                      <a:cubicBezTo>
                        <a:pt x="2382" y="53976"/>
                        <a:pt x="2725" y="51715"/>
                        <a:pt x="3189" y="49475"/>
                      </a:cubicBezTo>
                      <a:cubicBezTo>
                        <a:pt x="4965" y="40978"/>
                        <a:pt x="7589" y="32522"/>
                        <a:pt x="10737" y="24227"/>
                      </a:cubicBezTo>
                      <a:cubicBezTo>
                        <a:pt x="13886" y="15952"/>
                        <a:pt x="17538" y="7859"/>
                        <a:pt x="21555" y="169"/>
                      </a:cubicBezTo>
                      <a:cubicBezTo>
                        <a:pt x="21575" y="109"/>
                        <a:pt x="21555" y="48"/>
                        <a:pt x="21494" y="8"/>
                      </a:cubicBezTo>
                      <a:cubicBezTo>
                        <a:pt x="21434" y="-12"/>
                        <a:pt x="21373" y="8"/>
                        <a:pt x="21353" y="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39"/>
                <p:cNvSpPr/>
                <p:nvPr/>
              </p:nvSpPr>
              <p:spPr>
                <a:xfrm>
                  <a:off x="5114345" y="1927283"/>
                  <a:ext cx="6279" cy="14079"/>
                </a:xfrm>
                <a:custGeom>
                  <a:avLst/>
                  <a:gdLst/>
                  <a:ahLst/>
                  <a:cxnLst/>
                  <a:rect l="l" t="t" r="r" b="b"/>
                  <a:pathLst>
                    <a:path w="6279" h="14079" extrusionOk="0">
                      <a:moveTo>
                        <a:pt x="20" y="141"/>
                      </a:moveTo>
                      <a:cubicBezTo>
                        <a:pt x="40" y="666"/>
                        <a:pt x="20" y="1171"/>
                        <a:pt x="101" y="1675"/>
                      </a:cubicBezTo>
                      <a:cubicBezTo>
                        <a:pt x="384" y="3895"/>
                        <a:pt x="969" y="5792"/>
                        <a:pt x="1675" y="7568"/>
                      </a:cubicBezTo>
                      <a:cubicBezTo>
                        <a:pt x="2563" y="9809"/>
                        <a:pt x="3835" y="11827"/>
                        <a:pt x="5792" y="13986"/>
                      </a:cubicBezTo>
                      <a:cubicBezTo>
                        <a:pt x="5893" y="14108"/>
                        <a:pt x="6075" y="14108"/>
                        <a:pt x="6196" y="14007"/>
                      </a:cubicBezTo>
                      <a:cubicBezTo>
                        <a:pt x="6297" y="13906"/>
                        <a:pt x="6317" y="13724"/>
                        <a:pt x="6196" y="13603"/>
                      </a:cubicBezTo>
                      <a:cubicBezTo>
                        <a:pt x="4723" y="11928"/>
                        <a:pt x="3673" y="10333"/>
                        <a:pt x="2866" y="8678"/>
                      </a:cubicBezTo>
                      <a:cubicBezTo>
                        <a:pt x="1978" y="6842"/>
                        <a:pt x="1493" y="4904"/>
                        <a:pt x="949" y="2725"/>
                      </a:cubicBezTo>
                      <a:cubicBezTo>
                        <a:pt x="747" y="1877"/>
                        <a:pt x="464" y="1029"/>
                        <a:pt x="222" y="101"/>
                      </a:cubicBezTo>
                      <a:cubicBezTo>
                        <a:pt x="222" y="40"/>
                        <a:pt x="161" y="0"/>
                        <a:pt x="101" y="0"/>
                      </a:cubicBezTo>
                      <a:cubicBezTo>
                        <a:pt x="40" y="0"/>
                        <a:pt x="0" y="61"/>
                        <a:pt x="0"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66" name="Google Shape;1966;p39"/>
            <p:cNvGrpSpPr/>
            <p:nvPr/>
          </p:nvGrpSpPr>
          <p:grpSpPr>
            <a:xfrm>
              <a:off x="5055049" y="1807285"/>
              <a:ext cx="91244" cy="55999"/>
              <a:chOff x="5055049" y="1807285"/>
              <a:chExt cx="91244" cy="55999"/>
            </a:xfrm>
          </p:grpSpPr>
          <p:grpSp>
            <p:nvGrpSpPr>
              <p:cNvPr id="1967" name="Google Shape;1967;p39"/>
              <p:cNvGrpSpPr/>
              <p:nvPr/>
            </p:nvGrpSpPr>
            <p:grpSpPr>
              <a:xfrm>
                <a:off x="5055049" y="1807285"/>
                <a:ext cx="58670" cy="54990"/>
                <a:chOff x="5055049" y="1807285"/>
                <a:chExt cx="58670" cy="54990"/>
              </a:xfrm>
            </p:grpSpPr>
            <p:sp>
              <p:nvSpPr>
                <p:cNvPr id="1968" name="Google Shape;1968;p39"/>
                <p:cNvSpPr/>
                <p:nvPr/>
              </p:nvSpPr>
              <p:spPr>
                <a:xfrm>
                  <a:off x="5055049" y="1807285"/>
                  <a:ext cx="58670" cy="54990"/>
                </a:xfrm>
                <a:custGeom>
                  <a:avLst/>
                  <a:gdLst/>
                  <a:ahLst/>
                  <a:cxnLst/>
                  <a:rect l="l" t="t" r="r" b="b"/>
                  <a:pathLst>
                    <a:path w="58670" h="54990" extrusionOk="0">
                      <a:moveTo>
                        <a:pt x="14673" y="7824"/>
                      </a:moveTo>
                      <a:cubicBezTo>
                        <a:pt x="14673" y="7824"/>
                        <a:pt x="8012" y="14605"/>
                        <a:pt x="12392" y="24172"/>
                      </a:cubicBezTo>
                      <a:cubicBezTo>
                        <a:pt x="7023" y="27421"/>
                        <a:pt x="4824" y="32285"/>
                        <a:pt x="8618" y="40197"/>
                      </a:cubicBezTo>
                      <a:cubicBezTo>
                        <a:pt x="4218" y="42376"/>
                        <a:pt x="1635" y="45383"/>
                        <a:pt x="0" y="48794"/>
                      </a:cubicBezTo>
                      <a:lnTo>
                        <a:pt x="3593" y="52730"/>
                      </a:lnTo>
                      <a:lnTo>
                        <a:pt x="6196" y="49400"/>
                      </a:lnTo>
                      <a:lnTo>
                        <a:pt x="4642" y="53699"/>
                      </a:lnTo>
                      <a:lnTo>
                        <a:pt x="7730" y="54587"/>
                      </a:lnTo>
                      <a:lnTo>
                        <a:pt x="8921" y="50146"/>
                      </a:lnTo>
                      <a:lnTo>
                        <a:pt x="9566" y="54990"/>
                      </a:lnTo>
                      <a:lnTo>
                        <a:pt x="13421" y="54183"/>
                      </a:lnTo>
                      <a:cubicBezTo>
                        <a:pt x="15016" y="49662"/>
                        <a:pt x="14955" y="45363"/>
                        <a:pt x="12291" y="41428"/>
                      </a:cubicBezTo>
                      <a:cubicBezTo>
                        <a:pt x="12291" y="41428"/>
                        <a:pt x="22746" y="36443"/>
                        <a:pt x="20364" y="29359"/>
                      </a:cubicBezTo>
                      <a:cubicBezTo>
                        <a:pt x="20364" y="29359"/>
                        <a:pt x="30475" y="26513"/>
                        <a:pt x="30435" y="17370"/>
                      </a:cubicBezTo>
                      <a:cubicBezTo>
                        <a:pt x="30435" y="17370"/>
                        <a:pt x="47025" y="24656"/>
                        <a:pt x="58671" y="10750"/>
                      </a:cubicBezTo>
                      <a:cubicBezTo>
                        <a:pt x="58671" y="10750"/>
                        <a:pt x="31343" y="-11350"/>
                        <a:pt x="14652" y="78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69" name="Google Shape;1969;p39"/>
                <p:cNvGrpSpPr/>
                <p:nvPr/>
              </p:nvGrpSpPr>
              <p:grpSpPr>
                <a:xfrm>
                  <a:off x="5060676" y="1841865"/>
                  <a:ext cx="9588" cy="11058"/>
                  <a:chOff x="5060676" y="1841865"/>
                  <a:chExt cx="9588" cy="11058"/>
                </a:xfrm>
              </p:grpSpPr>
              <p:sp>
                <p:nvSpPr>
                  <p:cNvPr id="1970" name="Google Shape;1970;p39"/>
                  <p:cNvSpPr/>
                  <p:nvPr/>
                </p:nvSpPr>
                <p:spPr>
                  <a:xfrm>
                    <a:off x="5063134" y="1847062"/>
                    <a:ext cx="4816" cy="1797"/>
                  </a:xfrm>
                  <a:custGeom>
                    <a:avLst/>
                    <a:gdLst/>
                    <a:ahLst/>
                    <a:cxnLst/>
                    <a:rect l="l" t="t" r="r" b="b"/>
                    <a:pathLst>
                      <a:path w="4816" h="1797" extrusionOk="0">
                        <a:moveTo>
                          <a:pt x="48" y="258"/>
                        </a:moveTo>
                        <a:cubicBezTo>
                          <a:pt x="613" y="561"/>
                          <a:pt x="1218" y="803"/>
                          <a:pt x="1824" y="1025"/>
                        </a:cubicBezTo>
                        <a:cubicBezTo>
                          <a:pt x="2732" y="1328"/>
                          <a:pt x="3701" y="1550"/>
                          <a:pt x="4629" y="1792"/>
                        </a:cubicBezTo>
                        <a:cubicBezTo>
                          <a:pt x="4710" y="1813"/>
                          <a:pt x="4791" y="1772"/>
                          <a:pt x="4811" y="1691"/>
                        </a:cubicBezTo>
                        <a:cubicBezTo>
                          <a:pt x="4831" y="1611"/>
                          <a:pt x="4791" y="1530"/>
                          <a:pt x="4710" y="1510"/>
                        </a:cubicBezTo>
                        <a:cubicBezTo>
                          <a:pt x="3782" y="1268"/>
                          <a:pt x="2833" y="1046"/>
                          <a:pt x="1945" y="743"/>
                        </a:cubicBezTo>
                        <a:cubicBezTo>
                          <a:pt x="1340" y="541"/>
                          <a:pt x="754" y="319"/>
                          <a:pt x="189" y="16"/>
                        </a:cubicBezTo>
                        <a:cubicBezTo>
                          <a:pt x="129" y="-24"/>
                          <a:pt x="28" y="16"/>
                          <a:pt x="8" y="77"/>
                        </a:cubicBezTo>
                        <a:cubicBezTo>
                          <a:pt x="-13" y="137"/>
                          <a:pt x="8" y="238"/>
                          <a:pt x="68" y="279"/>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39"/>
                  <p:cNvSpPr/>
                  <p:nvPr/>
                </p:nvSpPr>
                <p:spPr>
                  <a:xfrm>
                    <a:off x="5064969" y="1841865"/>
                    <a:ext cx="5295" cy="6438"/>
                  </a:xfrm>
                  <a:custGeom>
                    <a:avLst/>
                    <a:gdLst/>
                    <a:ahLst/>
                    <a:cxnLst/>
                    <a:rect l="l" t="t" r="r" b="b"/>
                    <a:pathLst>
                      <a:path w="5295" h="6438" extrusionOk="0">
                        <a:moveTo>
                          <a:pt x="252" y="6000"/>
                        </a:moveTo>
                        <a:lnTo>
                          <a:pt x="70" y="6141"/>
                        </a:lnTo>
                        <a:cubicBezTo>
                          <a:pt x="70" y="6141"/>
                          <a:pt x="-31" y="6283"/>
                          <a:pt x="10" y="6363"/>
                        </a:cubicBezTo>
                        <a:cubicBezTo>
                          <a:pt x="70" y="6444"/>
                          <a:pt x="171" y="6464"/>
                          <a:pt x="232" y="6404"/>
                        </a:cubicBezTo>
                        <a:cubicBezTo>
                          <a:pt x="675" y="6141"/>
                          <a:pt x="1119" y="5939"/>
                          <a:pt x="1564" y="5677"/>
                        </a:cubicBezTo>
                        <a:cubicBezTo>
                          <a:pt x="1987" y="5415"/>
                          <a:pt x="2411" y="5112"/>
                          <a:pt x="2795" y="4749"/>
                        </a:cubicBezTo>
                        <a:lnTo>
                          <a:pt x="4026" y="3457"/>
                        </a:lnTo>
                        <a:lnTo>
                          <a:pt x="5075" y="1923"/>
                        </a:lnTo>
                        <a:cubicBezTo>
                          <a:pt x="5156" y="1701"/>
                          <a:pt x="5358" y="1176"/>
                          <a:pt x="5277" y="1055"/>
                        </a:cubicBezTo>
                        <a:cubicBezTo>
                          <a:pt x="5217" y="954"/>
                          <a:pt x="5116" y="854"/>
                          <a:pt x="4914" y="914"/>
                        </a:cubicBezTo>
                        <a:cubicBezTo>
                          <a:pt x="4046" y="1156"/>
                          <a:pt x="3017" y="1863"/>
                          <a:pt x="2169" y="2751"/>
                        </a:cubicBezTo>
                        <a:cubicBezTo>
                          <a:pt x="2008" y="2912"/>
                          <a:pt x="1846" y="3094"/>
                          <a:pt x="1705" y="3275"/>
                        </a:cubicBezTo>
                        <a:cubicBezTo>
                          <a:pt x="1927" y="2609"/>
                          <a:pt x="2189" y="1701"/>
                          <a:pt x="2290" y="1055"/>
                        </a:cubicBezTo>
                        <a:cubicBezTo>
                          <a:pt x="2371" y="531"/>
                          <a:pt x="2270" y="147"/>
                          <a:pt x="2108" y="46"/>
                        </a:cubicBezTo>
                        <a:cubicBezTo>
                          <a:pt x="2008" y="-14"/>
                          <a:pt x="1846" y="-34"/>
                          <a:pt x="1685" y="107"/>
                        </a:cubicBezTo>
                        <a:cubicBezTo>
                          <a:pt x="1422" y="329"/>
                          <a:pt x="978" y="1217"/>
                          <a:pt x="978" y="1217"/>
                        </a:cubicBezTo>
                        <a:cubicBezTo>
                          <a:pt x="675" y="1964"/>
                          <a:pt x="474" y="2751"/>
                          <a:pt x="373" y="3558"/>
                        </a:cubicBezTo>
                        <a:cubicBezTo>
                          <a:pt x="292" y="4103"/>
                          <a:pt x="191" y="4668"/>
                          <a:pt x="191" y="5213"/>
                        </a:cubicBezTo>
                        <a:cubicBezTo>
                          <a:pt x="191" y="5455"/>
                          <a:pt x="252" y="5677"/>
                          <a:pt x="252" y="5939"/>
                        </a:cubicBezTo>
                        <a:cubicBezTo>
                          <a:pt x="252" y="5960"/>
                          <a:pt x="252" y="5980"/>
                          <a:pt x="252" y="6000"/>
                        </a:cubicBezTo>
                        <a:close/>
                        <a:moveTo>
                          <a:pt x="736" y="5617"/>
                        </a:moveTo>
                        <a:lnTo>
                          <a:pt x="716" y="5617"/>
                        </a:lnTo>
                        <a:cubicBezTo>
                          <a:pt x="716" y="5617"/>
                          <a:pt x="716" y="5617"/>
                          <a:pt x="716" y="5617"/>
                        </a:cubicBezTo>
                        <a:cubicBezTo>
                          <a:pt x="696" y="5677"/>
                          <a:pt x="635" y="5677"/>
                          <a:pt x="595" y="5677"/>
                        </a:cubicBezTo>
                        <a:lnTo>
                          <a:pt x="595" y="5738"/>
                        </a:lnTo>
                        <a:cubicBezTo>
                          <a:pt x="595" y="5738"/>
                          <a:pt x="776" y="5596"/>
                          <a:pt x="776" y="5596"/>
                        </a:cubicBezTo>
                        <a:lnTo>
                          <a:pt x="756" y="5596"/>
                        </a:lnTo>
                        <a:close/>
                        <a:moveTo>
                          <a:pt x="4631" y="1560"/>
                        </a:moveTo>
                        <a:cubicBezTo>
                          <a:pt x="3925" y="1863"/>
                          <a:pt x="3178" y="2428"/>
                          <a:pt x="2512" y="3094"/>
                        </a:cubicBezTo>
                        <a:cubicBezTo>
                          <a:pt x="1886" y="3699"/>
                          <a:pt x="1342" y="4385"/>
                          <a:pt x="998" y="5031"/>
                        </a:cubicBezTo>
                        <a:lnTo>
                          <a:pt x="938" y="5132"/>
                        </a:lnTo>
                        <a:cubicBezTo>
                          <a:pt x="938" y="5132"/>
                          <a:pt x="857" y="5314"/>
                          <a:pt x="797" y="5415"/>
                        </a:cubicBezTo>
                        <a:cubicBezTo>
                          <a:pt x="776" y="5495"/>
                          <a:pt x="736" y="5556"/>
                          <a:pt x="716" y="5617"/>
                        </a:cubicBezTo>
                        <a:cubicBezTo>
                          <a:pt x="918" y="5435"/>
                          <a:pt x="998" y="5395"/>
                          <a:pt x="998" y="5435"/>
                        </a:cubicBezTo>
                        <a:lnTo>
                          <a:pt x="2431" y="4385"/>
                        </a:lnTo>
                        <a:lnTo>
                          <a:pt x="3622" y="3114"/>
                        </a:lnTo>
                        <a:lnTo>
                          <a:pt x="4571" y="1721"/>
                        </a:lnTo>
                        <a:cubicBezTo>
                          <a:pt x="4571" y="1721"/>
                          <a:pt x="4591" y="1620"/>
                          <a:pt x="4611" y="1560"/>
                        </a:cubicBezTo>
                        <a:close/>
                        <a:moveTo>
                          <a:pt x="1886" y="510"/>
                        </a:moveTo>
                        <a:cubicBezTo>
                          <a:pt x="1705" y="712"/>
                          <a:pt x="1483" y="1398"/>
                          <a:pt x="1483" y="1398"/>
                        </a:cubicBezTo>
                        <a:lnTo>
                          <a:pt x="797" y="4648"/>
                        </a:lnTo>
                        <a:lnTo>
                          <a:pt x="877" y="4486"/>
                        </a:lnTo>
                        <a:lnTo>
                          <a:pt x="918" y="4406"/>
                        </a:lnTo>
                        <a:lnTo>
                          <a:pt x="1079" y="4022"/>
                        </a:lnTo>
                        <a:cubicBezTo>
                          <a:pt x="1160" y="3820"/>
                          <a:pt x="1483" y="2710"/>
                          <a:pt x="1685" y="1741"/>
                        </a:cubicBezTo>
                        <a:cubicBezTo>
                          <a:pt x="1806" y="1176"/>
                          <a:pt x="1947" y="692"/>
                          <a:pt x="1866" y="510"/>
                        </a:cubicBezTo>
                        <a:close/>
                        <a:moveTo>
                          <a:pt x="1907" y="490"/>
                        </a:moveTo>
                        <a:cubicBezTo>
                          <a:pt x="1907" y="490"/>
                          <a:pt x="2068" y="531"/>
                          <a:pt x="2028" y="490"/>
                        </a:cubicBezTo>
                        <a:cubicBezTo>
                          <a:pt x="1987" y="450"/>
                          <a:pt x="1947" y="450"/>
                          <a:pt x="1907" y="490"/>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39"/>
                  <p:cNvSpPr/>
                  <p:nvPr/>
                </p:nvSpPr>
                <p:spPr>
                  <a:xfrm>
                    <a:off x="5060676" y="1847899"/>
                    <a:ext cx="4944" cy="3991"/>
                  </a:xfrm>
                  <a:custGeom>
                    <a:avLst/>
                    <a:gdLst/>
                    <a:ahLst/>
                    <a:cxnLst/>
                    <a:rect l="l" t="t" r="r" b="b"/>
                    <a:pathLst>
                      <a:path w="4944" h="3991" extrusionOk="0">
                        <a:moveTo>
                          <a:pt x="4686" y="26"/>
                        </a:moveTo>
                        <a:cubicBezTo>
                          <a:pt x="4020" y="430"/>
                          <a:pt x="3334" y="814"/>
                          <a:pt x="2708" y="1298"/>
                        </a:cubicBezTo>
                        <a:cubicBezTo>
                          <a:pt x="1800" y="2004"/>
                          <a:pt x="972" y="2832"/>
                          <a:pt x="84" y="3579"/>
                        </a:cubicBezTo>
                        <a:cubicBezTo>
                          <a:pt x="4" y="3659"/>
                          <a:pt x="-37" y="3801"/>
                          <a:pt x="44" y="3902"/>
                        </a:cubicBezTo>
                        <a:cubicBezTo>
                          <a:pt x="125" y="4002"/>
                          <a:pt x="266" y="4023"/>
                          <a:pt x="367" y="3942"/>
                        </a:cubicBezTo>
                        <a:cubicBezTo>
                          <a:pt x="1154" y="3377"/>
                          <a:pt x="1961" y="2832"/>
                          <a:pt x="2708" y="2206"/>
                        </a:cubicBezTo>
                        <a:cubicBezTo>
                          <a:pt x="3455" y="1581"/>
                          <a:pt x="4141" y="894"/>
                          <a:pt x="4888" y="289"/>
                        </a:cubicBezTo>
                        <a:cubicBezTo>
                          <a:pt x="4948" y="228"/>
                          <a:pt x="4968" y="148"/>
                          <a:pt x="4908" y="67"/>
                        </a:cubicBezTo>
                        <a:cubicBezTo>
                          <a:pt x="4847" y="-14"/>
                          <a:pt x="4767" y="-14"/>
                          <a:pt x="4686" y="26"/>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39"/>
                  <p:cNvSpPr/>
                  <p:nvPr/>
                </p:nvSpPr>
                <p:spPr>
                  <a:xfrm>
                    <a:off x="5065422" y="1847581"/>
                    <a:ext cx="1649" cy="5342"/>
                  </a:xfrm>
                  <a:custGeom>
                    <a:avLst/>
                    <a:gdLst/>
                    <a:ahLst/>
                    <a:cxnLst/>
                    <a:rect l="l" t="t" r="r" b="b"/>
                    <a:pathLst>
                      <a:path w="1649" h="5342" extrusionOk="0">
                        <a:moveTo>
                          <a:pt x="0" y="143"/>
                        </a:moveTo>
                        <a:cubicBezTo>
                          <a:pt x="61" y="1031"/>
                          <a:pt x="161" y="1899"/>
                          <a:pt x="363" y="2747"/>
                        </a:cubicBezTo>
                        <a:cubicBezTo>
                          <a:pt x="585" y="3574"/>
                          <a:pt x="888" y="4382"/>
                          <a:pt x="1231" y="5209"/>
                        </a:cubicBezTo>
                        <a:cubicBezTo>
                          <a:pt x="1292" y="5310"/>
                          <a:pt x="1393" y="5370"/>
                          <a:pt x="1514" y="5330"/>
                        </a:cubicBezTo>
                        <a:cubicBezTo>
                          <a:pt x="1635" y="5290"/>
                          <a:pt x="1675" y="5169"/>
                          <a:pt x="1635" y="5048"/>
                        </a:cubicBezTo>
                        <a:lnTo>
                          <a:pt x="283" y="123"/>
                        </a:lnTo>
                        <a:cubicBezTo>
                          <a:pt x="283" y="123"/>
                          <a:pt x="202" y="-18"/>
                          <a:pt x="121" y="2"/>
                        </a:cubicBezTo>
                        <a:cubicBezTo>
                          <a:pt x="40" y="2"/>
                          <a:pt x="0" y="83"/>
                          <a:pt x="0" y="163"/>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74" name="Google Shape;1974;p39"/>
              <p:cNvGrpSpPr/>
              <p:nvPr/>
            </p:nvGrpSpPr>
            <p:grpSpPr>
              <a:xfrm>
                <a:off x="5089399" y="1807308"/>
                <a:ext cx="56894" cy="55976"/>
                <a:chOff x="5089399" y="1807308"/>
                <a:chExt cx="56894" cy="55976"/>
              </a:xfrm>
            </p:grpSpPr>
            <p:sp>
              <p:nvSpPr>
                <p:cNvPr id="1975" name="Google Shape;1975;p39"/>
                <p:cNvSpPr/>
                <p:nvPr/>
              </p:nvSpPr>
              <p:spPr>
                <a:xfrm>
                  <a:off x="5089399" y="1807308"/>
                  <a:ext cx="56894" cy="55976"/>
                </a:xfrm>
                <a:custGeom>
                  <a:avLst/>
                  <a:gdLst/>
                  <a:ahLst/>
                  <a:cxnLst/>
                  <a:rect l="l" t="t" r="r" b="b"/>
                  <a:pathLst>
                    <a:path w="56894" h="55976" extrusionOk="0">
                      <a:moveTo>
                        <a:pt x="44099" y="8629"/>
                      </a:moveTo>
                      <a:cubicBezTo>
                        <a:pt x="44099" y="8629"/>
                        <a:pt x="50456" y="15713"/>
                        <a:pt x="45633" y="25057"/>
                      </a:cubicBezTo>
                      <a:cubicBezTo>
                        <a:pt x="50860" y="28549"/>
                        <a:pt x="52818" y="33514"/>
                        <a:pt x="48680" y="41244"/>
                      </a:cubicBezTo>
                      <a:cubicBezTo>
                        <a:pt x="52979" y="43625"/>
                        <a:pt x="55441" y="46733"/>
                        <a:pt x="56894" y="50245"/>
                      </a:cubicBezTo>
                      <a:lnTo>
                        <a:pt x="53120" y="53999"/>
                      </a:lnTo>
                      <a:lnTo>
                        <a:pt x="50658" y="50568"/>
                      </a:lnTo>
                      <a:lnTo>
                        <a:pt x="52030" y="54927"/>
                      </a:lnTo>
                      <a:lnTo>
                        <a:pt x="48922" y="55674"/>
                      </a:lnTo>
                      <a:lnTo>
                        <a:pt x="47933" y="51174"/>
                      </a:lnTo>
                      <a:lnTo>
                        <a:pt x="47086" y="55977"/>
                      </a:lnTo>
                      <a:lnTo>
                        <a:pt x="43271" y="54988"/>
                      </a:lnTo>
                      <a:cubicBezTo>
                        <a:pt x="41879" y="50386"/>
                        <a:pt x="42141" y="46108"/>
                        <a:pt x="44967" y="42293"/>
                      </a:cubicBezTo>
                      <a:cubicBezTo>
                        <a:pt x="44967" y="42293"/>
                        <a:pt x="34754" y="36824"/>
                        <a:pt x="37439" y="29861"/>
                      </a:cubicBezTo>
                      <a:cubicBezTo>
                        <a:pt x="37439" y="29861"/>
                        <a:pt x="27468" y="26551"/>
                        <a:pt x="27912" y="17428"/>
                      </a:cubicBezTo>
                      <a:cubicBezTo>
                        <a:pt x="27912" y="17428"/>
                        <a:pt x="10999" y="23927"/>
                        <a:pt x="0" y="9517"/>
                      </a:cubicBezTo>
                      <a:cubicBezTo>
                        <a:pt x="0" y="9517"/>
                        <a:pt x="28276" y="-11291"/>
                        <a:pt x="44099" y="86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76" name="Google Shape;1976;p39"/>
                <p:cNvGrpSpPr/>
                <p:nvPr/>
              </p:nvGrpSpPr>
              <p:grpSpPr>
                <a:xfrm>
                  <a:off x="5133917" y="1843284"/>
                  <a:ext cx="6142" cy="10555"/>
                  <a:chOff x="5133917" y="1843284"/>
                  <a:chExt cx="6142" cy="10555"/>
                </a:xfrm>
              </p:grpSpPr>
              <p:sp>
                <p:nvSpPr>
                  <p:cNvPr id="1977" name="Google Shape;1977;p39"/>
                  <p:cNvSpPr/>
                  <p:nvPr/>
                </p:nvSpPr>
                <p:spPr>
                  <a:xfrm>
                    <a:off x="5134068" y="1843284"/>
                    <a:ext cx="3953" cy="5569"/>
                  </a:xfrm>
                  <a:custGeom>
                    <a:avLst/>
                    <a:gdLst/>
                    <a:ahLst/>
                    <a:cxnLst/>
                    <a:rect l="l" t="t" r="r" b="b"/>
                    <a:pathLst>
                      <a:path w="3953" h="5569" extrusionOk="0">
                        <a:moveTo>
                          <a:pt x="1468" y="4925"/>
                        </a:moveTo>
                        <a:cubicBezTo>
                          <a:pt x="1468" y="5046"/>
                          <a:pt x="1468" y="5187"/>
                          <a:pt x="1468" y="5227"/>
                        </a:cubicBezTo>
                        <a:lnTo>
                          <a:pt x="1468" y="5268"/>
                        </a:lnTo>
                        <a:cubicBezTo>
                          <a:pt x="1468" y="5268"/>
                          <a:pt x="1468" y="5308"/>
                          <a:pt x="1468" y="5308"/>
                        </a:cubicBezTo>
                        <a:lnTo>
                          <a:pt x="1468" y="5348"/>
                        </a:lnTo>
                        <a:cubicBezTo>
                          <a:pt x="1549" y="5591"/>
                          <a:pt x="1690" y="5691"/>
                          <a:pt x="1832" y="5348"/>
                        </a:cubicBezTo>
                        <a:lnTo>
                          <a:pt x="1933" y="5449"/>
                        </a:lnTo>
                        <a:cubicBezTo>
                          <a:pt x="1933" y="5449"/>
                          <a:pt x="2074" y="5510"/>
                          <a:pt x="2114" y="5469"/>
                        </a:cubicBezTo>
                        <a:cubicBezTo>
                          <a:pt x="2134" y="5469"/>
                          <a:pt x="2154" y="5429"/>
                          <a:pt x="2175" y="5389"/>
                        </a:cubicBezTo>
                        <a:cubicBezTo>
                          <a:pt x="2175" y="5389"/>
                          <a:pt x="2195" y="5429"/>
                          <a:pt x="2215" y="5429"/>
                        </a:cubicBezTo>
                        <a:cubicBezTo>
                          <a:pt x="2276" y="5469"/>
                          <a:pt x="2377" y="5469"/>
                          <a:pt x="2417" y="5389"/>
                        </a:cubicBezTo>
                        <a:cubicBezTo>
                          <a:pt x="2740" y="4965"/>
                          <a:pt x="2982" y="4460"/>
                          <a:pt x="3204" y="3915"/>
                        </a:cubicBezTo>
                        <a:cubicBezTo>
                          <a:pt x="3527" y="3128"/>
                          <a:pt x="3749" y="2260"/>
                          <a:pt x="3910" y="1534"/>
                        </a:cubicBezTo>
                        <a:cubicBezTo>
                          <a:pt x="4072" y="848"/>
                          <a:pt x="3749" y="525"/>
                          <a:pt x="3426" y="525"/>
                        </a:cubicBezTo>
                        <a:cubicBezTo>
                          <a:pt x="3143" y="525"/>
                          <a:pt x="2800" y="747"/>
                          <a:pt x="2578" y="1292"/>
                        </a:cubicBezTo>
                        <a:lnTo>
                          <a:pt x="2255" y="2281"/>
                        </a:lnTo>
                        <a:lnTo>
                          <a:pt x="1812" y="3915"/>
                        </a:lnTo>
                        <a:lnTo>
                          <a:pt x="1812" y="3673"/>
                        </a:lnTo>
                        <a:cubicBezTo>
                          <a:pt x="1751" y="3370"/>
                          <a:pt x="1630" y="1635"/>
                          <a:pt x="1307" y="706"/>
                        </a:cubicBezTo>
                        <a:cubicBezTo>
                          <a:pt x="1145" y="262"/>
                          <a:pt x="903" y="0"/>
                          <a:pt x="681" y="0"/>
                        </a:cubicBezTo>
                        <a:cubicBezTo>
                          <a:pt x="419" y="0"/>
                          <a:pt x="177" y="262"/>
                          <a:pt x="96" y="686"/>
                        </a:cubicBezTo>
                        <a:cubicBezTo>
                          <a:pt x="-25" y="1272"/>
                          <a:pt x="-5" y="2139"/>
                          <a:pt x="15" y="2321"/>
                        </a:cubicBezTo>
                        <a:cubicBezTo>
                          <a:pt x="76" y="2785"/>
                          <a:pt x="298" y="3270"/>
                          <a:pt x="580" y="3734"/>
                        </a:cubicBezTo>
                        <a:cubicBezTo>
                          <a:pt x="843" y="4137"/>
                          <a:pt x="1166" y="4541"/>
                          <a:pt x="1448" y="4884"/>
                        </a:cubicBezTo>
                        <a:close/>
                        <a:moveTo>
                          <a:pt x="2175" y="5308"/>
                        </a:moveTo>
                        <a:lnTo>
                          <a:pt x="2175" y="5268"/>
                        </a:lnTo>
                        <a:cubicBezTo>
                          <a:pt x="2498" y="4864"/>
                          <a:pt x="2740" y="4380"/>
                          <a:pt x="2921" y="3855"/>
                        </a:cubicBezTo>
                        <a:cubicBezTo>
                          <a:pt x="3224" y="3068"/>
                          <a:pt x="3446" y="2220"/>
                          <a:pt x="3588" y="1514"/>
                        </a:cubicBezTo>
                        <a:cubicBezTo>
                          <a:pt x="3668" y="1150"/>
                          <a:pt x="3608" y="928"/>
                          <a:pt x="3426" y="928"/>
                        </a:cubicBezTo>
                        <a:cubicBezTo>
                          <a:pt x="3265" y="928"/>
                          <a:pt x="3063" y="1130"/>
                          <a:pt x="2921" y="1473"/>
                        </a:cubicBezTo>
                        <a:lnTo>
                          <a:pt x="2619" y="2442"/>
                        </a:lnTo>
                        <a:lnTo>
                          <a:pt x="1953" y="5025"/>
                        </a:lnTo>
                        <a:lnTo>
                          <a:pt x="2154" y="5308"/>
                        </a:lnTo>
                        <a:lnTo>
                          <a:pt x="2154" y="5308"/>
                        </a:lnTo>
                        <a:close/>
                        <a:moveTo>
                          <a:pt x="1428" y="4339"/>
                        </a:moveTo>
                        <a:lnTo>
                          <a:pt x="1388" y="3794"/>
                        </a:lnTo>
                        <a:cubicBezTo>
                          <a:pt x="1368" y="3572"/>
                          <a:pt x="1267" y="2503"/>
                          <a:pt x="1085" y="1615"/>
                        </a:cubicBezTo>
                        <a:cubicBezTo>
                          <a:pt x="964" y="1050"/>
                          <a:pt x="903" y="525"/>
                          <a:pt x="661" y="525"/>
                        </a:cubicBezTo>
                        <a:cubicBezTo>
                          <a:pt x="479" y="525"/>
                          <a:pt x="500" y="908"/>
                          <a:pt x="479" y="1272"/>
                        </a:cubicBezTo>
                        <a:cubicBezTo>
                          <a:pt x="439" y="1736"/>
                          <a:pt x="479" y="2220"/>
                          <a:pt x="479" y="2341"/>
                        </a:cubicBezTo>
                        <a:cubicBezTo>
                          <a:pt x="520" y="2745"/>
                          <a:pt x="701" y="3169"/>
                          <a:pt x="944" y="3593"/>
                        </a:cubicBezTo>
                        <a:cubicBezTo>
                          <a:pt x="1085" y="3855"/>
                          <a:pt x="1267" y="4117"/>
                          <a:pt x="1428" y="43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39"/>
                  <p:cNvSpPr/>
                  <p:nvPr/>
                </p:nvSpPr>
                <p:spPr>
                  <a:xfrm>
                    <a:off x="5135352" y="1848612"/>
                    <a:ext cx="937" cy="5227"/>
                  </a:xfrm>
                  <a:custGeom>
                    <a:avLst/>
                    <a:gdLst/>
                    <a:ahLst/>
                    <a:cxnLst/>
                    <a:rect l="l" t="t" r="r" b="b"/>
                    <a:pathLst>
                      <a:path w="937" h="5227" extrusionOk="0">
                        <a:moveTo>
                          <a:pt x="629" y="121"/>
                        </a:moveTo>
                        <a:cubicBezTo>
                          <a:pt x="508" y="444"/>
                          <a:pt x="366" y="747"/>
                          <a:pt x="306" y="1070"/>
                        </a:cubicBezTo>
                        <a:cubicBezTo>
                          <a:pt x="43" y="2361"/>
                          <a:pt x="144" y="3673"/>
                          <a:pt x="3" y="4985"/>
                        </a:cubicBezTo>
                        <a:cubicBezTo>
                          <a:pt x="-17" y="5106"/>
                          <a:pt x="64" y="5207"/>
                          <a:pt x="185" y="5227"/>
                        </a:cubicBezTo>
                        <a:cubicBezTo>
                          <a:pt x="286" y="5227"/>
                          <a:pt x="407" y="5167"/>
                          <a:pt x="407" y="5046"/>
                        </a:cubicBezTo>
                        <a:cubicBezTo>
                          <a:pt x="608" y="3915"/>
                          <a:pt x="851" y="2785"/>
                          <a:pt x="931" y="1635"/>
                        </a:cubicBezTo>
                        <a:cubicBezTo>
                          <a:pt x="952" y="1130"/>
                          <a:pt x="911" y="646"/>
                          <a:pt x="911" y="161"/>
                        </a:cubicBezTo>
                        <a:cubicBezTo>
                          <a:pt x="911" y="81"/>
                          <a:pt x="871" y="20"/>
                          <a:pt x="790" y="0"/>
                        </a:cubicBezTo>
                        <a:cubicBezTo>
                          <a:pt x="709" y="0"/>
                          <a:pt x="629" y="40"/>
                          <a:pt x="629" y="121"/>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39"/>
                  <p:cNvSpPr/>
                  <p:nvPr/>
                </p:nvSpPr>
                <p:spPr>
                  <a:xfrm>
                    <a:off x="5135459" y="1848723"/>
                    <a:ext cx="4600" cy="2504"/>
                  </a:xfrm>
                  <a:custGeom>
                    <a:avLst/>
                    <a:gdLst/>
                    <a:ahLst/>
                    <a:cxnLst/>
                    <a:rect l="l" t="t" r="r" b="b"/>
                    <a:pathLst>
                      <a:path w="4600" h="2504" extrusionOk="0">
                        <a:moveTo>
                          <a:pt x="36" y="252"/>
                        </a:moveTo>
                        <a:cubicBezTo>
                          <a:pt x="36" y="252"/>
                          <a:pt x="36" y="373"/>
                          <a:pt x="97" y="434"/>
                        </a:cubicBezTo>
                        <a:cubicBezTo>
                          <a:pt x="339" y="797"/>
                          <a:pt x="803" y="959"/>
                          <a:pt x="1187" y="1161"/>
                        </a:cubicBezTo>
                        <a:cubicBezTo>
                          <a:pt x="2136" y="1726"/>
                          <a:pt x="3165" y="2129"/>
                          <a:pt x="4255" y="2493"/>
                        </a:cubicBezTo>
                        <a:cubicBezTo>
                          <a:pt x="4376" y="2533"/>
                          <a:pt x="4537" y="2472"/>
                          <a:pt x="4578" y="2351"/>
                        </a:cubicBezTo>
                        <a:cubicBezTo>
                          <a:pt x="4638" y="2230"/>
                          <a:pt x="4578" y="2089"/>
                          <a:pt x="4436" y="2028"/>
                        </a:cubicBezTo>
                        <a:lnTo>
                          <a:pt x="218" y="10"/>
                        </a:lnTo>
                        <a:cubicBezTo>
                          <a:pt x="218" y="10"/>
                          <a:pt x="57" y="-30"/>
                          <a:pt x="36" y="51"/>
                        </a:cubicBezTo>
                        <a:cubicBezTo>
                          <a:pt x="-24" y="111"/>
                          <a:pt x="-4" y="212"/>
                          <a:pt x="57" y="252"/>
                        </a:cubicBezTo>
                        <a:close/>
                      </a:path>
                    </a:pathLst>
                  </a:custGeom>
                  <a:solidFill>
                    <a:srgbClr val="F5B9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39"/>
                  <p:cNvSpPr/>
                  <p:nvPr/>
                </p:nvSpPr>
                <p:spPr>
                  <a:xfrm>
                    <a:off x="5133917" y="1847840"/>
                    <a:ext cx="4695" cy="1918"/>
                  </a:xfrm>
                  <a:custGeom>
                    <a:avLst/>
                    <a:gdLst/>
                    <a:ahLst/>
                    <a:cxnLst/>
                    <a:rect l="l" t="t" r="r" b="b"/>
                    <a:pathLst>
                      <a:path w="4695" h="1918" extrusionOk="0">
                        <a:moveTo>
                          <a:pt x="167" y="1882"/>
                        </a:moveTo>
                        <a:cubicBezTo>
                          <a:pt x="490" y="1802"/>
                          <a:pt x="792" y="1761"/>
                          <a:pt x="1115" y="1680"/>
                        </a:cubicBezTo>
                        <a:cubicBezTo>
                          <a:pt x="2326" y="1297"/>
                          <a:pt x="3456" y="752"/>
                          <a:pt x="4627" y="247"/>
                        </a:cubicBezTo>
                        <a:cubicBezTo>
                          <a:pt x="4687" y="227"/>
                          <a:pt x="4708" y="147"/>
                          <a:pt x="4687" y="86"/>
                        </a:cubicBezTo>
                        <a:cubicBezTo>
                          <a:pt x="4667" y="25"/>
                          <a:pt x="4607" y="-15"/>
                          <a:pt x="4526" y="5"/>
                        </a:cubicBezTo>
                        <a:cubicBezTo>
                          <a:pt x="3335" y="409"/>
                          <a:pt x="2084" y="671"/>
                          <a:pt x="934" y="1176"/>
                        </a:cubicBezTo>
                        <a:cubicBezTo>
                          <a:pt x="631" y="1297"/>
                          <a:pt x="368" y="1479"/>
                          <a:pt x="86" y="1640"/>
                        </a:cubicBezTo>
                        <a:cubicBezTo>
                          <a:pt x="25" y="1660"/>
                          <a:pt x="-15" y="1741"/>
                          <a:pt x="5" y="1822"/>
                        </a:cubicBezTo>
                        <a:cubicBezTo>
                          <a:pt x="25" y="1902"/>
                          <a:pt x="126" y="1943"/>
                          <a:pt x="187" y="190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981" name="Google Shape;1981;p39"/>
            <p:cNvGrpSpPr/>
            <p:nvPr/>
          </p:nvGrpSpPr>
          <p:grpSpPr>
            <a:xfrm rot="1408255">
              <a:off x="5050436" y="1831694"/>
              <a:ext cx="122486" cy="96370"/>
              <a:chOff x="5069195" y="1818202"/>
              <a:chExt cx="122481" cy="96366"/>
            </a:xfrm>
          </p:grpSpPr>
          <p:grpSp>
            <p:nvGrpSpPr>
              <p:cNvPr id="1982" name="Google Shape;1982;p39"/>
              <p:cNvGrpSpPr/>
              <p:nvPr/>
            </p:nvGrpSpPr>
            <p:grpSpPr>
              <a:xfrm>
                <a:off x="5069195" y="1831310"/>
                <a:ext cx="111388" cy="83258"/>
                <a:chOff x="5069195" y="1831310"/>
                <a:chExt cx="111388" cy="83258"/>
              </a:xfrm>
            </p:grpSpPr>
            <p:sp>
              <p:nvSpPr>
                <p:cNvPr id="1983" name="Google Shape;1983;p39"/>
                <p:cNvSpPr/>
                <p:nvPr/>
              </p:nvSpPr>
              <p:spPr>
                <a:xfrm>
                  <a:off x="5069351" y="1831310"/>
                  <a:ext cx="75896" cy="83258"/>
                </a:xfrm>
                <a:custGeom>
                  <a:avLst/>
                  <a:gdLst/>
                  <a:ahLst/>
                  <a:cxnLst/>
                  <a:rect l="l" t="t" r="r" b="b"/>
                  <a:pathLst>
                    <a:path w="75896" h="83258" extrusionOk="0">
                      <a:moveTo>
                        <a:pt x="20815" y="1136"/>
                      </a:moveTo>
                      <a:cubicBezTo>
                        <a:pt x="14901" y="-4293"/>
                        <a:pt x="-13011" y="9935"/>
                        <a:pt x="7293" y="39704"/>
                      </a:cubicBezTo>
                      <a:cubicBezTo>
                        <a:pt x="13367" y="48605"/>
                        <a:pt x="57971" y="89555"/>
                        <a:pt x="72623" y="82431"/>
                      </a:cubicBezTo>
                      <a:cubicBezTo>
                        <a:pt x="90000" y="73974"/>
                        <a:pt x="33106" y="12458"/>
                        <a:pt x="20795" y="11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39"/>
                <p:cNvSpPr/>
                <p:nvPr/>
              </p:nvSpPr>
              <p:spPr>
                <a:xfrm>
                  <a:off x="5127892" y="1853153"/>
                  <a:ext cx="52691" cy="60140"/>
                </a:xfrm>
                <a:custGeom>
                  <a:avLst/>
                  <a:gdLst/>
                  <a:ahLst/>
                  <a:cxnLst/>
                  <a:rect l="l" t="t" r="r" b="b"/>
                  <a:pathLst>
                    <a:path w="52691" h="60140" extrusionOk="0">
                      <a:moveTo>
                        <a:pt x="52691" y="7104"/>
                      </a:moveTo>
                      <a:lnTo>
                        <a:pt x="40259" y="0"/>
                      </a:lnTo>
                      <a:cubicBezTo>
                        <a:pt x="40259" y="0"/>
                        <a:pt x="32872" y="6499"/>
                        <a:pt x="28856" y="10394"/>
                      </a:cubicBezTo>
                      <a:cubicBezTo>
                        <a:pt x="8249" y="30415"/>
                        <a:pt x="-10520" y="44058"/>
                        <a:pt x="6836" y="58590"/>
                      </a:cubicBezTo>
                      <a:cubicBezTo>
                        <a:pt x="21368" y="70780"/>
                        <a:pt x="52691" y="7084"/>
                        <a:pt x="52691" y="70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39"/>
                <p:cNvSpPr/>
                <p:nvPr/>
              </p:nvSpPr>
              <p:spPr>
                <a:xfrm>
                  <a:off x="5069195" y="1859369"/>
                  <a:ext cx="18095" cy="23542"/>
                </a:xfrm>
                <a:custGeom>
                  <a:avLst/>
                  <a:gdLst/>
                  <a:ahLst/>
                  <a:cxnLst/>
                  <a:rect l="l" t="t" r="r" b="b"/>
                  <a:pathLst>
                    <a:path w="18095" h="23542" extrusionOk="0">
                      <a:moveTo>
                        <a:pt x="18065" y="23391"/>
                      </a:moveTo>
                      <a:cubicBezTo>
                        <a:pt x="17682" y="22947"/>
                        <a:pt x="17318" y="22483"/>
                        <a:pt x="16915" y="22039"/>
                      </a:cubicBezTo>
                      <a:cubicBezTo>
                        <a:pt x="13564" y="18245"/>
                        <a:pt x="9750" y="14249"/>
                        <a:pt x="6460" y="9990"/>
                      </a:cubicBezTo>
                      <a:cubicBezTo>
                        <a:pt x="3978" y="6761"/>
                        <a:pt x="1717" y="3431"/>
                        <a:pt x="143" y="40"/>
                      </a:cubicBezTo>
                      <a:cubicBezTo>
                        <a:pt x="123" y="0"/>
                        <a:pt x="83" y="0"/>
                        <a:pt x="42" y="0"/>
                      </a:cubicBezTo>
                      <a:cubicBezTo>
                        <a:pt x="2" y="0"/>
                        <a:pt x="-18" y="60"/>
                        <a:pt x="22" y="81"/>
                      </a:cubicBezTo>
                      <a:cubicBezTo>
                        <a:pt x="1556" y="3512"/>
                        <a:pt x="3715" y="6923"/>
                        <a:pt x="6178" y="10192"/>
                      </a:cubicBezTo>
                      <a:cubicBezTo>
                        <a:pt x="9427" y="14491"/>
                        <a:pt x="13100" y="18669"/>
                        <a:pt x="16652" y="22281"/>
                      </a:cubicBezTo>
                      <a:cubicBezTo>
                        <a:pt x="17076" y="22705"/>
                        <a:pt x="17500" y="23109"/>
                        <a:pt x="17924" y="23512"/>
                      </a:cubicBezTo>
                      <a:cubicBezTo>
                        <a:pt x="17964" y="23553"/>
                        <a:pt x="18025" y="23553"/>
                        <a:pt x="18065" y="23512"/>
                      </a:cubicBezTo>
                      <a:cubicBezTo>
                        <a:pt x="18105" y="23472"/>
                        <a:pt x="18105" y="23412"/>
                        <a:pt x="18065" y="23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39"/>
                <p:cNvSpPr/>
                <p:nvPr/>
              </p:nvSpPr>
              <p:spPr>
                <a:xfrm>
                  <a:off x="5071147" y="1867002"/>
                  <a:ext cx="4354" cy="2438"/>
                </a:xfrm>
                <a:custGeom>
                  <a:avLst/>
                  <a:gdLst/>
                  <a:ahLst/>
                  <a:cxnLst/>
                  <a:rect l="l" t="t" r="r" b="b"/>
                  <a:pathLst>
                    <a:path w="4354" h="2438" extrusionOk="0">
                      <a:moveTo>
                        <a:pt x="4306" y="2277"/>
                      </a:moveTo>
                      <a:cubicBezTo>
                        <a:pt x="3903" y="2014"/>
                        <a:pt x="3519" y="1752"/>
                        <a:pt x="3116" y="1510"/>
                      </a:cubicBezTo>
                      <a:cubicBezTo>
                        <a:pt x="2167" y="965"/>
                        <a:pt x="1178" y="501"/>
                        <a:pt x="189" y="16"/>
                      </a:cubicBezTo>
                      <a:cubicBezTo>
                        <a:pt x="129" y="-24"/>
                        <a:pt x="48" y="16"/>
                        <a:pt x="8" y="77"/>
                      </a:cubicBezTo>
                      <a:cubicBezTo>
                        <a:pt x="-13" y="137"/>
                        <a:pt x="8" y="218"/>
                        <a:pt x="68" y="238"/>
                      </a:cubicBezTo>
                      <a:lnTo>
                        <a:pt x="4206" y="2438"/>
                      </a:lnTo>
                      <a:cubicBezTo>
                        <a:pt x="4206" y="2438"/>
                        <a:pt x="4306" y="2438"/>
                        <a:pt x="4347" y="2398"/>
                      </a:cubicBezTo>
                      <a:cubicBezTo>
                        <a:pt x="4367" y="2357"/>
                        <a:pt x="4347" y="2297"/>
                        <a:pt x="4306" y="22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39"/>
                <p:cNvSpPr/>
                <p:nvPr/>
              </p:nvSpPr>
              <p:spPr>
                <a:xfrm>
                  <a:off x="5092166" y="1834204"/>
                  <a:ext cx="43119" cy="50704"/>
                </a:xfrm>
                <a:custGeom>
                  <a:avLst/>
                  <a:gdLst/>
                  <a:ahLst/>
                  <a:cxnLst/>
                  <a:rect l="l" t="t" r="r" b="b"/>
                  <a:pathLst>
                    <a:path w="43119" h="50704" extrusionOk="0">
                      <a:moveTo>
                        <a:pt x="18" y="139"/>
                      </a:moveTo>
                      <a:cubicBezTo>
                        <a:pt x="785" y="1067"/>
                        <a:pt x="1572" y="1956"/>
                        <a:pt x="2400" y="2823"/>
                      </a:cubicBezTo>
                      <a:cubicBezTo>
                        <a:pt x="4317" y="4842"/>
                        <a:pt x="6335" y="6759"/>
                        <a:pt x="8111" y="8878"/>
                      </a:cubicBezTo>
                      <a:cubicBezTo>
                        <a:pt x="12955" y="14509"/>
                        <a:pt x="24156" y="26800"/>
                        <a:pt x="33097" y="37658"/>
                      </a:cubicBezTo>
                      <a:cubicBezTo>
                        <a:pt x="37093" y="42522"/>
                        <a:pt x="40666" y="47063"/>
                        <a:pt x="42926" y="50656"/>
                      </a:cubicBezTo>
                      <a:cubicBezTo>
                        <a:pt x="42946" y="50696"/>
                        <a:pt x="43027" y="50716"/>
                        <a:pt x="43067" y="50696"/>
                      </a:cubicBezTo>
                      <a:cubicBezTo>
                        <a:pt x="43128" y="50676"/>
                        <a:pt x="43128" y="50615"/>
                        <a:pt x="43108" y="50555"/>
                      </a:cubicBezTo>
                      <a:cubicBezTo>
                        <a:pt x="40262" y="45893"/>
                        <a:pt x="35378" y="39555"/>
                        <a:pt x="30029" y="33137"/>
                      </a:cubicBezTo>
                      <a:cubicBezTo>
                        <a:pt x="21896" y="23409"/>
                        <a:pt x="12733" y="13480"/>
                        <a:pt x="8495" y="8575"/>
                      </a:cubicBezTo>
                      <a:lnTo>
                        <a:pt x="179" y="18"/>
                      </a:lnTo>
                      <a:cubicBezTo>
                        <a:pt x="179" y="18"/>
                        <a:pt x="79" y="-22"/>
                        <a:pt x="38" y="18"/>
                      </a:cubicBezTo>
                      <a:cubicBezTo>
                        <a:pt x="-2" y="58"/>
                        <a:pt x="-22" y="119"/>
                        <a:pt x="38" y="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9"/>
                <p:cNvSpPr/>
                <p:nvPr/>
              </p:nvSpPr>
              <p:spPr>
                <a:xfrm>
                  <a:off x="5133155" y="1884315"/>
                  <a:ext cx="1776" cy="8360"/>
                </a:xfrm>
                <a:custGeom>
                  <a:avLst/>
                  <a:gdLst/>
                  <a:ahLst/>
                  <a:cxnLst/>
                  <a:rect l="l" t="t" r="r" b="b"/>
                  <a:pathLst>
                    <a:path w="1776" h="8360" extrusionOk="0">
                      <a:moveTo>
                        <a:pt x="1574" y="81"/>
                      </a:moveTo>
                      <a:lnTo>
                        <a:pt x="0" y="8174"/>
                      </a:lnTo>
                      <a:cubicBezTo>
                        <a:pt x="0" y="8174"/>
                        <a:pt x="20" y="8335"/>
                        <a:pt x="101" y="8356"/>
                      </a:cubicBezTo>
                      <a:cubicBezTo>
                        <a:pt x="182" y="8376"/>
                        <a:pt x="262" y="8335"/>
                        <a:pt x="282" y="8255"/>
                      </a:cubicBezTo>
                      <a:cubicBezTo>
                        <a:pt x="666" y="6923"/>
                        <a:pt x="1029" y="5590"/>
                        <a:pt x="1272" y="4218"/>
                      </a:cubicBezTo>
                      <a:cubicBezTo>
                        <a:pt x="1473" y="3128"/>
                        <a:pt x="1675" y="2038"/>
                        <a:pt x="1756" y="949"/>
                      </a:cubicBezTo>
                      <a:cubicBezTo>
                        <a:pt x="1776" y="666"/>
                        <a:pt x="1756" y="404"/>
                        <a:pt x="1776" y="121"/>
                      </a:cubicBezTo>
                      <a:cubicBezTo>
                        <a:pt x="1776" y="60"/>
                        <a:pt x="1736" y="20"/>
                        <a:pt x="1675" y="0"/>
                      </a:cubicBezTo>
                      <a:cubicBezTo>
                        <a:pt x="1614" y="0"/>
                        <a:pt x="1574" y="20"/>
                        <a:pt x="1574" y="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9"/>
                <p:cNvSpPr/>
                <p:nvPr/>
              </p:nvSpPr>
              <p:spPr>
                <a:xfrm>
                  <a:off x="5134802" y="1884348"/>
                  <a:ext cx="2248" cy="6327"/>
                </a:xfrm>
                <a:custGeom>
                  <a:avLst/>
                  <a:gdLst/>
                  <a:ahLst/>
                  <a:cxnLst/>
                  <a:rect l="l" t="t" r="r" b="b"/>
                  <a:pathLst>
                    <a:path w="2248" h="6327" extrusionOk="0">
                      <a:moveTo>
                        <a:pt x="8" y="169"/>
                      </a:moveTo>
                      <a:lnTo>
                        <a:pt x="2006" y="6244"/>
                      </a:lnTo>
                      <a:cubicBezTo>
                        <a:pt x="2006" y="6244"/>
                        <a:pt x="2087" y="6345"/>
                        <a:pt x="2147" y="6325"/>
                      </a:cubicBezTo>
                      <a:cubicBezTo>
                        <a:pt x="2228" y="6325"/>
                        <a:pt x="2248" y="6224"/>
                        <a:pt x="2248" y="6163"/>
                      </a:cubicBezTo>
                      <a:cubicBezTo>
                        <a:pt x="1925" y="4912"/>
                        <a:pt x="1602" y="3661"/>
                        <a:pt x="1178" y="2450"/>
                      </a:cubicBezTo>
                      <a:cubicBezTo>
                        <a:pt x="896" y="1642"/>
                        <a:pt x="553" y="855"/>
                        <a:pt x="189" y="68"/>
                      </a:cubicBezTo>
                      <a:cubicBezTo>
                        <a:pt x="189" y="8"/>
                        <a:pt x="109" y="-13"/>
                        <a:pt x="48" y="8"/>
                      </a:cubicBezTo>
                      <a:cubicBezTo>
                        <a:pt x="8" y="28"/>
                        <a:pt x="-12" y="88"/>
                        <a:pt x="8" y="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9"/>
                <p:cNvSpPr/>
                <p:nvPr/>
              </p:nvSpPr>
              <p:spPr>
                <a:xfrm>
                  <a:off x="5165802" y="1856774"/>
                  <a:ext cx="9917" cy="6980"/>
                </a:xfrm>
                <a:custGeom>
                  <a:avLst/>
                  <a:gdLst/>
                  <a:ahLst/>
                  <a:cxnLst/>
                  <a:rect l="l" t="t" r="r" b="b"/>
                  <a:pathLst>
                    <a:path w="9917" h="6980" extrusionOk="0">
                      <a:moveTo>
                        <a:pt x="8" y="133"/>
                      </a:moveTo>
                      <a:cubicBezTo>
                        <a:pt x="997" y="2192"/>
                        <a:pt x="2369" y="3625"/>
                        <a:pt x="4044" y="4674"/>
                      </a:cubicBezTo>
                      <a:cubicBezTo>
                        <a:pt x="5700" y="5704"/>
                        <a:pt x="7637" y="6370"/>
                        <a:pt x="9716" y="6975"/>
                      </a:cubicBezTo>
                      <a:cubicBezTo>
                        <a:pt x="9796" y="6995"/>
                        <a:pt x="9897" y="6955"/>
                        <a:pt x="9918" y="6874"/>
                      </a:cubicBezTo>
                      <a:cubicBezTo>
                        <a:pt x="9918" y="6793"/>
                        <a:pt x="9897" y="6692"/>
                        <a:pt x="9817" y="6672"/>
                      </a:cubicBezTo>
                      <a:cubicBezTo>
                        <a:pt x="7354" y="5946"/>
                        <a:pt x="5114" y="5098"/>
                        <a:pt x="3257" y="3685"/>
                      </a:cubicBezTo>
                      <a:cubicBezTo>
                        <a:pt x="2046" y="2757"/>
                        <a:pt x="997" y="1606"/>
                        <a:pt x="189" y="52"/>
                      </a:cubicBezTo>
                      <a:cubicBezTo>
                        <a:pt x="169" y="-8"/>
                        <a:pt x="109" y="-8"/>
                        <a:pt x="48" y="12"/>
                      </a:cubicBezTo>
                      <a:cubicBezTo>
                        <a:pt x="8" y="32"/>
                        <a:pt x="-12" y="93"/>
                        <a:pt x="8" y="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91" name="Google Shape;1991;p39"/>
              <p:cNvSpPr/>
              <p:nvPr/>
            </p:nvSpPr>
            <p:spPr>
              <a:xfrm>
                <a:off x="5161793" y="1818202"/>
                <a:ext cx="29883" cy="43979"/>
              </a:xfrm>
              <a:custGeom>
                <a:avLst/>
                <a:gdLst/>
                <a:ahLst/>
                <a:cxnLst/>
                <a:rect l="l" t="t" r="r" b="b"/>
                <a:pathLst>
                  <a:path w="29883" h="43979" extrusionOk="0">
                    <a:moveTo>
                      <a:pt x="5995" y="23386"/>
                    </a:moveTo>
                    <a:cubicBezTo>
                      <a:pt x="2261" y="14466"/>
                      <a:pt x="-2401" y="13416"/>
                      <a:pt x="1434" y="24194"/>
                    </a:cubicBezTo>
                    <a:lnTo>
                      <a:pt x="6096" y="34244"/>
                    </a:lnTo>
                    <a:lnTo>
                      <a:pt x="5511" y="37373"/>
                    </a:lnTo>
                    <a:cubicBezTo>
                      <a:pt x="7691" y="42983"/>
                      <a:pt x="10435" y="44860"/>
                      <a:pt x="16510" y="43609"/>
                    </a:cubicBezTo>
                    <a:cubicBezTo>
                      <a:pt x="16510" y="43609"/>
                      <a:pt x="21273" y="34971"/>
                      <a:pt x="26238" y="25970"/>
                    </a:cubicBezTo>
                    <a:cubicBezTo>
                      <a:pt x="27146" y="24335"/>
                      <a:pt x="31970" y="9844"/>
                      <a:pt x="28842" y="8148"/>
                    </a:cubicBezTo>
                    <a:cubicBezTo>
                      <a:pt x="27651" y="7503"/>
                      <a:pt x="23776" y="21106"/>
                      <a:pt x="21576" y="22539"/>
                    </a:cubicBezTo>
                    <a:cubicBezTo>
                      <a:pt x="23493" y="19067"/>
                      <a:pt x="26844" y="7180"/>
                      <a:pt x="24200" y="4738"/>
                    </a:cubicBezTo>
                    <a:cubicBezTo>
                      <a:pt x="21596" y="2336"/>
                      <a:pt x="19840" y="17331"/>
                      <a:pt x="17317" y="20379"/>
                    </a:cubicBezTo>
                    <a:cubicBezTo>
                      <a:pt x="17378" y="18421"/>
                      <a:pt x="21495" y="2699"/>
                      <a:pt x="18165" y="1266"/>
                    </a:cubicBezTo>
                    <a:cubicBezTo>
                      <a:pt x="15824" y="257"/>
                      <a:pt x="13221" y="17473"/>
                      <a:pt x="12534" y="18986"/>
                    </a:cubicBezTo>
                    <a:cubicBezTo>
                      <a:pt x="12373" y="15071"/>
                      <a:pt x="15319" y="-550"/>
                      <a:pt x="11868" y="15"/>
                    </a:cubicBezTo>
                    <a:cubicBezTo>
                      <a:pt x="10678" y="217"/>
                      <a:pt x="5975" y="23406"/>
                      <a:pt x="5975" y="23406"/>
                    </a:cubicBezTo>
                    <a:close/>
                  </a:path>
                </a:pathLst>
              </a:custGeom>
              <a:solidFill>
                <a:srgbClr val="F996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2" name="Google Shape;1992;p39"/>
            <p:cNvGrpSpPr/>
            <p:nvPr/>
          </p:nvGrpSpPr>
          <p:grpSpPr>
            <a:xfrm>
              <a:off x="5068455" y="1759421"/>
              <a:ext cx="73838" cy="74260"/>
              <a:chOff x="5068455" y="1759421"/>
              <a:chExt cx="73838" cy="74260"/>
            </a:xfrm>
          </p:grpSpPr>
          <p:grpSp>
            <p:nvGrpSpPr>
              <p:cNvPr id="1993" name="Google Shape;1993;p39"/>
              <p:cNvGrpSpPr/>
              <p:nvPr/>
            </p:nvGrpSpPr>
            <p:grpSpPr>
              <a:xfrm>
                <a:off x="5078958" y="1764931"/>
                <a:ext cx="60561" cy="68750"/>
                <a:chOff x="5078958" y="1764931"/>
                <a:chExt cx="60561" cy="68750"/>
              </a:xfrm>
            </p:grpSpPr>
            <p:sp>
              <p:nvSpPr>
                <p:cNvPr id="1994" name="Google Shape;1994;p39"/>
                <p:cNvSpPr/>
                <p:nvPr/>
              </p:nvSpPr>
              <p:spPr>
                <a:xfrm>
                  <a:off x="5078958" y="1764931"/>
                  <a:ext cx="60561" cy="68750"/>
                </a:xfrm>
                <a:custGeom>
                  <a:avLst/>
                  <a:gdLst/>
                  <a:ahLst/>
                  <a:cxnLst/>
                  <a:rect l="l" t="t" r="r" b="b"/>
                  <a:pathLst>
                    <a:path w="60561" h="68750" extrusionOk="0">
                      <a:moveTo>
                        <a:pt x="36840" y="68605"/>
                      </a:moveTo>
                      <a:cubicBezTo>
                        <a:pt x="12419" y="70825"/>
                        <a:pt x="2146" y="47050"/>
                        <a:pt x="612" y="39259"/>
                      </a:cubicBezTo>
                      <a:cubicBezTo>
                        <a:pt x="-3585" y="18088"/>
                        <a:pt x="14861" y="6039"/>
                        <a:pt x="23580" y="2003"/>
                      </a:cubicBezTo>
                      <a:cubicBezTo>
                        <a:pt x="45034" y="-7927"/>
                        <a:pt x="62350" y="21781"/>
                        <a:pt x="60413" y="31792"/>
                      </a:cubicBezTo>
                      <a:cubicBezTo>
                        <a:pt x="57345" y="47716"/>
                        <a:pt x="55892" y="66869"/>
                        <a:pt x="36840" y="68605"/>
                      </a:cubicBezTo>
                      <a:close/>
                    </a:path>
                  </a:pathLst>
                </a:custGeom>
                <a:solidFill>
                  <a:srgbClr val="F996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9"/>
                <p:cNvSpPr/>
                <p:nvPr/>
              </p:nvSpPr>
              <p:spPr>
                <a:xfrm>
                  <a:off x="5124063" y="1799266"/>
                  <a:ext cx="4631" cy="19625"/>
                </a:xfrm>
                <a:custGeom>
                  <a:avLst/>
                  <a:gdLst/>
                  <a:ahLst/>
                  <a:cxnLst/>
                  <a:rect l="l" t="t" r="r" b="b"/>
                  <a:pathLst>
                    <a:path w="4631" h="19625" extrusionOk="0">
                      <a:moveTo>
                        <a:pt x="4571" y="202"/>
                      </a:moveTo>
                      <a:cubicBezTo>
                        <a:pt x="4409" y="81"/>
                        <a:pt x="4450" y="40"/>
                        <a:pt x="4248" y="0"/>
                      </a:cubicBezTo>
                      <a:cubicBezTo>
                        <a:pt x="4167" y="0"/>
                        <a:pt x="4086" y="40"/>
                        <a:pt x="4006" y="61"/>
                      </a:cubicBezTo>
                      <a:cubicBezTo>
                        <a:pt x="3360" y="242"/>
                        <a:pt x="2734" y="545"/>
                        <a:pt x="2189" y="949"/>
                      </a:cubicBezTo>
                      <a:cubicBezTo>
                        <a:pt x="232" y="2523"/>
                        <a:pt x="-192" y="4198"/>
                        <a:pt x="70" y="5934"/>
                      </a:cubicBezTo>
                      <a:cubicBezTo>
                        <a:pt x="353" y="7790"/>
                        <a:pt x="1523" y="9708"/>
                        <a:pt x="2432" y="11645"/>
                      </a:cubicBezTo>
                      <a:cubicBezTo>
                        <a:pt x="3300" y="13482"/>
                        <a:pt x="3965" y="15319"/>
                        <a:pt x="3158" y="17094"/>
                      </a:cubicBezTo>
                      <a:cubicBezTo>
                        <a:pt x="2956" y="17599"/>
                        <a:pt x="2674" y="18063"/>
                        <a:pt x="2351" y="18487"/>
                      </a:cubicBezTo>
                      <a:cubicBezTo>
                        <a:pt x="2129" y="18770"/>
                        <a:pt x="1907" y="19052"/>
                        <a:pt x="1604" y="19234"/>
                      </a:cubicBezTo>
                      <a:cubicBezTo>
                        <a:pt x="1503" y="19294"/>
                        <a:pt x="1463" y="19416"/>
                        <a:pt x="1523" y="19516"/>
                      </a:cubicBezTo>
                      <a:cubicBezTo>
                        <a:pt x="1584" y="19617"/>
                        <a:pt x="1705" y="19658"/>
                        <a:pt x="1806" y="19597"/>
                      </a:cubicBezTo>
                      <a:cubicBezTo>
                        <a:pt x="2290" y="19416"/>
                        <a:pt x="2734" y="19113"/>
                        <a:pt x="3098" y="18729"/>
                      </a:cubicBezTo>
                      <a:cubicBezTo>
                        <a:pt x="3441" y="18366"/>
                        <a:pt x="3703" y="17902"/>
                        <a:pt x="3945" y="17438"/>
                      </a:cubicBezTo>
                      <a:cubicBezTo>
                        <a:pt x="4874" y="15419"/>
                        <a:pt x="4228" y="13341"/>
                        <a:pt x="3259" y="11242"/>
                      </a:cubicBezTo>
                      <a:cubicBezTo>
                        <a:pt x="2391" y="9385"/>
                        <a:pt x="1281" y="7548"/>
                        <a:pt x="1019" y="5772"/>
                      </a:cubicBezTo>
                      <a:cubicBezTo>
                        <a:pt x="797" y="4359"/>
                        <a:pt x="1180" y="2987"/>
                        <a:pt x="2795" y="1695"/>
                      </a:cubicBezTo>
                      <a:cubicBezTo>
                        <a:pt x="3279" y="1251"/>
                        <a:pt x="4026" y="1130"/>
                        <a:pt x="4470" y="666"/>
                      </a:cubicBezTo>
                      <a:cubicBezTo>
                        <a:pt x="4611" y="525"/>
                        <a:pt x="4531" y="505"/>
                        <a:pt x="4591" y="323"/>
                      </a:cubicBezTo>
                      <a:cubicBezTo>
                        <a:pt x="4611" y="323"/>
                        <a:pt x="4631" y="283"/>
                        <a:pt x="4631" y="262"/>
                      </a:cubicBezTo>
                      <a:cubicBezTo>
                        <a:pt x="4631" y="242"/>
                        <a:pt x="4591" y="222"/>
                        <a:pt x="4571" y="2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9"/>
                <p:cNvSpPr/>
                <p:nvPr/>
              </p:nvSpPr>
              <p:spPr>
                <a:xfrm>
                  <a:off x="5121853" y="1817047"/>
                  <a:ext cx="1297" cy="961"/>
                </a:xfrm>
                <a:custGeom>
                  <a:avLst/>
                  <a:gdLst/>
                  <a:ahLst/>
                  <a:cxnLst/>
                  <a:rect l="l" t="t" r="r" b="b"/>
                  <a:pathLst>
                    <a:path w="1297" h="961" extrusionOk="0">
                      <a:moveTo>
                        <a:pt x="929" y="928"/>
                      </a:moveTo>
                      <a:cubicBezTo>
                        <a:pt x="929" y="928"/>
                        <a:pt x="1352" y="827"/>
                        <a:pt x="1292" y="484"/>
                      </a:cubicBezTo>
                      <a:cubicBezTo>
                        <a:pt x="1211" y="0"/>
                        <a:pt x="747" y="0"/>
                        <a:pt x="747" y="0"/>
                      </a:cubicBezTo>
                      <a:lnTo>
                        <a:pt x="747" y="0"/>
                      </a:lnTo>
                      <a:cubicBezTo>
                        <a:pt x="747" y="0"/>
                        <a:pt x="707" y="0"/>
                        <a:pt x="686" y="0"/>
                      </a:cubicBezTo>
                      <a:cubicBezTo>
                        <a:pt x="565" y="40"/>
                        <a:pt x="0" y="484"/>
                        <a:pt x="0" y="646"/>
                      </a:cubicBezTo>
                      <a:cubicBezTo>
                        <a:pt x="0" y="1009"/>
                        <a:pt x="767" y="969"/>
                        <a:pt x="888" y="949"/>
                      </a:cubicBezTo>
                      <a:cubicBezTo>
                        <a:pt x="888" y="949"/>
                        <a:pt x="929" y="949"/>
                        <a:pt x="929" y="949"/>
                      </a:cubicBezTo>
                      <a:lnTo>
                        <a:pt x="929" y="9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9"/>
                <p:cNvSpPr/>
                <p:nvPr/>
              </p:nvSpPr>
              <p:spPr>
                <a:xfrm>
                  <a:off x="5128019" y="1802456"/>
                  <a:ext cx="5812" cy="3308"/>
                </a:xfrm>
                <a:custGeom>
                  <a:avLst/>
                  <a:gdLst/>
                  <a:ahLst/>
                  <a:cxnLst/>
                  <a:rect l="l" t="t" r="r" b="b"/>
                  <a:pathLst>
                    <a:path w="5812" h="3308" extrusionOk="0">
                      <a:moveTo>
                        <a:pt x="70" y="3026"/>
                      </a:moveTo>
                      <a:cubicBezTo>
                        <a:pt x="70" y="3026"/>
                        <a:pt x="171" y="2986"/>
                        <a:pt x="373" y="3087"/>
                      </a:cubicBezTo>
                      <a:cubicBezTo>
                        <a:pt x="373" y="3107"/>
                        <a:pt x="373" y="3147"/>
                        <a:pt x="413" y="3147"/>
                      </a:cubicBezTo>
                      <a:cubicBezTo>
                        <a:pt x="433" y="3147"/>
                        <a:pt x="474" y="3147"/>
                        <a:pt x="474" y="3107"/>
                      </a:cubicBezTo>
                      <a:cubicBezTo>
                        <a:pt x="695" y="3127"/>
                        <a:pt x="756" y="3188"/>
                        <a:pt x="756" y="3228"/>
                      </a:cubicBezTo>
                      <a:cubicBezTo>
                        <a:pt x="756" y="3309"/>
                        <a:pt x="494" y="3390"/>
                        <a:pt x="877" y="3147"/>
                      </a:cubicBezTo>
                      <a:cubicBezTo>
                        <a:pt x="958" y="3107"/>
                        <a:pt x="958" y="2986"/>
                        <a:pt x="978" y="2905"/>
                      </a:cubicBezTo>
                      <a:cubicBezTo>
                        <a:pt x="1442" y="1876"/>
                        <a:pt x="2250" y="1270"/>
                        <a:pt x="3057" y="1169"/>
                      </a:cubicBezTo>
                      <a:cubicBezTo>
                        <a:pt x="3420" y="1129"/>
                        <a:pt x="3783" y="1190"/>
                        <a:pt x="4127" y="1412"/>
                      </a:cubicBezTo>
                      <a:cubicBezTo>
                        <a:pt x="4591" y="1714"/>
                        <a:pt x="5015" y="2199"/>
                        <a:pt x="5317" y="3006"/>
                      </a:cubicBezTo>
                      <a:cubicBezTo>
                        <a:pt x="5358" y="3147"/>
                        <a:pt x="5479" y="3228"/>
                        <a:pt x="5620" y="3188"/>
                      </a:cubicBezTo>
                      <a:cubicBezTo>
                        <a:pt x="5761" y="3147"/>
                        <a:pt x="5842" y="3026"/>
                        <a:pt x="5802" y="2885"/>
                      </a:cubicBezTo>
                      <a:cubicBezTo>
                        <a:pt x="5640" y="1553"/>
                        <a:pt x="5055" y="725"/>
                        <a:pt x="4349" y="302"/>
                      </a:cubicBezTo>
                      <a:cubicBezTo>
                        <a:pt x="3925" y="39"/>
                        <a:pt x="3420" y="-41"/>
                        <a:pt x="2936" y="19"/>
                      </a:cubicBezTo>
                      <a:cubicBezTo>
                        <a:pt x="1785" y="140"/>
                        <a:pt x="595" y="1069"/>
                        <a:pt x="110" y="2582"/>
                      </a:cubicBezTo>
                      <a:cubicBezTo>
                        <a:pt x="70" y="2683"/>
                        <a:pt x="-31" y="2804"/>
                        <a:pt x="9" y="2905"/>
                      </a:cubicBezTo>
                      <a:cubicBezTo>
                        <a:pt x="211" y="3329"/>
                        <a:pt x="9" y="3107"/>
                        <a:pt x="70" y="30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9"/>
                <p:cNvSpPr/>
                <p:nvPr/>
              </p:nvSpPr>
              <p:spPr>
                <a:xfrm>
                  <a:off x="5106773" y="1801811"/>
                  <a:ext cx="8701" cy="4942"/>
                </a:xfrm>
                <a:custGeom>
                  <a:avLst/>
                  <a:gdLst/>
                  <a:ahLst/>
                  <a:cxnLst/>
                  <a:rect l="l" t="t" r="r" b="b"/>
                  <a:pathLst>
                    <a:path w="8701" h="4942" extrusionOk="0">
                      <a:moveTo>
                        <a:pt x="7794" y="4942"/>
                      </a:moveTo>
                      <a:lnTo>
                        <a:pt x="7794" y="4942"/>
                      </a:lnTo>
                      <a:cubicBezTo>
                        <a:pt x="7895" y="4882"/>
                        <a:pt x="8056" y="4841"/>
                        <a:pt x="8177" y="4862"/>
                      </a:cubicBezTo>
                      <a:cubicBezTo>
                        <a:pt x="8177" y="4862"/>
                        <a:pt x="8177" y="4902"/>
                        <a:pt x="8238" y="4902"/>
                      </a:cubicBezTo>
                      <a:cubicBezTo>
                        <a:pt x="8278" y="4902"/>
                        <a:pt x="8258" y="4841"/>
                        <a:pt x="8278" y="4841"/>
                      </a:cubicBezTo>
                      <a:cubicBezTo>
                        <a:pt x="8379" y="4781"/>
                        <a:pt x="8540" y="4761"/>
                        <a:pt x="8662" y="4781"/>
                      </a:cubicBezTo>
                      <a:lnTo>
                        <a:pt x="8662" y="4781"/>
                      </a:lnTo>
                      <a:cubicBezTo>
                        <a:pt x="8662" y="4781"/>
                        <a:pt x="8702" y="4700"/>
                        <a:pt x="8702" y="4700"/>
                      </a:cubicBezTo>
                      <a:cubicBezTo>
                        <a:pt x="8702" y="4700"/>
                        <a:pt x="8702" y="4680"/>
                        <a:pt x="8702" y="4660"/>
                      </a:cubicBezTo>
                      <a:cubicBezTo>
                        <a:pt x="8662" y="4377"/>
                        <a:pt x="8621" y="4075"/>
                        <a:pt x="8540" y="3772"/>
                      </a:cubicBezTo>
                      <a:cubicBezTo>
                        <a:pt x="8339" y="2944"/>
                        <a:pt x="7995" y="2137"/>
                        <a:pt x="7471" y="1532"/>
                      </a:cubicBezTo>
                      <a:cubicBezTo>
                        <a:pt x="6764" y="724"/>
                        <a:pt x="5715" y="179"/>
                        <a:pt x="4625" y="38"/>
                      </a:cubicBezTo>
                      <a:cubicBezTo>
                        <a:pt x="3515" y="-103"/>
                        <a:pt x="2365" y="139"/>
                        <a:pt x="1497" y="926"/>
                      </a:cubicBezTo>
                      <a:cubicBezTo>
                        <a:pt x="1093" y="1309"/>
                        <a:pt x="790" y="1733"/>
                        <a:pt x="528" y="2218"/>
                      </a:cubicBezTo>
                      <a:cubicBezTo>
                        <a:pt x="427" y="2399"/>
                        <a:pt x="326" y="2581"/>
                        <a:pt x="266" y="2763"/>
                      </a:cubicBezTo>
                      <a:cubicBezTo>
                        <a:pt x="165" y="3045"/>
                        <a:pt x="104" y="3348"/>
                        <a:pt x="23" y="3631"/>
                      </a:cubicBezTo>
                      <a:cubicBezTo>
                        <a:pt x="-37" y="3772"/>
                        <a:pt x="23" y="3933"/>
                        <a:pt x="165" y="3994"/>
                      </a:cubicBezTo>
                      <a:cubicBezTo>
                        <a:pt x="306" y="4054"/>
                        <a:pt x="467" y="3994"/>
                        <a:pt x="528" y="3852"/>
                      </a:cubicBezTo>
                      <a:cubicBezTo>
                        <a:pt x="689" y="3610"/>
                        <a:pt x="871" y="3388"/>
                        <a:pt x="1033" y="3146"/>
                      </a:cubicBezTo>
                      <a:cubicBezTo>
                        <a:pt x="1194" y="2924"/>
                        <a:pt x="1315" y="2682"/>
                        <a:pt x="1476" y="2460"/>
                      </a:cubicBezTo>
                      <a:cubicBezTo>
                        <a:pt x="1678" y="2177"/>
                        <a:pt x="1900" y="1915"/>
                        <a:pt x="2163" y="1693"/>
                      </a:cubicBezTo>
                      <a:cubicBezTo>
                        <a:pt x="2809" y="1128"/>
                        <a:pt x="3656" y="966"/>
                        <a:pt x="4463" y="1087"/>
                      </a:cubicBezTo>
                      <a:cubicBezTo>
                        <a:pt x="5291" y="1209"/>
                        <a:pt x="6098" y="1632"/>
                        <a:pt x="6643" y="2258"/>
                      </a:cubicBezTo>
                      <a:cubicBezTo>
                        <a:pt x="7208" y="2884"/>
                        <a:pt x="7451" y="3812"/>
                        <a:pt x="7632" y="4640"/>
                      </a:cubicBezTo>
                      <a:cubicBezTo>
                        <a:pt x="7632" y="4720"/>
                        <a:pt x="7632" y="4841"/>
                        <a:pt x="7693" y="4882"/>
                      </a:cubicBezTo>
                      <a:cubicBezTo>
                        <a:pt x="7713" y="4902"/>
                        <a:pt x="7753" y="4922"/>
                        <a:pt x="7773" y="49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9" name="Google Shape;1999;p39"/>
              <p:cNvGrpSpPr/>
              <p:nvPr/>
            </p:nvGrpSpPr>
            <p:grpSpPr>
              <a:xfrm>
                <a:off x="5068455" y="1798661"/>
                <a:ext cx="19625" cy="21363"/>
                <a:chOff x="5068455" y="1798661"/>
                <a:chExt cx="19625" cy="21363"/>
              </a:xfrm>
            </p:grpSpPr>
            <p:sp>
              <p:nvSpPr>
                <p:cNvPr id="2000" name="Google Shape;2000;p39"/>
                <p:cNvSpPr/>
                <p:nvPr/>
              </p:nvSpPr>
              <p:spPr>
                <a:xfrm>
                  <a:off x="5068455" y="1798661"/>
                  <a:ext cx="19625" cy="21363"/>
                </a:xfrm>
                <a:custGeom>
                  <a:avLst/>
                  <a:gdLst/>
                  <a:ahLst/>
                  <a:cxnLst/>
                  <a:rect l="l" t="t" r="r" b="b"/>
                  <a:pathLst>
                    <a:path w="19625" h="21363" extrusionOk="0">
                      <a:moveTo>
                        <a:pt x="17090" y="19515"/>
                      </a:moveTo>
                      <a:cubicBezTo>
                        <a:pt x="11176" y="23532"/>
                        <a:pt x="5868" y="20303"/>
                        <a:pt x="2679" y="16488"/>
                      </a:cubicBezTo>
                      <a:cubicBezTo>
                        <a:pt x="-1902" y="10978"/>
                        <a:pt x="-227" y="3854"/>
                        <a:pt x="4819" y="1069"/>
                      </a:cubicBezTo>
                      <a:cubicBezTo>
                        <a:pt x="11317" y="-2504"/>
                        <a:pt x="17130" y="3793"/>
                        <a:pt x="18200" y="6599"/>
                      </a:cubicBezTo>
                      <a:cubicBezTo>
                        <a:pt x="19754" y="10675"/>
                        <a:pt x="20823" y="16972"/>
                        <a:pt x="17069" y="19515"/>
                      </a:cubicBezTo>
                      <a:close/>
                    </a:path>
                  </a:pathLst>
                </a:custGeom>
                <a:solidFill>
                  <a:srgbClr val="F9967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9"/>
                <p:cNvSpPr/>
                <p:nvPr/>
              </p:nvSpPr>
              <p:spPr>
                <a:xfrm>
                  <a:off x="5071343" y="1803926"/>
                  <a:ext cx="12458" cy="12373"/>
                </a:xfrm>
                <a:custGeom>
                  <a:avLst/>
                  <a:gdLst/>
                  <a:ahLst/>
                  <a:cxnLst/>
                  <a:rect l="l" t="t" r="r" b="b"/>
                  <a:pathLst>
                    <a:path w="12458" h="12373" extrusionOk="0">
                      <a:moveTo>
                        <a:pt x="195" y="4927"/>
                      </a:moveTo>
                      <a:cubicBezTo>
                        <a:pt x="195" y="4927"/>
                        <a:pt x="276" y="4886"/>
                        <a:pt x="316" y="4826"/>
                      </a:cubicBezTo>
                      <a:cubicBezTo>
                        <a:pt x="397" y="4705"/>
                        <a:pt x="377" y="4543"/>
                        <a:pt x="397" y="4402"/>
                      </a:cubicBezTo>
                      <a:cubicBezTo>
                        <a:pt x="801" y="2727"/>
                        <a:pt x="1911" y="1536"/>
                        <a:pt x="3283" y="991"/>
                      </a:cubicBezTo>
                      <a:cubicBezTo>
                        <a:pt x="4777" y="406"/>
                        <a:pt x="6573" y="567"/>
                        <a:pt x="8066" y="1798"/>
                      </a:cubicBezTo>
                      <a:cubicBezTo>
                        <a:pt x="9540" y="2989"/>
                        <a:pt x="10549" y="4684"/>
                        <a:pt x="11174" y="6521"/>
                      </a:cubicBezTo>
                      <a:cubicBezTo>
                        <a:pt x="11558" y="7611"/>
                        <a:pt x="11760" y="8781"/>
                        <a:pt x="11901" y="9912"/>
                      </a:cubicBezTo>
                      <a:cubicBezTo>
                        <a:pt x="12002" y="10699"/>
                        <a:pt x="12083" y="11486"/>
                        <a:pt x="12083" y="12233"/>
                      </a:cubicBezTo>
                      <a:cubicBezTo>
                        <a:pt x="12083" y="12293"/>
                        <a:pt x="12123" y="12354"/>
                        <a:pt x="12204" y="12374"/>
                      </a:cubicBezTo>
                      <a:cubicBezTo>
                        <a:pt x="12264" y="12374"/>
                        <a:pt x="12325" y="12333"/>
                        <a:pt x="12345" y="12253"/>
                      </a:cubicBezTo>
                      <a:cubicBezTo>
                        <a:pt x="12426" y="11486"/>
                        <a:pt x="12486" y="10678"/>
                        <a:pt x="12446" y="9871"/>
                      </a:cubicBezTo>
                      <a:cubicBezTo>
                        <a:pt x="12385" y="8680"/>
                        <a:pt x="12123" y="7490"/>
                        <a:pt x="11760" y="6339"/>
                      </a:cubicBezTo>
                      <a:cubicBezTo>
                        <a:pt x="11114" y="4382"/>
                        <a:pt x="10044" y="2585"/>
                        <a:pt x="8510" y="1294"/>
                      </a:cubicBezTo>
                      <a:cubicBezTo>
                        <a:pt x="6815" y="-99"/>
                        <a:pt x="4736" y="-321"/>
                        <a:pt x="3061" y="406"/>
                      </a:cubicBezTo>
                      <a:cubicBezTo>
                        <a:pt x="1547" y="1052"/>
                        <a:pt x="336" y="2444"/>
                        <a:pt x="54" y="4321"/>
                      </a:cubicBezTo>
                      <a:cubicBezTo>
                        <a:pt x="34" y="4462"/>
                        <a:pt x="-27" y="4624"/>
                        <a:pt x="14" y="4765"/>
                      </a:cubicBezTo>
                      <a:cubicBezTo>
                        <a:pt x="14" y="4826"/>
                        <a:pt x="54" y="4826"/>
                        <a:pt x="114" y="4886"/>
                      </a:cubicBezTo>
                      <a:cubicBezTo>
                        <a:pt x="114" y="4906"/>
                        <a:pt x="114" y="4947"/>
                        <a:pt x="155" y="4947"/>
                      </a:cubicBezTo>
                      <a:cubicBezTo>
                        <a:pt x="175" y="4947"/>
                        <a:pt x="215" y="4947"/>
                        <a:pt x="215" y="49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9"/>
                <p:cNvSpPr/>
                <p:nvPr/>
              </p:nvSpPr>
              <p:spPr>
                <a:xfrm>
                  <a:off x="5075567" y="1808573"/>
                  <a:ext cx="8196" cy="6443"/>
                </a:xfrm>
                <a:custGeom>
                  <a:avLst/>
                  <a:gdLst/>
                  <a:ahLst/>
                  <a:cxnLst/>
                  <a:rect l="l" t="t" r="r" b="b"/>
                  <a:pathLst>
                    <a:path w="8196" h="6443" extrusionOk="0">
                      <a:moveTo>
                        <a:pt x="8040" y="5143"/>
                      </a:moveTo>
                      <a:cubicBezTo>
                        <a:pt x="8040" y="5143"/>
                        <a:pt x="8120" y="5143"/>
                        <a:pt x="8161" y="5042"/>
                      </a:cubicBezTo>
                      <a:cubicBezTo>
                        <a:pt x="8262" y="4820"/>
                        <a:pt x="8120" y="4558"/>
                        <a:pt x="8080" y="4336"/>
                      </a:cubicBezTo>
                      <a:cubicBezTo>
                        <a:pt x="7818" y="2943"/>
                        <a:pt x="7212" y="1894"/>
                        <a:pt x="6445" y="1188"/>
                      </a:cubicBezTo>
                      <a:cubicBezTo>
                        <a:pt x="5436" y="259"/>
                        <a:pt x="4165" y="-84"/>
                        <a:pt x="3034" y="17"/>
                      </a:cubicBezTo>
                      <a:cubicBezTo>
                        <a:pt x="1339" y="199"/>
                        <a:pt x="-114" y="1430"/>
                        <a:pt x="7" y="3428"/>
                      </a:cubicBezTo>
                      <a:cubicBezTo>
                        <a:pt x="47" y="4275"/>
                        <a:pt x="411" y="5264"/>
                        <a:pt x="1157" y="6354"/>
                      </a:cubicBezTo>
                      <a:cubicBezTo>
                        <a:pt x="1218" y="6435"/>
                        <a:pt x="1319" y="6475"/>
                        <a:pt x="1420" y="6415"/>
                      </a:cubicBezTo>
                      <a:cubicBezTo>
                        <a:pt x="1501" y="6354"/>
                        <a:pt x="1541" y="6253"/>
                        <a:pt x="1480" y="6152"/>
                      </a:cubicBezTo>
                      <a:cubicBezTo>
                        <a:pt x="875" y="5103"/>
                        <a:pt x="633" y="4175"/>
                        <a:pt x="612" y="3408"/>
                      </a:cubicBezTo>
                      <a:cubicBezTo>
                        <a:pt x="592" y="1793"/>
                        <a:pt x="1723" y="824"/>
                        <a:pt x="3095" y="683"/>
                      </a:cubicBezTo>
                      <a:cubicBezTo>
                        <a:pt x="4064" y="582"/>
                        <a:pt x="5113" y="905"/>
                        <a:pt x="6001" y="1652"/>
                      </a:cubicBezTo>
                      <a:cubicBezTo>
                        <a:pt x="6708" y="2277"/>
                        <a:pt x="7293" y="3165"/>
                        <a:pt x="7616" y="4417"/>
                      </a:cubicBezTo>
                      <a:cubicBezTo>
                        <a:pt x="7676" y="4619"/>
                        <a:pt x="7616" y="4881"/>
                        <a:pt x="7757" y="5063"/>
                      </a:cubicBezTo>
                      <a:cubicBezTo>
                        <a:pt x="7818" y="5143"/>
                        <a:pt x="7797" y="5063"/>
                        <a:pt x="7898" y="5123"/>
                      </a:cubicBezTo>
                      <a:cubicBezTo>
                        <a:pt x="7898" y="5143"/>
                        <a:pt x="7918" y="5184"/>
                        <a:pt x="7959" y="5163"/>
                      </a:cubicBezTo>
                      <a:cubicBezTo>
                        <a:pt x="7979" y="5163"/>
                        <a:pt x="7999" y="5123"/>
                        <a:pt x="7999" y="51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03" name="Google Shape;2003;p39"/>
              <p:cNvSpPr/>
              <p:nvPr/>
            </p:nvSpPr>
            <p:spPr>
              <a:xfrm>
                <a:off x="5074454" y="1759421"/>
                <a:ext cx="67839" cy="54658"/>
              </a:xfrm>
              <a:custGeom>
                <a:avLst/>
                <a:gdLst/>
                <a:ahLst/>
                <a:cxnLst/>
                <a:rect l="l" t="t" r="r" b="b"/>
                <a:pathLst>
                  <a:path w="67839" h="54658" extrusionOk="0">
                    <a:moveTo>
                      <a:pt x="62131" y="52297"/>
                    </a:moveTo>
                    <a:cubicBezTo>
                      <a:pt x="62414" y="50441"/>
                      <a:pt x="62979" y="38089"/>
                      <a:pt x="62979" y="38089"/>
                    </a:cubicBezTo>
                    <a:cubicBezTo>
                      <a:pt x="56218" y="34254"/>
                      <a:pt x="48750" y="28946"/>
                      <a:pt x="45804" y="18371"/>
                    </a:cubicBezTo>
                    <a:cubicBezTo>
                      <a:pt x="45804" y="18371"/>
                      <a:pt x="38639" y="42206"/>
                      <a:pt x="15732" y="41924"/>
                    </a:cubicBezTo>
                    <a:cubicBezTo>
                      <a:pt x="15732" y="41924"/>
                      <a:pt x="15348" y="48644"/>
                      <a:pt x="11050" y="54659"/>
                    </a:cubicBezTo>
                    <a:cubicBezTo>
                      <a:pt x="11050" y="54659"/>
                      <a:pt x="9213" y="40632"/>
                      <a:pt x="313" y="39542"/>
                    </a:cubicBezTo>
                    <a:cubicBezTo>
                      <a:pt x="-3118" y="15787"/>
                      <a:pt x="22372" y="-11055"/>
                      <a:pt x="43483" y="4727"/>
                    </a:cubicBezTo>
                    <a:cubicBezTo>
                      <a:pt x="43483" y="4727"/>
                      <a:pt x="64029" y="1518"/>
                      <a:pt x="67621" y="28280"/>
                    </a:cubicBezTo>
                    <a:cubicBezTo>
                      <a:pt x="68973" y="38412"/>
                      <a:pt x="63665" y="48967"/>
                      <a:pt x="62131" y="523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04" name="Google Shape;2004;p39"/>
          <p:cNvGrpSpPr/>
          <p:nvPr/>
        </p:nvGrpSpPr>
        <p:grpSpPr>
          <a:xfrm>
            <a:off x="7733635" y="538038"/>
            <a:ext cx="1632517" cy="938667"/>
            <a:chOff x="7129010" y="301613"/>
            <a:chExt cx="1632517" cy="938667"/>
          </a:xfrm>
        </p:grpSpPr>
        <p:sp>
          <p:nvSpPr>
            <p:cNvPr id="2005" name="Google Shape;2005;p39"/>
            <p:cNvSpPr/>
            <p:nvPr/>
          </p:nvSpPr>
          <p:spPr>
            <a:xfrm>
              <a:off x="7129010" y="858003"/>
              <a:ext cx="705128" cy="382277"/>
            </a:xfrm>
            <a:custGeom>
              <a:avLst/>
              <a:gdLst/>
              <a:ahLst/>
              <a:cxnLst/>
              <a:rect l="l" t="t" r="r" b="b"/>
              <a:pathLst>
                <a:path w="705128" h="382277" extrusionOk="0">
                  <a:moveTo>
                    <a:pt x="694882" y="248052"/>
                  </a:moveTo>
                  <a:cubicBezTo>
                    <a:pt x="673451" y="302821"/>
                    <a:pt x="607157" y="342254"/>
                    <a:pt x="528100" y="355208"/>
                  </a:cubicBezTo>
                  <a:cubicBezTo>
                    <a:pt x="520956" y="356351"/>
                    <a:pt x="513621" y="357304"/>
                    <a:pt x="506192" y="358066"/>
                  </a:cubicBezTo>
                  <a:cubicBezTo>
                    <a:pt x="415228" y="389212"/>
                    <a:pt x="310834" y="389212"/>
                    <a:pt x="221299" y="364352"/>
                  </a:cubicBezTo>
                  <a:cubicBezTo>
                    <a:pt x="213679" y="363876"/>
                    <a:pt x="206059" y="363114"/>
                    <a:pt x="198534" y="362161"/>
                  </a:cubicBezTo>
                  <a:cubicBezTo>
                    <a:pt x="115667" y="351970"/>
                    <a:pt x="41658" y="316727"/>
                    <a:pt x="11940" y="261482"/>
                  </a:cubicBezTo>
                  <a:cubicBezTo>
                    <a:pt x="-27113" y="188521"/>
                    <a:pt x="33943" y="115559"/>
                    <a:pt x="132431" y="83460"/>
                  </a:cubicBezTo>
                  <a:cubicBezTo>
                    <a:pt x="139003" y="81364"/>
                    <a:pt x="145575" y="79364"/>
                    <a:pt x="150909" y="76983"/>
                  </a:cubicBezTo>
                  <a:cubicBezTo>
                    <a:pt x="188342" y="36692"/>
                    <a:pt x="253208" y="8308"/>
                    <a:pt x="321597" y="1164"/>
                  </a:cubicBezTo>
                  <a:cubicBezTo>
                    <a:pt x="422467" y="-8266"/>
                    <a:pt x="494476" y="41359"/>
                    <a:pt x="551721" y="86413"/>
                  </a:cubicBezTo>
                  <a:cubicBezTo>
                    <a:pt x="558008" y="88603"/>
                    <a:pt x="564866" y="90699"/>
                    <a:pt x="571724" y="92794"/>
                  </a:cubicBezTo>
                  <a:cubicBezTo>
                    <a:pt x="653829" y="118893"/>
                    <a:pt x="724505" y="168232"/>
                    <a:pt x="700311" y="233574"/>
                  </a:cubicBezTo>
                  <a:cubicBezTo>
                    <a:pt x="698883" y="238432"/>
                    <a:pt x="697073" y="243289"/>
                    <a:pt x="694882" y="2481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9"/>
            <p:cNvSpPr/>
            <p:nvPr/>
          </p:nvSpPr>
          <p:spPr>
            <a:xfrm>
              <a:off x="7834156" y="301613"/>
              <a:ext cx="927371" cy="382643"/>
            </a:xfrm>
            <a:custGeom>
              <a:avLst/>
              <a:gdLst/>
              <a:ahLst/>
              <a:cxnLst/>
              <a:rect l="l" t="t" r="r" b="b"/>
              <a:pathLst>
                <a:path w="1240630"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16A34F9C-765E-5B31-719C-12C4B49511A4}"/>
              </a:ext>
            </a:extLst>
          </p:cNvPr>
          <p:cNvSpPr txBox="1"/>
          <p:nvPr/>
        </p:nvSpPr>
        <p:spPr>
          <a:xfrm>
            <a:off x="2198908" y="2528341"/>
            <a:ext cx="4557709" cy="307777"/>
          </a:xfrm>
          <a:prstGeom prst="rect">
            <a:avLst/>
          </a:prstGeom>
          <a:noFill/>
        </p:spPr>
        <p:txBody>
          <a:bodyPr wrap="square" rtlCol="0">
            <a:spAutoFit/>
          </a:bodyPr>
          <a:lstStyle/>
          <a:p>
            <a:pPr algn="ctr"/>
            <a:r>
              <a:rPr lang="en-US" b="1" dirty="0"/>
              <a:t>Do you have any questions?</a:t>
            </a:r>
            <a:endParaRPr lang="en-US" dirty="0"/>
          </a:p>
        </p:txBody>
      </p:sp>
      <p:grpSp>
        <p:nvGrpSpPr>
          <p:cNvPr id="14" name="Google Shape;2347;p46">
            <a:extLst>
              <a:ext uri="{FF2B5EF4-FFF2-40B4-BE49-F238E27FC236}">
                <a16:creationId xmlns:a16="http://schemas.microsoft.com/office/drawing/2014/main" id="{2BC31B15-CB6E-144C-2BF5-E3EA7DE8A581}"/>
              </a:ext>
            </a:extLst>
          </p:cNvPr>
          <p:cNvGrpSpPr/>
          <p:nvPr/>
        </p:nvGrpSpPr>
        <p:grpSpPr>
          <a:xfrm>
            <a:off x="7197910" y="242746"/>
            <a:ext cx="1665274" cy="1273167"/>
            <a:chOff x="7197910" y="242746"/>
            <a:chExt cx="1665274" cy="1273167"/>
          </a:xfrm>
        </p:grpSpPr>
        <p:sp>
          <p:nvSpPr>
            <p:cNvPr id="15" name="Google Shape;2348;p46">
              <a:extLst>
                <a:ext uri="{FF2B5EF4-FFF2-40B4-BE49-F238E27FC236}">
                  <a16:creationId xmlns:a16="http://schemas.microsoft.com/office/drawing/2014/main" id="{8E4226DA-014C-3EA8-F65D-F51201349680}"/>
                </a:ext>
              </a:extLst>
            </p:cNvPr>
            <p:cNvSpPr/>
            <p:nvPr/>
          </p:nvSpPr>
          <p:spPr>
            <a:xfrm>
              <a:off x="7752133" y="242746"/>
              <a:ext cx="1015397" cy="1015397"/>
            </a:xfrm>
            <a:custGeom>
              <a:avLst/>
              <a:gdLst/>
              <a:ahLst/>
              <a:cxnLst/>
              <a:rect l="l" t="t" r="r" b="b"/>
              <a:pathLst>
                <a:path w="544449" h="544449" extrusionOk="0">
                  <a:moveTo>
                    <a:pt x="544449" y="272225"/>
                  </a:moveTo>
                  <a:cubicBezTo>
                    <a:pt x="544449" y="422570"/>
                    <a:pt x="422570" y="544449"/>
                    <a:pt x="272225" y="544449"/>
                  </a:cubicBezTo>
                  <a:cubicBezTo>
                    <a:pt x="121879" y="544449"/>
                    <a:pt x="0" y="422570"/>
                    <a:pt x="0" y="272225"/>
                  </a:cubicBezTo>
                  <a:cubicBezTo>
                    <a:pt x="0" y="121879"/>
                    <a:pt x="121879" y="0"/>
                    <a:pt x="272225" y="0"/>
                  </a:cubicBezTo>
                  <a:cubicBezTo>
                    <a:pt x="422570" y="0"/>
                    <a:pt x="544449" y="121879"/>
                    <a:pt x="544449" y="2722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 name="Google Shape;2349;p46">
              <a:extLst>
                <a:ext uri="{FF2B5EF4-FFF2-40B4-BE49-F238E27FC236}">
                  <a16:creationId xmlns:a16="http://schemas.microsoft.com/office/drawing/2014/main" id="{CCB4D1CE-995E-CC76-B77C-53F246378424}"/>
                </a:ext>
              </a:extLst>
            </p:cNvPr>
            <p:cNvGrpSpPr/>
            <p:nvPr/>
          </p:nvGrpSpPr>
          <p:grpSpPr>
            <a:xfrm>
              <a:off x="7197910" y="1013446"/>
              <a:ext cx="1665274" cy="502467"/>
              <a:chOff x="551985" y="598471"/>
              <a:chExt cx="1665274" cy="502467"/>
            </a:xfrm>
          </p:grpSpPr>
          <p:sp>
            <p:nvSpPr>
              <p:cNvPr id="17" name="Google Shape;2350;p46">
                <a:extLst>
                  <a:ext uri="{FF2B5EF4-FFF2-40B4-BE49-F238E27FC236}">
                    <a16:creationId xmlns:a16="http://schemas.microsoft.com/office/drawing/2014/main" id="{78E9CE71-5320-0170-79E9-166901571590}"/>
                  </a:ext>
                </a:extLst>
              </p:cNvPr>
              <p:cNvSpPr/>
              <p:nvPr/>
            </p:nvSpPr>
            <p:spPr>
              <a:xfrm>
                <a:off x="551985" y="692525"/>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51;p46">
                <a:extLst>
                  <a:ext uri="{FF2B5EF4-FFF2-40B4-BE49-F238E27FC236}">
                    <a16:creationId xmlns:a16="http://schemas.microsoft.com/office/drawing/2014/main" id="{17952E9E-22CF-54FA-29B7-1A6AA0497CB1}"/>
                  </a:ext>
                </a:extLst>
              </p:cNvPr>
              <p:cNvSpPr/>
              <p:nvPr/>
            </p:nvSpPr>
            <p:spPr>
              <a:xfrm>
                <a:off x="1290413" y="598471"/>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 name="Google Shape;2358;p47">
            <a:extLst>
              <a:ext uri="{FF2B5EF4-FFF2-40B4-BE49-F238E27FC236}">
                <a16:creationId xmlns:a16="http://schemas.microsoft.com/office/drawing/2014/main" id="{38BD1486-0CEA-805D-AC1B-B22821473BC4}"/>
              </a:ext>
            </a:extLst>
          </p:cNvPr>
          <p:cNvGrpSpPr/>
          <p:nvPr/>
        </p:nvGrpSpPr>
        <p:grpSpPr>
          <a:xfrm>
            <a:off x="822171" y="1940926"/>
            <a:ext cx="1867929" cy="2891024"/>
            <a:chOff x="4722543" y="464972"/>
            <a:chExt cx="434665" cy="672738"/>
          </a:xfrm>
        </p:grpSpPr>
        <p:grpSp>
          <p:nvGrpSpPr>
            <p:cNvPr id="20" name="Google Shape;2359;p47">
              <a:extLst>
                <a:ext uri="{FF2B5EF4-FFF2-40B4-BE49-F238E27FC236}">
                  <a16:creationId xmlns:a16="http://schemas.microsoft.com/office/drawing/2014/main" id="{59BC35B1-777F-0C85-958A-AE56432936E7}"/>
                </a:ext>
              </a:extLst>
            </p:cNvPr>
            <p:cNvGrpSpPr/>
            <p:nvPr/>
          </p:nvGrpSpPr>
          <p:grpSpPr>
            <a:xfrm>
              <a:off x="4846770" y="990696"/>
              <a:ext cx="198890" cy="147014"/>
              <a:chOff x="4846770" y="990696"/>
              <a:chExt cx="198890" cy="147014"/>
            </a:xfrm>
          </p:grpSpPr>
          <p:sp>
            <p:nvSpPr>
              <p:cNvPr id="1795" name="Google Shape;2360;p47">
                <a:extLst>
                  <a:ext uri="{FF2B5EF4-FFF2-40B4-BE49-F238E27FC236}">
                    <a16:creationId xmlns:a16="http://schemas.microsoft.com/office/drawing/2014/main" id="{73D82499-CC88-7C86-7835-0429A018CD8F}"/>
                  </a:ext>
                </a:extLst>
              </p:cNvPr>
              <p:cNvSpPr/>
              <p:nvPr/>
            </p:nvSpPr>
            <p:spPr>
              <a:xfrm>
                <a:off x="4846770" y="990696"/>
                <a:ext cx="198890" cy="147014"/>
              </a:xfrm>
              <a:custGeom>
                <a:avLst/>
                <a:gdLst/>
                <a:ahLst/>
                <a:cxnLst/>
                <a:rect l="l" t="t" r="r" b="b"/>
                <a:pathLst>
                  <a:path w="198890" h="147014" extrusionOk="0">
                    <a:moveTo>
                      <a:pt x="7282" y="505"/>
                    </a:moveTo>
                    <a:cubicBezTo>
                      <a:pt x="15577" y="182"/>
                      <a:pt x="192980" y="0"/>
                      <a:pt x="192980" y="0"/>
                    </a:cubicBezTo>
                    <a:cubicBezTo>
                      <a:pt x="192980" y="0"/>
                      <a:pt x="199681" y="323"/>
                      <a:pt x="198813" y="4925"/>
                    </a:cubicBezTo>
                    <a:cubicBezTo>
                      <a:pt x="197945" y="9526"/>
                      <a:pt x="190781" y="10777"/>
                      <a:pt x="190781" y="10777"/>
                    </a:cubicBezTo>
                    <a:lnTo>
                      <a:pt x="160446" y="138149"/>
                    </a:lnTo>
                    <a:cubicBezTo>
                      <a:pt x="160446" y="138149"/>
                      <a:pt x="138528" y="148603"/>
                      <a:pt x="105711" y="146807"/>
                    </a:cubicBezTo>
                    <a:cubicBezTo>
                      <a:pt x="72875" y="145011"/>
                      <a:pt x="39694" y="139340"/>
                      <a:pt x="39694" y="139340"/>
                    </a:cubicBezTo>
                    <a:lnTo>
                      <a:pt x="7887" y="12150"/>
                    </a:lnTo>
                    <a:cubicBezTo>
                      <a:pt x="7887" y="12150"/>
                      <a:pt x="359" y="13966"/>
                      <a:pt x="16" y="6539"/>
                    </a:cubicBezTo>
                    <a:cubicBezTo>
                      <a:pt x="-327" y="-908"/>
                      <a:pt x="4961" y="606"/>
                      <a:pt x="7282" y="5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6" name="Google Shape;2361;p47">
                <a:extLst>
                  <a:ext uri="{FF2B5EF4-FFF2-40B4-BE49-F238E27FC236}">
                    <a16:creationId xmlns:a16="http://schemas.microsoft.com/office/drawing/2014/main" id="{F0C5B8DD-4290-0649-0158-6D8084252466}"/>
                  </a:ext>
                </a:extLst>
              </p:cNvPr>
              <p:cNvGrpSpPr/>
              <p:nvPr/>
            </p:nvGrpSpPr>
            <p:grpSpPr>
              <a:xfrm>
                <a:off x="4854157" y="1000969"/>
                <a:ext cx="183933" cy="122890"/>
                <a:chOff x="4854157" y="1000969"/>
                <a:chExt cx="183933" cy="122890"/>
              </a:xfrm>
            </p:grpSpPr>
            <p:grpSp>
              <p:nvGrpSpPr>
                <p:cNvPr id="1797" name="Google Shape;2362;p47">
                  <a:extLst>
                    <a:ext uri="{FF2B5EF4-FFF2-40B4-BE49-F238E27FC236}">
                      <a16:creationId xmlns:a16="http://schemas.microsoft.com/office/drawing/2014/main" id="{6066DAA6-6FF7-F936-1380-1147DBC072C2}"/>
                    </a:ext>
                  </a:extLst>
                </p:cNvPr>
                <p:cNvGrpSpPr/>
                <p:nvPr/>
              </p:nvGrpSpPr>
              <p:grpSpPr>
                <a:xfrm>
                  <a:off x="4854157" y="1000969"/>
                  <a:ext cx="183933" cy="13744"/>
                  <a:chOff x="4854157" y="1000969"/>
                  <a:chExt cx="183933" cy="13744"/>
                </a:xfrm>
              </p:grpSpPr>
              <p:sp>
                <p:nvSpPr>
                  <p:cNvPr id="1804" name="Google Shape;2363;p47">
                    <a:extLst>
                      <a:ext uri="{FF2B5EF4-FFF2-40B4-BE49-F238E27FC236}">
                        <a16:creationId xmlns:a16="http://schemas.microsoft.com/office/drawing/2014/main" id="{3CB28CBD-9620-05F7-F847-0EB222E6A696}"/>
                      </a:ext>
                    </a:extLst>
                  </p:cNvPr>
                  <p:cNvSpPr/>
                  <p:nvPr/>
                </p:nvSpPr>
                <p:spPr>
                  <a:xfrm>
                    <a:off x="4854657" y="1001473"/>
                    <a:ext cx="182913" cy="12735"/>
                  </a:xfrm>
                  <a:custGeom>
                    <a:avLst/>
                    <a:gdLst/>
                    <a:ahLst/>
                    <a:cxnLst/>
                    <a:rect l="l" t="t" r="r" b="b"/>
                    <a:pathLst>
                      <a:path w="182913" h="12735" extrusionOk="0">
                        <a:moveTo>
                          <a:pt x="0" y="1372"/>
                        </a:moveTo>
                        <a:lnTo>
                          <a:pt x="182914" y="0"/>
                        </a:lnTo>
                        <a:lnTo>
                          <a:pt x="179886" y="12735"/>
                        </a:lnTo>
                        <a:cubicBezTo>
                          <a:pt x="179886" y="12735"/>
                          <a:pt x="129834" y="6357"/>
                          <a:pt x="89469" y="6357"/>
                        </a:cubicBezTo>
                        <a:cubicBezTo>
                          <a:pt x="49104" y="6357"/>
                          <a:pt x="3229" y="12735"/>
                          <a:pt x="3229" y="12735"/>
                        </a:cubicBezTo>
                        <a:lnTo>
                          <a:pt x="20" y="1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2364;p47">
                    <a:extLst>
                      <a:ext uri="{FF2B5EF4-FFF2-40B4-BE49-F238E27FC236}">
                        <a16:creationId xmlns:a16="http://schemas.microsoft.com/office/drawing/2014/main" id="{46A14EFC-2C25-3E5A-9BE8-52736A402075}"/>
                      </a:ext>
                    </a:extLst>
                  </p:cNvPr>
                  <p:cNvSpPr/>
                  <p:nvPr/>
                </p:nvSpPr>
                <p:spPr>
                  <a:xfrm>
                    <a:off x="4854157" y="1000969"/>
                    <a:ext cx="183933" cy="13744"/>
                  </a:xfrm>
                  <a:custGeom>
                    <a:avLst/>
                    <a:gdLst/>
                    <a:ahLst/>
                    <a:cxnLst/>
                    <a:rect l="l" t="t" r="r" b="b"/>
                    <a:pathLst>
                      <a:path w="183933" h="13744" extrusionOk="0">
                        <a:moveTo>
                          <a:pt x="3709" y="13744"/>
                        </a:moveTo>
                        <a:cubicBezTo>
                          <a:pt x="3487" y="13744"/>
                          <a:pt x="3285" y="13603"/>
                          <a:pt x="3225" y="13381"/>
                        </a:cubicBezTo>
                        <a:lnTo>
                          <a:pt x="16" y="1998"/>
                        </a:lnTo>
                        <a:cubicBezTo>
                          <a:pt x="-24" y="1837"/>
                          <a:pt x="16" y="1675"/>
                          <a:pt x="97" y="1554"/>
                        </a:cubicBezTo>
                        <a:cubicBezTo>
                          <a:pt x="177" y="1433"/>
                          <a:pt x="339" y="1352"/>
                          <a:pt x="500" y="1352"/>
                        </a:cubicBezTo>
                        <a:lnTo>
                          <a:pt x="183414" y="0"/>
                        </a:lnTo>
                        <a:cubicBezTo>
                          <a:pt x="183535" y="61"/>
                          <a:pt x="183717" y="61"/>
                          <a:pt x="183818" y="182"/>
                        </a:cubicBezTo>
                        <a:cubicBezTo>
                          <a:pt x="183918" y="303"/>
                          <a:pt x="183959" y="464"/>
                          <a:pt x="183918" y="606"/>
                        </a:cubicBezTo>
                        <a:lnTo>
                          <a:pt x="180891" y="13341"/>
                        </a:lnTo>
                        <a:cubicBezTo>
                          <a:pt x="180831" y="13583"/>
                          <a:pt x="180588" y="13744"/>
                          <a:pt x="180346" y="13724"/>
                        </a:cubicBezTo>
                        <a:cubicBezTo>
                          <a:pt x="179842" y="13664"/>
                          <a:pt x="129870" y="7367"/>
                          <a:pt x="89989" y="7367"/>
                        </a:cubicBezTo>
                        <a:cubicBezTo>
                          <a:pt x="50109" y="7367"/>
                          <a:pt x="4274" y="13664"/>
                          <a:pt x="3810" y="13724"/>
                        </a:cubicBezTo>
                        <a:cubicBezTo>
                          <a:pt x="3790" y="13724"/>
                          <a:pt x="3770" y="13724"/>
                          <a:pt x="3750" y="13724"/>
                        </a:cubicBezTo>
                        <a:close/>
                        <a:moveTo>
                          <a:pt x="89949" y="6357"/>
                        </a:moveTo>
                        <a:cubicBezTo>
                          <a:pt x="127872" y="6357"/>
                          <a:pt x="174877" y="12049"/>
                          <a:pt x="179983" y="12675"/>
                        </a:cubicBezTo>
                        <a:lnTo>
                          <a:pt x="182768" y="1009"/>
                        </a:lnTo>
                        <a:lnTo>
                          <a:pt x="1166" y="2361"/>
                        </a:lnTo>
                        <a:lnTo>
                          <a:pt x="4093" y="12675"/>
                        </a:lnTo>
                        <a:cubicBezTo>
                          <a:pt x="8896" y="12029"/>
                          <a:pt x="52107" y="6357"/>
                          <a:pt x="89969" y="63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8" name="Google Shape;2365;p47">
                  <a:extLst>
                    <a:ext uri="{FF2B5EF4-FFF2-40B4-BE49-F238E27FC236}">
                      <a16:creationId xmlns:a16="http://schemas.microsoft.com/office/drawing/2014/main" id="{FA732A10-0091-59D3-8225-447E15248976}"/>
                    </a:ext>
                  </a:extLst>
                </p:cNvPr>
                <p:cNvSpPr/>
                <p:nvPr/>
              </p:nvSpPr>
              <p:spPr>
                <a:xfrm>
                  <a:off x="4874981" y="1022968"/>
                  <a:ext cx="2321" cy="24017"/>
                </a:xfrm>
                <a:custGeom>
                  <a:avLst/>
                  <a:gdLst/>
                  <a:ahLst/>
                  <a:cxnLst/>
                  <a:rect l="l" t="t" r="r" b="b"/>
                  <a:pathLst>
                    <a:path w="2321" h="24017" extrusionOk="0">
                      <a:moveTo>
                        <a:pt x="1816" y="24017"/>
                      </a:moveTo>
                      <a:cubicBezTo>
                        <a:pt x="1554" y="24017"/>
                        <a:pt x="1332" y="23815"/>
                        <a:pt x="1312" y="23533"/>
                      </a:cubicBezTo>
                      <a:lnTo>
                        <a:pt x="0" y="525"/>
                      </a:lnTo>
                      <a:cubicBezTo>
                        <a:pt x="0" y="242"/>
                        <a:pt x="202" y="0"/>
                        <a:pt x="484" y="0"/>
                      </a:cubicBezTo>
                      <a:cubicBezTo>
                        <a:pt x="767" y="0"/>
                        <a:pt x="1009" y="202"/>
                        <a:pt x="1009" y="484"/>
                      </a:cubicBezTo>
                      <a:lnTo>
                        <a:pt x="2321" y="23492"/>
                      </a:lnTo>
                      <a:cubicBezTo>
                        <a:pt x="2321" y="23775"/>
                        <a:pt x="2119" y="24017"/>
                        <a:pt x="1837" y="24017"/>
                      </a:cubicBezTo>
                      <a:lnTo>
                        <a:pt x="1816" y="240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2366;p47">
                  <a:extLst>
                    <a:ext uri="{FF2B5EF4-FFF2-40B4-BE49-F238E27FC236}">
                      <a16:creationId xmlns:a16="http://schemas.microsoft.com/office/drawing/2014/main" id="{D4954D08-73FB-472A-4085-14B0109AEFF6}"/>
                    </a:ext>
                  </a:extLst>
                </p:cNvPr>
                <p:cNvSpPr/>
                <p:nvPr/>
              </p:nvSpPr>
              <p:spPr>
                <a:xfrm>
                  <a:off x="4884810" y="1036773"/>
                  <a:ext cx="1654" cy="27286"/>
                </a:xfrm>
                <a:custGeom>
                  <a:avLst/>
                  <a:gdLst/>
                  <a:ahLst/>
                  <a:cxnLst/>
                  <a:rect l="l" t="t" r="r" b="b"/>
                  <a:pathLst>
                    <a:path w="1654" h="27286" extrusionOk="0">
                      <a:moveTo>
                        <a:pt x="1170" y="27287"/>
                      </a:moveTo>
                      <a:cubicBezTo>
                        <a:pt x="888" y="27287"/>
                        <a:pt x="666" y="27065"/>
                        <a:pt x="666" y="26802"/>
                      </a:cubicBezTo>
                      <a:lnTo>
                        <a:pt x="0" y="525"/>
                      </a:lnTo>
                      <a:cubicBezTo>
                        <a:pt x="0" y="242"/>
                        <a:pt x="222" y="20"/>
                        <a:pt x="484" y="0"/>
                      </a:cubicBezTo>
                      <a:lnTo>
                        <a:pt x="484" y="0"/>
                      </a:lnTo>
                      <a:cubicBezTo>
                        <a:pt x="767" y="0"/>
                        <a:pt x="989" y="222"/>
                        <a:pt x="989" y="484"/>
                      </a:cubicBezTo>
                      <a:lnTo>
                        <a:pt x="1655" y="26762"/>
                      </a:lnTo>
                      <a:cubicBezTo>
                        <a:pt x="1655" y="27044"/>
                        <a:pt x="1433" y="27267"/>
                        <a:pt x="1170" y="27287"/>
                      </a:cubicBezTo>
                      <a:lnTo>
                        <a:pt x="1170" y="272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2367;p47">
                  <a:extLst>
                    <a:ext uri="{FF2B5EF4-FFF2-40B4-BE49-F238E27FC236}">
                      <a16:creationId xmlns:a16="http://schemas.microsoft.com/office/drawing/2014/main" id="{2B2335DA-0063-E9C5-1C71-8E3877415AD1}"/>
                    </a:ext>
                  </a:extLst>
                </p:cNvPr>
                <p:cNvSpPr/>
                <p:nvPr/>
              </p:nvSpPr>
              <p:spPr>
                <a:xfrm>
                  <a:off x="4894679" y="1054513"/>
                  <a:ext cx="2321" cy="25328"/>
                </a:xfrm>
                <a:custGeom>
                  <a:avLst/>
                  <a:gdLst/>
                  <a:ahLst/>
                  <a:cxnLst/>
                  <a:rect l="l" t="t" r="r" b="b"/>
                  <a:pathLst>
                    <a:path w="2321" h="25328" extrusionOk="0">
                      <a:moveTo>
                        <a:pt x="1816" y="25329"/>
                      </a:moveTo>
                      <a:cubicBezTo>
                        <a:pt x="1554" y="25329"/>
                        <a:pt x="1332" y="25127"/>
                        <a:pt x="1312" y="24845"/>
                      </a:cubicBezTo>
                      <a:lnTo>
                        <a:pt x="0" y="525"/>
                      </a:lnTo>
                      <a:cubicBezTo>
                        <a:pt x="0" y="242"/>
                        <a:pt x="202" y="0"/>
                        <a:pt x="484" y="0"/>
                      </a:cubicBezTo>
                      <a:lnTo>
                        <a:pt x="505" y="0"/>
                      </a:lnTo>
                      <a:cubicBezTo>
                        <a:pt x="767" y="0"/>
                        <a:pt x="989" y="202"/>
                        <a:pt x="1009" y="484"/>
                      </a:cubicBezTo>
                      <a:lnTo>
                        <a:pt x="2321" y="24804"/>
                      </a:lnTo>
                      <a:cubicBezTo>
                        <a:pt x="2321" y="25087"/>
                        <a:pt x="2119" y="25329"/>
                        <a:pt x="1837" y="25329"/>
                      </a:cubicBezTo>
                      <a:lnTo>
                        <a:pt x="1816" y="253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2368;p47">
                  <a:extLst>
                    <a:ext uri="{FF2B5EF4-FFF2-40B4-BE49-F238E27FC236}">
                      <a16:creationId xmlns:a16="http://schemas.microsoft.com/office/drawing/2014/main" id="{C4595632-6D73-4FB3-FAC5-0C3F670A8255}"/>
                    </a:ext>
                  </a:extLst>
                </p:cNvPr>
                <p:cNvSpPr/>
                <p:nvPr/>
              </p:nvSpPr>
              <p:spPr>
                <a:xfrm>
                  <a:off x="5003785" y="1098531"/>
                  <a:ext cx="1009" cy="19415"/>
                </a:xfrm>
                <a:custGeom>
                  <a:avLst/>
                  <a:gdLst/>
                  <a:ahLst/>
                  <a:cxnLst/>
                  <a:rect l="l" t="t" r="r" b="b"/>
                  <a:pathLst>
                    <a:path w="1009" h="19415" extrusionOk="0">
                      <a:moveTo>
                        <a:pt x="505" y="19416"/>
                      </a:moveTo>
                      <a:cubicBezTo>
                        <a:pt x="222" y="19416"/>
                        <a:pt x="0" y="19194"/>
                        <a:pt x="0" y="18911"/>
                      </a:cubicBezTo>
                      <a:lnTo>
                        <a:pt x="0" y="505"/>
                      </a:lnTo>
                      <a:cubicBezTo>
                        <a:pt x="0" y="222"/>
                        <a:pt x="222" y="0"/>
                        <a:pt x="505" y="0"/>
                      </a:cubicBezTo>
                      <a:cubicBezTo>
                        <a:pt x="787" y="0"/>
                        <a:pt x="1009" y="222"/>
                        <a:pt x="1009" y="505"/>
                      </a:cubicBezTo>
                      <a:lnTo>
                        <a:pt x="1009" y="18911"/>
                      </a:lnTo>
                      <a:cubicBezTo>
                        <a:pt x="1009" y="19194"/>
                        <a:pt x="787" y="19416"/>
                        <a:pt x="505" y="194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2369;p47">
                  <a:extLst>
                    <a:ext uri="{FF2B5EF4-FFF2-40B4-BE49-F238E27FC236}">
                      <a16:creationId xmlns:a16="http://schemas.microsoft.com/office/drawing/2014/main" id="{CB88D1F7-42C8-1F83-3E49-5DCC6EF93C0D}"/>
                    </a:ext>
                  </a:extLst>
                </p:cNvPr>
                <p:cNvSpPr/>
                <p:nvPr/>
              </p:nvSpPr>
              <p:spPr>
                <a:xfrm>
                  <a:off x="4993916" y="1105130"/>
                  <a:ext cx="1009" cy="15459"/>
                </a:xfrm>
                <a:custGeom>
                  <a:avLst/>
                  <a:gdLst/>
                  <a:ahLst/>
                  <a:cxnLst/>
                  <a:rect l="l" t="t" r="r" b="b"/>
                  <a:pathLst>
                    <a:path w="1009" h="15459" extrusionOk="0">
                      <a:moveTo>
                        <a:pt x="505" y="15460"/>
                      </a:moveTo>
                      <a:cubicBezTo>
                        <a:pt x="222" y="15460"/>
                        <a:pt x="0" y="15238"/>
                        <a:pt x="0" y="14955"/>
                      </a:cubicBezTo>
                      <a:lnTo>
                        <a:pt x="0" y="505"/>
                      </a:lnTo>
                      <a:cubicBezTo>
                        <a:pt x="0" y="222"/>
                        <a:pt x="222" y="0"/>
                        <a:pt x="505" y="0"/>
                      </a:cubicBezTo>
                      <a:cubicBezTo>
                        <a:pt x="787" y="0"/>
                        <a:pt x="1009" y="222"/>
                        <a:pt x="1009" y="505"/>
                      </a:cubicBezTo>
                      <a:lnTo>
                        <a:pt x="1009" y="14955"/>
                      </a:lnTo>
                      <a:cubicBezTo>
                        <a:pt x="1009" y="15238"/>
                        <a:pt x="787" y="15460"/>
                        <a:pt x="505" y="15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2370;p47">
                  <a:extLst>
                    <a:ext uri="{FF2B5EF4-FFF2-40B4-BE49-F238E27FC236}">
                      <a16:creationId xmlns:a16="http://schemas.microsoft.com/office/drawing/2014/main" id="{2F790538-B7E5-B2A7-A176-FBA3F58091AD}"/>
                    </a:ext>
                  </a:extLst>
                </p:cNvPr>
                <p:cNvSpPr/>
                <p:nvPr/>
              </p:nvSpPr>
              <p:spPr>
                <a:xfrm>
                  <a:off x="4983401" y="1113647"/>
                  <a:ext cx="1009" cy="10212"/>
                </a:xfrm>
                <a:custGeom>
                  <a:avLst/>
                  <a:gdLst/>
                  <a:ahLst/>
                  <a:cxnLst/>
                  <a:rect l="l" t="t" r="r" b="b"/>
                  <a:pathLst>
                    <a:path w="1009" h="10212" extrusionOk="0">
                      <a:moveTo>
                        <a:pt x="505" y="10212"/>
                      </a:moveTo>
                      <a:cubicBezTo>
                        <a:pt x="222" y="10212"/>
                        <a:pt x="0" y="9990"/>
                        <a:pt x="0" y="9708"/>
                      </a:cubicBezTo>
                      <a:lnTo>
                        <a:pt x="0" y="505"/>
                      </a:lnTo>
                      <a:cubicBezTo>
                        <a:pt x="0" y="222"/>
                        <a:pt x="222" y="0"/>
                        <a:pt x="505" y="0"/>
                      </a:cubicBezTo>
                      <a:cubicBezTo>
                        <a:pt x="787" y="0"/>
                        <a:pt x="1009" y="222"/>
                        <a:pt x="1009" y="505"/>
                      </a:cubicBezTo>
                      <a:lnTo>
                        <a:pt x="1009" y="9708"/>
                      </a:lnTo>
                      <a:cubicBezTo>
                        <a:pt x="1009" y="9990"/>
                        <a:pt x="787" y="10212"/>
                        <a:pt x="505" y="10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1" name="Google Shape;2371;p47">
              <a:extLst>
                <a:ext uri="{FF2B5EF4-FFF2-40B4-BE49-F238E27FC236}">
                  <a16:creationId xmlns:a16="http://schemas.microsoft.com/office/drawing/2014/main" id="{182F0181-93C0-28E3-D3AB-F8125FB20DC0}"/>
                </a:ext>
              </a:extLst>
            </p:cNvPr>
            <p:cNvSpPr/>
            <p:nvPr/>
          </p:nvSpPr>
          <p:spPr>
            <a:xfrm>
              <a:off x="4925760" y="624727"/>
              <a:ext cx="17159" cy="345019"/>
            </a:xfrm>
            <a:custGeom>
              <a:avLst/>
              <a:gdLst/>
              <a:ahLst/>
              <a:cxnLst/>
              <a:rect l="l" t="t" r="r" b="b"/>
              <a:pathLst>
                <a:path w="17159" h="345019" extrusionOk="0">
                  <a:moveTo>
                    <a:pt x="6922" y="345019"/>
                  </a:moveTo>
                  <a:lnTo>
                    <a:pt x="2886" y="344797"/>
                  </a:lnTo>
                  <a:cubicBezTo>
                    <a:pt x="3451" y="334262"/>
                    <a:pt x="4440" y="320800"/>
                    <a:pt x="5570" y="305219"/>
                  </a:cubicBezTo>
                  <a:cubicBezTo>
                    <a:pt x="11524" y="224005"/>
                    <a:pt x="21454" y="88056"/>
                    <a:pt x="0" y="969"/>
                  </a:cubicBezTo>
                  <a:lnTo>
                    <a:pt x="3915" y="0"/>
                  </a:lnTo>
                  <a:cubicBezTo>
                    <a:pt x="25531" y="87693"/>
                    <a:pt x="15561" y="224045"/>
                    <a:pt x="9607" y="305502"/>
                  </a:cubicBezTo>
                  <a:cubicBezTo>
                    <a:pt x="8477" y="321063"/>
                    <a:pt x="7488" y="334504"/>
                    <a:pt x="6922" y="3449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72;p47">
              <a:extLst>
                <a:ext uri="{FF2B5EF4-FFF2-40B4-BE49-F238E27FC236}">
                  <a16:creationId xmlns:a16="http://schemas.microsoft.com/office/drawing/2014/main" id="{E6B8AFE3-921E-5F89-3D4C-3E99CFD3308B}"/>
                </a:ext>
              </a:extLst>
            </p:cNvPr>
            <p:cNvSpPr/>
            <p:nvPr/>
          </p:nvSpPr>
          <p:spPr>
            <a:xfrm>
              <a:off x="4938394" y="795895"/>
              <a:ext cx="46803" cy="176636"/>
            </a:xfrm>
            <a:custGeom>
              <a:avLst/>
              <a:gdLst/>
              <a:ahLst/>
              <a:cxnLst/>
              <a:rect l="l" t="t" r="r" b="b"/>
              <a:pathLst>
                <a:path w="46803" h="176636" extrusionOk="0">
                  <a:moveTo>
                    <a:pt x="4016" y="176637"/>
                  </a:moveTo>
                  <a:lnTo>
                    <a:pt x="0" y="176173"/>
                  </a:lnTo>
                  <a:cubicBezTo>
                    <a:pt x="7124" y="115968"/>
                    <a:pt x="21595" y="56713"/>
                    <a:pt x="43029" y="0"/>
                  </a:cubicBezTo>
                  <a:lnTo>
                    <a:pt x="46803" y="1433"/>
                  </a:lnTo>
                  <a:cubicBezTo>
                    <a:pt x="25490" y="57823"/>
                    <a:pt x="11080" y="116776"/>
                    <a:pt x="3996" y="1766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2373;p47">
              <a:extLst>
                <a:ext uri="{FF2B5EF4-FFF2-40B4-BE49-F238E27FC236}">
                  <a16:creationId xmlns:a16="http://schemas.microsoft.com/office/drawing/2014/main" id="{C3D6B8B9-7708-C2C7-C72E-75038DEC9A79}"/>
                </a:ext>
              </a:extLst>
            </p:cNvPr>
            <p:cNvGrpSpPr/>
            <p:nvPr/>
          </p:nvGrpSpPr>
          <p:grpSpPr>
            <a:xfrm>
              <a:off x="4753413" y="706911"/>
              <a:ext cx="117875" cy="185019"/>
              <a:chOff x="4753413" y="706911"/>
              <a:chExt cx="117875" cy="185019"/>
            </a:xfrm>
          </p:grpSpPr>
          <p:sp>
            <p:nvSpPr>
              <p:cNvPr id="1792" name="Google Shape;2374;p47">
                <a:extLst>
                  <a:ext uri="{FF2B5EF4-FFF2-40B4-BE49-F238E27FC236}">
                    <a16:creationId xmlns:a16="http://schemas.microsoft.com/office/drawing/2014/main" id="{70189E9C-B5ED-D0AC-E7D6-73B1FE9F284D}"/>
                  </a:ext>
                </a:extLst>
              </p:cNvPr>
              <p:cNvSpPr/>
              <p:nvPr/>
            </p:nvSpPr>
            <p:spPr>
              <a:xfrm>
                <a:off x="4753413" y="706911"/>
                <a:ext cx="117875" cy="185019"/>
              </a:xfrm>
              <a:custGeom>
                <a:avLst/>
                <a:gdLst/>
                <a:ahLst/>
                <a:cxnLst/>
                <a:rect l="l" t="t" r="r" b="b"/>
                <a:pathLst>
                  <a:path w="117875" h="185019" extrusionOk="0">
                    <a:moveTo>
                      <a:pt x="90265" y="4782"/>
                    </a:moveTo>
                    <a:cubicBezTo>
                      <a:pt x="59083" y="30373"/>
                      <a:pt x="33209" y="62423"/>
                      <a:pt x="14763" y="98328"/>
                    </a:cubicBezTo>
                    <a:cubicBezTo>
                      <a:pt x="7900" y="111689"/>
                      <a:pt x="1987" y="125816"/>
                      <a:pt x="393" y="140751"/>
                    </a:cubicBezTo>
                    <a:cubicBezTo>
                      <a:pt x="-1202" y="155686"/>
                      <a:pt x="1967" y="171610"/>
                      <a:pt x="11594" y="183135"/>
                    </a:cubicBezTo>
                    <a:cubicBezTo>
                      <a:pt x="12563" y="184285"/>
                      <a:pt x="14036" y="185496"/>
                      <a:pt x="15388" y="184830"/>
                    </a:cubicBezTo>
                    <a:cubicBezTo>
                      <a:pt x="16680" y="184204"/>
                      <a:pt x="16720" y="182408"/>
                      <a:pt x="16539" y="180975"/>
                    </a:cubicBezTo>
                    <a:cubicBezTo>
                      <a:pt x="15348" y="171227"/>
                      <a:pt x="13208" y="161580"/>
                      <a:pt x="10121" y="151468"/>
                    </a:cubicBezTo>
                    <a:cubicBezTo>
                      <a:pt x="12684" y="158613"/>
                      <a:pt x="16458" y="165313"/>
                      <a:pt x="21261" y="171186"/>
                    </a:cubicBezTo>
                    <a:cubicBezTo>
                      <a:pt x="22715" y="172963"/>
                      <a:pt x="24834" y="174840"/>
                      <a:pt x="27013" y="174093"/>
                    </a:cubicBezTo>
                    <a:cubicBezTo>
                      <a:pt x="28931" y="173447"/>
                      <a:pt x="29657" y="171106"/>
                      <a:pt x="29859" y="169088"/>
                    </a:cubicBezTo>
                    <a:cubicBezTo>
                      <a:pt x="31130" y="156877"/>
                      <a:pt x="24147" y="145393"/>
                      <a:pt x="21665" y="132557"/>
                    </a:cubicBezTo>
                    <a:cubicBezTo>
                      <a:pt x="24470" y="140186"/>
                      <a:pt x="28043" y="147533"/>
                      <a:pt x="32301" y="154455"/>
                    </a:cubicBezTo>
                    <a:cubicBezTo>
                      <a:pt x="33452" y="156312"/>
                      <a:pt x="35268" y="158391"/>
                      <a:pt x="37347" y="157806"/>
                    </a:cubicBezTo>
                    <a:cubicBezTo>
                      <a:pt x="39486" y="157200"/>
                      <a:pt x="39910" y="154395"/>
                      <a:pt x="39870" y="152175"/>
                    </a:cubicBezTo>
                    <a:cubicBezTo>
                      <a:pt x="39668" y="136856"/>
                      <a:pt x="37730" y="121558"/>
                      <a:pt x="33795" y="105816"/>
                    </a:cubicBezTo>
                    <a:cubicBezTo>
                      <a:pt x="35934" y="116472"/>
                      <a:pt x="39890" y="126745"/>
                      <a:pt x="45440" y="136089"/>
                    </a:cubicBezTo>
                    <a:cubicBezTo>
                      <a:pt x="46570" y="137986"/>
                      <a:pt x="48185" y="140085"/>
                      <a:pt x="50385" y="140005"/>
                    </a:cubicBezTo>
                    <a:cubicBezTo>
                      <a:pt x="51959" y="139944"/>
                      <a:pt x="53291" y="138713"/>
                      <a:pt x="53937" y="137280"/>
                    </a:cubicBezTo>
                    <a:cubicBezTo>
                      <a:pt x="54582" y="135847"/>
                      <a:pt x="54663" y="134232"/>
                      <a:pt x="54704" y="132658"/>
                    </a:cubicBezTo>
                    <a:cubicBezTo>
                      <a:pt x="55148" y="117683"/>
                      <a:pt x="53150" y="102627"/>
                      <a:pt x="48225" y="87349"/>
                    </a:cubicBezTo>
                    <a:cubicBezTo>
                      <a:pt x="52322" y="97924"/>
                      <a:pt x="56419" y="108520"/>
                      <a:pt x="61283" y="118793"/>
                    </a:cubicBezTo>
                    <a:cubicBezTo>
                      <a:pt x="62131" y="120569"/>
                      <a:pt x="63059" y="122426"/>
                      <a:pt x="64634" y="123596"/>
                    </a:cubicBezTo>
                    <a:cubicBezTo>
                      <a:pt x="66228" y="124767"/>
                      <a:pt x="68670" y="125009"/>
                      <a:pt x="70063" y="123596"/>
                    </a:cubicBezTo>
                    <a:cubicBezTo>
                      <a:pt x="70991" y="122648"/>
                      <a:pt x="71213" y="121215"/>
                      <a:pt x="71334" y="119903"/>
                    </a:cubicBezTo>
                    <a:cubicBezTo>
                      <a:pt x="71718" y="115503"/>
                      <a:pt x="71415" y="111043"/>
                      <a:pt x="70910" y="106643"/>
                    </a:cubicBezTo>
                    <a:cubicBezTo>
                      <a:pt x="69659" y="95462"/>
                      <a:pt x="67257" y="84422"/>
                      <a:pt x="63523" y="73423"/>
                    </a:cubicBezTo>
                    <a:cubicBezTo>
                      <a:pt x="67096" y="82242"/>
                      <a:pt x="71132" y="90881"/>
                      <a:pt x="75633" y="99256"/>
                    </a:cubicBezTo>
                    <a:cubicBezTo>
                      <a:pt x="76319" y="100548"/>
                      <a:pt x="77066" y="101880"/>
                      <a:pt x="78196" y="102808"/>
                    </a:cubicBezTo>
                    <a:cubicBezTo>
                      <a:pt x="79326" y="103737"/>
                      <a:pt x="80981" y="104201"/>
                      <a:pt x="82313" y="103555"/>
                    </a:cubicBezTo>
                    <a:cubicBezTo>
                      <a:pt x="83141" y="103151"/>
                      <a:pt x="83726" y="102364"/>
                      <a:pt x="84210" y="101577"/>
                    </a:cubicBezTo>
                    <a:cubicBezTo>
                      <a:pt x="86612" y="97520"/>
                      <a:pt x="86673" y="92515"/>
                      <a:pt x="86168" y="87833"/>
                    </a:cubicBezTo>
                    <a:cubicBezTo>
                      <a:pt x="85280" y="79578"/>
                      <a:pt x="82838" y="71606"/>
                      <a:pt x="80396" y="63675"/>
                    </a:cubicBezTo>
                    <a:cubicBezTo>
                      <a:pt x="79286" y="60042"/>
                      <a:pt x="78156" y="56389"/>
                      <a:pt x="76925" y="52655"/>
                    </a:cubicBezTo>
                    <a:cubicBezTo>
                      <a:pt x="82414" y="61111"/>
                      <a:pt x="84554" y="71626"/>
                      <a:pt x="91254" y="79195"/>
                    </a:cubicBezTo>
                    <a:cubicBezTo>
                      <a:pt x="92707" y="80830"/>
                      <a:pt x="94826" y="82404"/>
                      <a:pt x="96865" y="81677"/>
                    </a:cubicBezTo>
                    <a:cubicBezTo>
                      <a:pt x="97854" y="81334"/>
                      <a:pt x="98580" y="80487"/>
                      <a:pt x="99146" y="79599"/>
                    </a:cubicBezTo>
                    <a:cubicBezTo>
                      <a:pt x="101345" y="76087"/>
                      <a:pt x="101204" y="71647"/>
                      <a:pt x="100700" y="67529"/>
                    </a:cubicBezTo>
                    <a:cubicBezTo>
                      <a:pt x="99469" y="57115"/>
                      <a:pt x="96481" y="47004"/>
                      <a:pt x="93757" y="37256"/>
                    </a:cubicBezTo>
                    <a:cubicBezTo>
                      <a:pt x="96623" y="42907"/>
                      <a:pt x="99993" y="48316"/>
                      <a:pt x="103808" y="53381"/>
                    </a:cubicBezTo>
                    <a:cubicBezTo>
                      <a:pt x="105644" y="55824"/>
                      <a:pt x="108369" y="58447"/>
                      <a:pt x="111295" y="57559"/>
                    </a:cubicBezTo>
                    <a:cubicBezTo>
                      <a:pt x="112849" y="57095"/>
                      <a:pt x="113939" y="55723"/>
                      <a:pt x="114747" y="54330"/>
                    </a:cubicBezTo>
                    <a:cubicBezTo>
                      <a:pt x="117229" y="49991"/>
                      <a:pt x="117754" y="44804"/>
                      <a:pt x="117855" y="39819"/>
                    </a:cubicBezTo>
                    <a:cubicBezTo>
                      <a:pt x="118056" y="29909"/>
                      <a:pt x="116765" y="19980"/>
                      <a:pt x="114060" y="10453"/>
                    </a:cubicBezTo>
                    <a:cubicBezTo>
                      <a:pt x="113495" y="8455"/>
                      <a:pt x="112849" y="6437"/>
                      <a:pt x="111679" y="4701"/>
                    </a:cubicBezTo>
                    <a:cubicBezTo>
                      <a:pt x="107743" y="-1172"/>
                      <a:pt x="98439" y="-1979"/>
                      <a:pt x="90225" y="47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2375;p47">
                <a:extLst>
                  <a:ext uri="{FF2B5EF4-FFF2-40B4-BE49-F238E27FC236}">
                    <a16:creationId xmlns:a16="http://schemas.microsoft.com/office/drawing/2014/main" id="{4DD6F4FA-5CA9-8A15-6950-EED77B109D14}"/>
                  </a:ext>
                </a:extLst>
              </p:cNvPr>
              <p:cNvSpPr/>
              <p:nvPr/>
            </p:nvSpPr>
            <p:spPr>
              <a:xfrm>
                <a:off x="4799204" y="754373"/>
                <a:ext cx="13546" cy="45638"/>
              </a:xfrm>
              <a:custGeom>
                <a:avLst/>
                <a:gdLst/>
                <a:ahLst/>
                <a:cxnLst/>
                <a:rect l="l" t="t" r="r" b="b"/>
                <a:pathLst>
                  <a:path w="13546" h="45638" extrusionOk="0">
                    <a:moveTo>
                      <a:pt x="13029" y="45639"/>
                    </a:moveTo>
                    <a:cubicBezTo>
                      <a:pt x="12827" y="45639"/>
                      <a:pt x="12626" y="45518"/>
                      <a:pt x="12545" y="45296"/>
                    </a:cubicBezTo>
                    <a:cubicBezTo>
                      <a:pt x="7277" y="30764"/>
                      <a:pt x="3059" y="15728"/>
                      <a:pt x="12" y="591"/>
                    </a:cubicBezTo>
                    <a:cubicBezTo>
                      <a:pt x="-49" y="309"/>
                      <a:pt x="133" y="46"/>
                      <a:pt x="415" y="6"/>
                    </a:cubicBezTo>
                    <a:cubicBezTo>
                      <a:pt x="678" y="-34"/>
                      <a:pt x="960" y="127"/>
                      <a:pt x="1001" y="410"/>
                    </a:cubicBezTo>
                    <a:cubicBezTo>
                      <a:pt x="4048" y="15506"/>
                      <a:pt x="8246" y="30502"/>
                      <a:pt x="13514" y="44973"/>
                    </a:cubicBezTo>
                    <a:cubicBezTo>
                      <a:pt x="13615" y="45235"/>
                      <a:pt x="13473" y="45518"/>
                      <a:pt x="13211" y="45619"/>
                    </a:cubicBezTo>
                    <a:cubicBezTo>
                      <a:pt x="13150" y="45619"/>
                      <a:pt x="13090" y="45639"/>
                      <a:pt x="13050" y="456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2376;p47">
                <a:extLst>
                  <a:ext uri="{FF2B5EF4-FFF2-40B4-BE49-F238E27FC236}">
                    <a16:creationId xmlns:a16="http://schemas.microsoft.com/office/drawing/2014/main" id="{97184E14-7803-620F-2DFA-8A22E418FD94}"/>
                  </a:ext>
                </a:extLst>
              </p:cNvPr>
              <p:cNvSpPr/>
              <p:nvPr/>
            </p:nvSpPr>
            <p:spPr>
              <a:xfrm>
                <a:off x="4772252" y="796177"/>
                <a:ext cx="10227" cy="42847"/>
              </a:xfrm>
              <a:custGeom>
                <a:avLst/>
                <a:gdLst/>
                <a:ahLst/>
                <a:cxnLst/>
                <a:rect l="l" t="t" r="r" b="b"/>
                <a:pathLst>
                  <a:path w="10227" h="42847" extrusionOk="0">
                    <a:moveTo>
                      <a:pt x="9708" y="42847"/>
                    </a:moveTo>
                    <a:cubicBezTo>
                      <a:pt x="9506" y="42847"/>
                      <a:pt x="9324" y="42726"/>
                      <a:pt x="9243" y="42524"/>
                    </a:cubicBezTo>
                    <a:cubicBezTo>
                      <a:pt x="3916" y="29083"/>
                      <a:pt x="807" y="14955"/>
                      <a:pt x="0" y="525"/>
                    </a:cubicBezTo>
                    <a:cubicBezTo>
                      <a:pt x="0" y="242"/>
                      <a:pt x="202" y="0"/>
                      <a:pt x="484" y="0"/>
                    </a:cubicBezTo>
                    <a:cubicBezTo>
                      <a:pt x="767" y="0"/>
                      <a:pt x="1009" y="202"/>
                      <a:pt x="1009" y="484"/>
                    </a:cubicBezTo>
                    <a:cubicBezTo>
                      <a:pt x="1816" y="14814"/>
                      <a:pt x="4904" y="28841"/>
                      <a:pt x="10192" y="42161"/>
                    </a:cubicBezTo>
                    <a:cubicBezTo>
                      <a:pt x="10293" y="42424"/>
                      <a:pt x="10172" y="42706"/>
                      <a:pt x="9910" y="42807"/>
                    </a:cubicBezTo>
                    <a:cubicBezTo>
                      <a:pt x="9849" y="42827"/>
                      <a:pt x="9788" y="42847"/>
                      <a:pt x="9728" y="42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 name="Google Shape;2377;p47">
              <a:extLst>
                <a:ext uri="{FF2B5EF4-FFF2-40B4-BE49-F238E27FC236}">
                  <a16:creationId xmlns:a16="http://schemas.microsoft.com/office/drawing/2014/main" id="{C08091DC-DB3C-5809-A428-A463763DFC9E}"/>
                </a:ext>
              </a:extLst>
            </p:cNvPr>
            <p:cNvGrpSpPr/>
            <p:nvPr/>
          </p:nvGrpSpPr>
          <p:grpSpPr>
            <a:xfrm>
              <a:off x="4970548" y="678857"/>
              <a:ext cx="172367" cy="124687"/>
              <a:chOff x="4970548" y="678857"/>
              <a:chExt cx="172367" cy="124687"/>
            </a:xfrm>
          </p:grpSpPr>
          <p:sp>
            <p:nvSpPr>
              <p:cNvPr id="60" name="Google Shape;2378;p47">
                <a:extLst>
                  <a:ext uri="{FF2B5EF4-FFF2-40B4-BE49-F238E27FC236}">
                    <a16:creationId xmlns:a16="http://schemas.microsoft.com/office/drawing/2014/main" id="{6364A42A-981F-4DA1-818E-8243968F419C}"/>
                  </a:ext>
                </a:extLst>
              </p:cNvPr>
              <p:cNvSpPr/>
              <p:nvPr/>
            </p:nvSpPr>
            <p:spPr>
              <a:xfrm>
                <a:off x="4970548" y="678857"/>
                <a:ext cx="172367" cy="124687"/>
              </a:xfrm>
              <a:custGeom>
                <a:avLst/>
                <a:gdLst/>
                <a:ahLst/>
                <a:cxnLst/>
                <a:rect l="l" t="t" r="r" b="b"/>
                <a:pathLst>
                  <a:path w="172367" h="124687" extrusionOk="0">
                    <a:moveTo>
                      <a:pt x="42663" y="0"/>
                    </a:moveTo>
                    <a:cubicBezTo>
                      <a:pt x="26416" y="8477"/>
                      <a:pt x="10169" y="18810"/>
                      <a:pt x="885" y="34593"/>
                    </a:cubicBezTo>
                    <a:cubicBezTo>
                      <a:pt x="179" y="35804"/>
                      <a:pt x="-467" y="37459"/>
                      <a:pt x="461" y="38508"/>
                    </a:cubicBezTo>
                    <a:cubicBezTo>
                      <a:pt x="986" y="39114"/>
                      <a:pt x="1874" y="39275"/>
                      <a:pt x="2681" y="39275"/>
                    </a:cubicBezTo>
                    <a:cubicBezTo>
                      <a:pt x="4942" y="39235"/>
                      <a:pt x="7000" y="38084"/>
                      <a:pt x="8938" y="36934"/>
                    </a:cubicBezTo>
                    <a:cubicBezTo>
                      <a:pt x="17455" y="31888"/>
                      <a:pt x="25669" y="26358"/>
                      <a:pt x="34348" y="20505"/>
                    </a:cubicBezTo>
                    <a:cubicBezTo>
                      <a:pt x="28132" y="27610"/>
                      <a:pt x="22541" y="35259"/>
                      <a:pt x="17657" y="43312"/>
                    </a:cubicBezTo>
                    <a:cubicBezTo>
                      <a:pt x="15477" y="46924"/>
                      <a:pt x="13398" y="50719"/>
                      <a:pt x="12753" y="54896"/>
                    </a:cubicBezTo>
                    <a:cubicBezTo>
                      <a:pt x="12308" y="57803"/>
                      <a:pt x="13035" y="61435"/>
                      <a:pt x="15800" y="62465"/>
                    </a:cubicBezTo>
                    <a:cubicBezTo>
                      <a:pt x="18101" y="63333"/>
                      <a:pt x="20603" y="61960"/>
                      <a:pt x="22561" y="60467"/>
                    </a:cubicBezTo>
                    <a:cubicBezTo>
                      <a:pt x="31522" y="53665"/>
                      <a:pt x="37536" y="43796"/>
                      <a:pt x="43410" y="33644"/>
                    </a:cubicBezTo>
                    <a:cubicBezTo>
                      <a:pt x="39333" y="43513"/>
                      <a:pt x="36043" y="53806"/>
                      <a:pt x="34993" y="64443"/>
                    </a:cubicBezTo>
                    <a:cubicBezTo>
                      <a:pt x="34751" y="66925"/>
                      <a:pt x="34630" y="69529"/>
                      <a:pt x="35680" y="71789"/>
                    </a:cubicBezTo>
                    <a:cubicBezTo>
                      <a:pt x="36709" y="74049"/>
                      <a:pt x="39232" y="75826"/>
                      <a:pt x="41654" y="75200"/>
                    </a:cubicBezTo>
                    <a:cubicBezTo>
                      <a:pt x="43228" y="74796"/>
                      <a:pt x="44399" y="73525"/>
                      <a:pt x="45448" y="72273"/>
                    </a:cubicBezTo>
                    <a:cubicBezTo>
                      <a:pt x="53016" y="63151"/>
                      <a:pt x="58385" y="52212"/>
                      <a:pt x="61715" y="40284"/>
                    </a:cubicBezTo>
                    <a:cubicBezTo>
                      <a:pt x="60282" y="51163"/>
                      <a:pt x="58869" y="62344"/>
                      <a:pt x="61493" y="73000"/>
                    </a:cubicBezTo>
                    <a:cubicBezTo>
                      <a:pt x="62200" y="75826"/>
                      <a:pt x="63229" y="78671"/>
                      <a:pt x="65146" y="80851"/>
                    </a:cubicBezTo>
                    <a:cubicBezTo>
                      <a:pt x="65913" y="81719"/>
                      <a:pt x="66841" y="82486"/>
                      <a:pt x="67972" y="82708"/>
                    </a:cubicBezTo>
                    <a:cubicBezTo>
                      <a:pt x="69728" y="83071"/>
                      <a:pt x="71544" y="81981"/>
                      <a:pt x="72573" y="80508"/>
                    </a:cubicBezTo>
                    <a:cubicBezTo>
                      <a:pt x="73602" y="79035"/>
                      <a:pt x="74026" y="77238"/>
                      <a:pt x="74430" y="75482"/>
                    </a:cubicBezTo>
                    <a:cubicBezTo>
                      <a:pt x="76267" y="67490"/>
                      <a:pt x="78103" y="59478"/>
                      <a:pt x="80243" y="50275"/>
                    </a:cubicBezTo>
                    <a:cubicBezTo>
                      <a:pt x="81635" y="62404"/>
                      <a:pt x="83088" y="74534"/>
                      <a:pt x="84663" y="86643"/>
                    </a:cubicBezTo>
                    <a:cubicBezTo>
                      <a:pt x="85207" y="90821"/>
                      <a:pt x="85752" y="95039"/>
                      <a:pt x="87205" y="98995"/>
                    </a:cubicBezTo>
                    <a:cubicBezTo>
                      <a:pt x="87428" y="99600"/>
                      <a:pt x="87851" y="100327"/>
                      <a:pt x="88497" y="100267"/>
                    </a:cubicBezTo>
                    <a:cubicBezTo>
                      <a:pt x="88961" y="100226"/>
                      <a:pt x="89264" y="99782"/>
                      <a:pt x="89486" y="99378"/>
                    </a:cubicBezTo>
                    <a:cubicBezTo>
                      <a:pt x="91383" y="96008"/>
                      <a:pt x="92029" y="92113"/>
                      <a:pt x="92493" y="88278"/>
                    </a:cubicBezTo>
                    <a:cubicBezTo>
                      <a:pt x="94249" y="74251"/>
                      <a:pt x="94148" y="60002"/>
                      <a:pt x="92453" y="45875"/>
                    </a:cubicBezTo>
                    <a:cubicBezTo>
                      <a:pt x="97075" y="63353"/>
                      <a:pt x="101697" y="80831"/>
                      <a:pt x="107287" y="98026"/>
                    </a:cubicBezTo>
                    <a:cubicBezTo>
                      <a:pt x="108559" y="101921"/>
                      <a:pt x="109971" y="105978"/>
                      <a:pt x="112918" y="108824"/>
                    </a:cubicBezTo>
                    <a:cubicBezTo>
                      <a:pt x="114452" y="107976"/>
                      <a:pt x="114856" y="105978"/>
                      <a:pt x="115057" y="104242"/>
                    </a:cubicBezTo>
                    <a:cubicBezTo>
                      <a:pt x="116854" y="88904"/>
                      <a:pt x="116470" y="73303"/>
                      <a:pt x="113867" y="57540"/>
                    </a:cubicBezTo>
                    <a:cubicBezTo>
                      <a:pt x="120305" y="69912"/>
                      <a:pt x="125472" y="82930"/>
                      <a:pt x="129225" y="96351"/>
                    </a:cubicBezTo>
                    <a:cubicBezTo>
                      <a:pt x="130517" y="100973"/>
                      <a:pt x="131688" y="105696"/>
                      <a:pt x="134150" y="109813"/>
                    </a:cubicBezTo>
                    <a:cubicBezTo>
                      <a:pt x="134432" y="110297"/>
                      <a:pt x="134776" y="110782"/>
                      <a:pt x="135300" y="110983"/>
                    </a:cubicBezTo>
                    <a:cubicBezTo>
                      <a:pt x="136168" y="111326"/>
                      <a:pt x="137097" y="110701"/>
                      <a:pt x="137682" y="109994"/>
                    </a:cubicBezTo>
                    <a:cubicBezTo>
                      <a:pt x="139175" y="108198"/>
                      <a:pt x="139579" y="105776"/>
                      <a:pt x="139841" y="103455"/>
                    </a:cubicBezTo>
                    <a:cubicBezTo>
                      <a:pt x="140992" y="92900"/>
                      <a:pt x="139983" y="82102"/>
                      <a:pt x="137440" y="71870"/>
                    </a:cubicBezTo>
                    <a:cubicBezTo>
                      <a:pt x="141174" y="85109"/>
                      <a:pt x="144907" y="98369"/>
                      <a:pt x="148641" y="111609"/>
                    </a:cubicBezTo>
                    <a:cubicBezTo>
                      <a:pt x="149085" y="113203"/>
                      <a:pt x="149569" y="114838"/>
                      <a:pt x="150679" y="116069"/>
                    </a:cubicBezTo>
                    <a:cubicBezTo>
                      <a:pt x="151022" y="116453"/>
                      <a:pt x="151467" y="116796"/>
                      <a:pt x="151991" y="116856"/>
                    </a:cubicBezTo>
                    <a:cubicBezTo>
                      <a:pt x="153182" y="116978"/>
                      <a:pt x="153909" y="115585"/>
                      <a:pt x="154252" y="114455"/>
                    </a:cubicBezTo>
                    <a:cubicBezTo>
                      <a:pt x="157219" y="104384"/>
                      <a:pt x="157542" y="93526"/>
                      <a:pt x="155362" y="81880"/>
                    </a:cubicBezTo>
                    <a:cubicBezTo>
                      <a:pt x="160024" y="95080"/>
                      <a:pt x="159015" y="110055"/>
                      <a:pt x="165493" y="122467"/>
                    </a:cubicBezTo>
                    <a:cubicBezTo>
                      <a:pt x="166038" y="123517"/>
                      <a:pt x="166866" y="124687"/>
                      <a:pt x="168036" y="124687"/>
                    </a:cubicBezTo>
                    <a:cubicBezTo>
                      <a:pt x="169671" y="124687"/>
                      <a:pt x="170378" y="122669"/>
                      <a:pt x="170620" y="121054"/>
                    </a:cubicBezTo>
                    <a:cubicBezTo>
                      <a:pt x="172113" y="111488"/>
                      <a:pt x="173566" y="101558"/>
                      <a:pt x="170821" y="92294"/>
                    </a:cubicBezTo>
                    <a:cubicBezTo>
                      <a:pt x="168500" y="84504"/>
                      <a:pt x="163394" y="77864"/>
                      <a:pt x="157864" y="71910"/>
                    </a:cubicBezTo>
                    <a:cubicBezTo>
                      <a:pt x="148136" y="61435"/>
                      <a:pt x="136854" y="52535"/>
                      <a:pt x="125250" y="44200"/>
                    </a:cubicBezTo>
                    <a:cubicBezTo>
                      <a:pt x="109326" y="32756"/>
                      <a:pt x="92675" y="22322"/>
                      <a:pt x="75439" y="12977"/>
                    </a:cubicBezTo>
                    <a:cubicBezTo>
                      <a:pt x="64621" y="7104"/>
                      <a:pt x="53218" y="1554"/>
                      <a:pt x="426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9;p47">
                <a:extLst>
                  <a:ext uri="{FF2B5EF4-FFF2-40B4-BE49-F238E27FC236}">
                    <a16:creationId xmlns:a16="http://schemas.microsoft.com/office/drawing/2014/main" id="{6D12AB08-7950-558B-9191-F3405FFB75DC}"/>
                  </a:ext>
                </a:extLst>
              </p:cNvPr>
              <p:cNvSpPr/>
              <p:nvPr/>
            </p:nvSpPr>
            <p:spPr>
              <a:xfrm>
                <a:off x="5073201" y="707005"/>
                <a:ext cx="7196" cy="55023"/>
              </a:xfrm>
              <a:custGeom>
                <a:avLst/>
                <a:gdLst/>
                <a:ahLst/>
                <a:cxnLst/>
                <a:rect l="l" t="t" r="r" b="b"/>
                <a:pathLst>
                  <a:path w="7196" h="55023" extrusionOk="0">
                    <a:moveTo>
                      <a:pt x="6692" y="55003"/>
                    </a:moveTo>
                    <a:cubicBezTo>
                      <a:pt x="6430" y="55003"/>
                      <a:pt x="6188" y="54781"/>
                      <a:pt x="6188" y="54519"/>
                    </a:cubicBezTo>
                    <a:cubicBezTo>
                      <a:pt x="5703" y="36456"/>
                      <a:pt x="3624" y="18312"/>
                      <a:pt x="12" y="591"/>
                    </a:cubicBezTo>
                    <a:cubicBezTo>
                      <a:pt x="-49" y="329"/>
                      <a:pt x="133" y="46"/>
                      <a:pt x="415" y="6"/>
                    </a:cubicBezTo>
                    <a:cubicBezTo>
                      <a:pt x="678" y="-34"/>
                      <a:pt x="960" y="127"/>
                      <a:pt x="1001" y="410"/>
                    </a:cubicBezTo>
                    <a:cubicBezTo>
                      <a:pt x="4634" y="18170"/>
                      <a:pt x="6712" y="36375"/>
                      <a:pt x="7197" y="54499"/>
                    </a:cubicBezTo>
                    <a:cubicBezTo>
                      <a:pt x="7197" y="54781"/>
                      <a:pt x="6975" y="55003"/>
                      <a:pt x="6712" y="55024"/>
                    </a:cubicBezTo>
                    <a:lnTo>
                      <a:pt x="6712" y="550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80;p47">
                <a:extLst>
                  <a:ext uri="{FF2B5EF4-FFF2-40B4-BE49-F238E27FC236}">
                    <a16:creationId xmlns:a16="http://schemas.microsoft.com/office/drawing/2014/main" id="{1B98144B-42FC-6F13-F985-92C70BADC33C}"/>
                  </a:ext>
                </a:extLst>
              </p:cNvPr>
              <p:cNvSpPr/>
              <p:nvPr/>
            </p:nvSpPr>
            <p:spPr>
              <a:xfrm>
                <a:off x="5010948" y="684712"/>
                <a:ext cx="23390" cy="18968"/>
              </a:xfrm>
              <a:custGeom>
                <a:avLst/>
                <a:gdLst/>
                <a:ahLst/>
                <a:cxnLst/>
                <a:rect l="l" t="t" r="r" b="b"/>
                <a:pathLst>
                  <a:path w="23390" h="18968" extrusionOk="0">
                    <a:moveTo>
                      <a:pt x="506" y="18969"/>
                    </a:moveTo>
                    <a:cubicBezTo>
                      <a:pt x="365" y="18969"/>
                      <a:pt x="224" y="18908"/>
                      <a:pt x="123" y="18787"/>
                    </a:cubicBezTo>
                    <a:cubicBezTo>
                      <a:pt x="-59" y="18585"/>
                      <a:pt x="-39" y="18262"/>
                      <a:pt x="183" y="18081"/>
                    </a:cubicBezTo>
                    <a:cubicBezTo>
                      <a:pt x="7388" y="11844"/>
                      <a:pt x="14916" y="5810"/>
                      <a:pt x="22586" y="98"/>
                    </a:cubicBezTo>
                    <a:cubicBezTo>
                      <a:pt x="22808" y="-63"/>
                      <a:pt x="23131" y="-23"/>
                      <a:pt x="23292" y="199"/>
                    </a:cubicBezTo>
                    <a:cubicBezTo>
                      <a:pt x="23454" y="421"/>
                      <a:pt x="23413" y="744"/>
                      <a:pt x="23191" y="905"/>
                    </a:cubicBezTo>
                    <a:cubicBezTo>
                      <a:pt x="15542" y="6597"/>
                      <a:pt x="8014" y="12631"/>
                      <a:pt x="829" y="18848"/>
                    </a:cubicBezTo>
                    <a:cubicBezTo>
                      <a:pt x="728" y="18928"/>
                      <a:pt x="607" y="18969"/>
                      <a:pt x="506" y="189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81;p47">
                <a:extLst>
                  <a:ext uri="{FF2B5EF4-FFF2-40B4-BE49-F238E27FC236}">
                    <a16:creationId xmlns:a16="http://schemas.microsoft.com/office/drawing/2014/main" id="{D9061912-AA90-286B-8496-3FE173D945DD}"/>
                  </a:ext>
                </a:extLst>
              </p:cNvPr>
              <p:cNvSpPr/>
              <p:nvPr/>
            </p:nvSpPr>
            <p:spPr>
              <a:xfrm>
                <a:off x="5113363" y="735666"/>
                <a:ext cx="6672" cy="33325"/>
              </a:xfrm>
              <a:custGeom>
                <a:avLst/>
                <a:gdLst/>
                <a:ahLst/>
                <a:cxnLst/>
                <a:rect l="l" t="t" r="r" b="b"/>
                <a:pathLst>
                  <a:path w="6672" h="33325" extrusionOk="0">
                    <a:moveTo>
                      <a:pt x="6168" y="33326"/>
                    </a:moveTo>
                    <a:cubicBezTo>
                      <a:pt x="5886" y="33326"/>
                      <a:pt x="5664" y="33104"/>
                      <a:pt x="5664" y="32821"/>
                    </a:cubicBezTo>
                    <a:cubicBezTo>
                      <a:pt x="5563" y="21842"/>
                      <a:pt x="3665" y="11024"/>
                      <a:pt x="33" y="671"/>
                    </a:cubicBezTo>
                    <a:cubicBezTo>
                      <a:pt x="-68" y="408"/>
                      <a:pt x="73" y="126"/>
                      <a:pt x="336" y="25"/>
                    </a:cubicBezTo>
                    <a:cubicBezTo>
                      <a:pt x="598" y="-56"/>
                      <a:pt x="881" y="65"/>
                      <a:pt x="981" y="327"/>
                    </a:cubicBezTo>
                    <a:cubicBezTo>
                      <a:pt x="4655" y="10782"/>
                      <a:pt x="6572" y="21701"/>
                      <a:pt x="6673" y="32801"/>
                    </a:cubicBezTo>
                    <a:cubicBezTo>
                      <a:pt x="6673" y="33084"/>
                      <a:pt x="6451" y="33306"/>
                      <a:pt x="6168" y="33306"/>
                    </a:cubicBezTo>
                    <a:lnTo>
                      <a:pt x="6168" y="33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382;p47">
              <a:extLst>
                <a:ext uri="{FF2B5EF4-FFF2-40B4-BE49-F238E27FC236}">
                  <a16:creationId xmlns:a16="http://schemas.microsoft.com/office/drawing/2014/main" id="{0EB60EA7-B239-3346-0973-FB86BE928A85}"/>
                </a:ext>
              </a:extLst>
            </p:cNvPr>
            <p:cNvGrpSpPr/>
            <p:nvPr/>
          </p:nvGrpSpPr>
          <p:grpSpPr>
            <a:xfrm>
              <a:off x="4722543" y="464972"/>
              <a:ext cx="434665" cy="257323"/>
              <a:chOff x="4722543" y="464972"/>
              <a:chExt cx="434665" cy="257323"/>
            </a:xfrm>
          </p:grpSpPr>
          <p:grpSp>
            <p:nvGrpSpPr>
              <p:cNvPr id="41" name="Google Shape;2383;p47">
                <a:extLst>
                  <a:ext uri="{FF2B5EF4-FFF2-40B4-BE49-F238E27FC236}">
                    <a16:creationId xmlns:a16="http://schemas.microsoft.com/office/drawing/2014/main" id="{8431AF6F-0410-6826-1CC2-56D979F77C15}"/>
                  </a:ext>
                </a:extLst>
              </p:cNvPr>
              <p:cNvGrpSpPr/>
              <p:nvPr/>
            </p:nvGrpSpPr>
            <p:grpSpPr>
              <a:xfrm>
                <a:off x="4745857" y="476012"/>
                <a:ext cx="215504" cy="107813"/>
                <a:chOff x="4745857" y="476012"/>
                <a:chExt cx="215504" cy="107813"/>
              </a:xfrm>
            </p:grpSpPr>
            <p:sp>
              <p:nvSpPr>
                <p:cNvPr id="58" name="Google Shape;2384;p47">
                  <a:extLst>
                    <a:ext uri="{FF2B5EF4-FFF2-40B4-BE49-F238E27FC236}">
                      <a16:creationId xmlns:a16="http://schemas.microsoft.com/office/drawing/2014/main" id="{ADEACBD0-A5B2-1551-77DF-C1037EE641FC}"/>
                    </a:ext>
                  </a:extLst>
                </p:cNvPr>
                <p:cNvSpPr/>
                <p:nvPr/>
              </p:nvSpPr>
              <p:spPr>
                <a:xfrm>
                  <a:off x="4745857" y="476012"/>
                  <a:ext cx="215504" cy="107813"/>
                </a:xfrm>
                <a:custGeom>
                  <a:avLst/>
                  <a:gdLst/>
                  <a:ahLst/>
                  <a:cxnLst/>
                  <a:rect l="l" t="t" r="r" b="b"/>
                  <a:pathLst>
                    <a:path w="215504" h="107813" extrusionOk="0">
                      <a:moveTo>
                        <a:pt x="215505" y="85020"/>
                      </a:moveTo>
                      <a:cubicBezTo>
                        <a:pt x="214293" y="68914"/>
                        <a:pt x="208441" y="53192"/>
                        <a:pt x="197582" y="39992"/>
                      </a:cubicBezTo>
                      <a:cubicBezTo>
                        <a:pt x="199944" y="48853"/>
                        <a:pt x="201316" y="57975"/>
                        <a:pt x="201619" y="67118"/>
                      </a:cubicBezTo>
                      <a:cubicBezTo>
                        <a:pt x="194353" y="46693"/>
                        <a:pt x="180972" y="28488"/>
                        <a:pt x="163635" y="15471"/>
                      </a:cubicBezTo>
                      <a:cubicBezTo>
                        <a:pt x="170376" y="33090"/>
                        <a:pt x="178046" y="50346"/>
                        <a:pt x="186623" y="67138"/>
                      </a:cubicBezTo>
                      <a:cubicBezTo>
                        <a:pt x="176128" y="46733"/>
                        <a:pt x="160749" y="28892"/>
                        <a:pt x="142101" y="15511"/>
                      </a:cubicBezTo>
                      <a:cubicBezTo>
                        <a:pt x="134976" y="10405"/>
                        <a:pt x="127267" y="5884"/>
                        <a:pt x="118770" y="3765"/>
                      </a:cubicBezTo>
                      <a:cubicBezTo>
                        <a:pt x="130678" y="17570"/>
                        <a:pt x="142565" y="31375"/>
                        <a:pt x="154493" y="45139"/>
                      </a:cubicBezTo>
                      <a:cubicBezTo>
                        <a:pt x="136510" y="29962"/>
                        <a:pt x="118326" y="14643"/>
                        <a:pt x="97417" y="3846"/>
                      </a:cubicBezTo>
                      <a:cubicBezTo>
                        <a:pt x="94046" y="2110"/>
                        <a:pt x="90050" y="475"/>
                        <a:pt x="86599" y="2070"/>
                      </a:cubicBezTo>
                      <a:cubicBezTo>
                        <a:pt x="98184" y="14018"/>
                        <a:pt x="110071" y="25663"/>
                        <a:pt x="122201" y="36319"/>
                      </a:cubicBezTo>
                      <a:cubicBezTo>
                        <a:pt x="100585" y="19326"/>
                        <a:pt x="76609" y="3361"/>
                        <a:pt x="49302" y="51"/>
                      </a:cubicBezTo>
                      <a:cubicBezTo>
                        <a:pt x="47929" y="-110"/>
                        <a:pt x="46093" y="51"/>
                        <a:pt x="45750" y="1383"/>
                      </a:cubicBezTo>
                      <a:cubicBezTo>
                        <a:pt x="45427" y="2574"/>
                        <a:pt x="46618" y="3603"/>
                        <a:pt x="47647" y="4269"/>
                      </a:cubicBezTo>
                      <a:cubicBezTo>
                        <a:pt x="62219" y="13775"/>
                        <a:pt x="76790" y="23302"/>
                        <a:pt x="91100" y="32242"/>
                      </a:cubicBezTo>
                      <a:cubicBezTo>
                        <a:pt x="72169" y="23080"/>
                        <a:pt x="51825" y="16803"/>
                        <a:pt x="31017" y="13715"/>
                      </a:cubicBezTo>
                      <a:cubicBezTo>
                        <a:pt x="25830" y="12948"/>
                        <a:pt x="19714" y="12686"/>
                        <a:pt x="16223" y="16581"/>
                      </a:cubicBezTo>
                      <a:cubicBezTo>
                        <a:pt x="29745" y="22192"/>
                        <a:pt x="43631" y="26934"/>
                        <a:pt x="57758" y="30749"/>
                      </a:cubicBezTo>
                      <a:cubicBezTo>
                        <a:pt x="40644" y="24553"/>
                        <a:pt x="21652" y="23705"/>
                        <a:pt x="4053" y="28327"/>
                      </a:cubicBezTo>
                      <a:cubicBezTo>
                        <a:pt x="2095" y="28852"/>
                        <a:pt x="-327" y="30123"/>
                        <a:pt x="37" y="32121"/>
                      </a:cubicBezTo>
                      <a:cubicBezTo>
                        <a:pt x="18806" y="34018"/>
                        <a:pt x="37616" y="35572"/>
                        <a:pt x="56406" y="37611"/>
                      </a:cubicBezTo>
                      <a:cubicBezTo>
                        <a:pt x="41713" y="38882"/>
                        <a:pt x="27242" y="42677"/>
                        <a:pt x="13801" y="48772"/>
                      </a:cubicBezTo>
                      <a:cubicBezTo>
                        <a:pt x="11036" y="50023"/>
                        <a:pt x="8190" y="51496"/>
                        <a:pt x="6616" y="54100"/>
                      </a:cubicBezTo>
                      <a:cubicBezTo>
                        <a:pt x="5062" y="56704"/>
                        <a:pt x="5486" y="60700"/>
                        <a:pt x="8210" y="61991"/>
                      </a:cubicBezTo>
                      <a:cubicBezTo>
                        <a:pt x="9522" y="62617"/>
                        <a:pt x="11056" y="62496"/>
                        <a:pt x="12509" y="62355"/>
                      </a:cubicBezTo>
                      <a:cubicBezTo>
                        <a:pt x="31299" y="60538"/>
                        <a:pt x="49826" y="56138"/>
                        <a:pt x="68112" y="49700"/>
                      </a:cubicBezTo>
                      <a:cubicBezTo>
                        <a:pt x="56951" y="52768"/>
                        <a:pt x="46133" y="57087"/>
                        <a:pt x="35961" y="62577"/>
                      </a:cubicBezTo>
                      <a:cubicBezTo>
                        <a:pt x="33338" y="63989"/>
                        <a:pt x="30431" y="65927"/>
                        <a:pt x="30128" y="68914"/>
                      </a:cubicBezTo>
                      <a:cubicBezTo>
                        <a:pt x="51905" y="72244"/>
                        <a:pt x="74005" y="67420"/>
                        <a:pt x="96266" y="63283"/>
                      </a:cubicBezTo>
                      <a:cubicBezTo>
                        <a:pt x="84762" y="66411"/>
                        <a:pt x="72956" y="69721"/>
                        <a:pt x="63510" y="76987"/>
                      </a:cubicBezTo>
                      <a:cubicBezTo>
                        <a:pt x="64318" y="79489"/>
                        <a:pt x="67486" y="80196"/>
                        <a:pt x="70110" y="80398"/>
                      </a:cubicBezTo>
                      <a:cubicBezTo>
                        <a:pt x="82522" y="81306"/>
                        <a:pt x="95096" y="80115"/>
                        <a:pt x="106781" y="77814"/>
                      </a:cubicBezTo>
                      <a:cubicBezTo>
                        <a:pt x="104259" y="78157"/>
                        <a:pt x="101978" y="79873"/>
                        <a:pt x="100929" y="82194"/>
                      </a:cubicBezTo>
                      <a:cubicBezTo>
                        <a:pt x="103936" y="85443"/>
                        <a:pt x="108800" y="85968"/>
                        <a:pt x="113220" y="86230"/>
                      </a:cubicBezTo>
                      <a:cubicBezTo>
                        <a:pt x="129709" y="87199"/>
                        <a:pt x="146258" y="87401"/>
                        <a:pt x="162283" y="87118"/>
                      </a:cubicBezTo>
                      <a:cubicBezTo>
                        <a:pt x="152757" y="87300"/>
                        <a:pt x="143251" y="88087"/>
                        <a:pt x="133846" y="89480"/>
                      </a:cubicBezTo>
                      <a:cubicBezTo>
                        <a:pt x="131747" y="89783"/>
                        <a:pt x="129305" y="90388"/>
                        <a:pt x="128477" y="92326"/>
                      </a:cubicBezTo>
                      <a:cubicBezTo>
                        <a:pt x="130577" y="93960"/>
                        <a:pt x="133241" y="94667"/>
                        <a:pt x="135844" y="95313"/>
                      </a:cubicBezTo>
                      <a:cubicBezTo>
                        <a:pt x="150618" y="99026"/>
                        <a:pt x="165452" y="102598"/>
                        <a:pt x="180306" y="106009"/>
                      </a:cubicBezTo>
                      <a:cubicBezTo>
                        <a:pt x="187491" y="107664"/>
                        <a:pt x="195403" y="109178"/>
                        <a:pt x="201942" y="105747"/>
                      </a:cubicBezTo>
                      <a:cubicBezTo>
                        <a:pt x="209248" y="101892"/>
                        <a:pt x="212275" y="93173"/>
                        <a:pt x="215484" y="85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85;p47">
                  <a:extLst>
                    <a:ext uri="{FF2B5EF4-FFF2-40B4-BE49-F238E27FC236}">
                      <a16:creationId xmlns:a16="http://schemas.microsoft.com/office/drawing/2014/main" id="{7AF68F1C-E9C5-CBAB-0FB7-3E1DC20EA18F}"/>
                    </a:ext>
                  </a:extLst>
                </p:cNvPr>
                <p:cNvSpPr/>
                <p:nvPr/>
              </p:nvSpPr>
              <p:spPr>
                <a:xfrm>
                  <a:off x="4818753" y="515003"/>
                  <a:ext cx="138609" cy="55756"/>
                </a:xfrm>
                <a:custGeom>
                  <a:avLst/>
                  <a:gdLst/>
                  <a:ahLst/>
                  <a:cxnLst/>
                  <a:rect l="l" t="t" r="r" b="b"/>
                  <a:pathLst>
                    <a:path w="138609" h="55756" extrusionOk="0">
                      <a:moveTo>
                        <a:pt x="138108" y="55757"/>
                      </a:moveTo>
                      <a:cubicBezTo>
                        <a:pt x="138007" y="55757"/>
                        <a:pt x="137886" y="55716"/>
                        <a:pt x="137805" y="55656"/>
                      </a:cubicBezTo>
                      <a:cubicBezTo>
                        <a:pt x="97541" y="25382"/>
                        <a:pt x="45934" y="12425"/>
                        <a:pt x="383" y="981"/>
                      </a:cubicBezTo>
                      <a:cubicBezTo>
                        <a:pt x="120" y="921"/>
                        <a:pt x="-61" y="638"/>
                        <a:pt x="19" y="376"/>
                      </a:cubicBezTo>
                      <a:cubicBezTo>
                        <a:pt x="80" y="114"/>
                        <a:pt x="342" y="-48"/>
                        <a:pt x="625" y="13"/>
                      </a:cubicBezTo>
                      <a:cubicBezTo>
                        <a:pt x="46257" y="11476"/>
                        <a:pt x="97965" y="24454"/>
                        <a:pt x="138410" y="54848"/>
                      </a:cubicBezTo>
                      <a:cubicBezTo>
                        <a:pt x="138632" y="55010"/>
                        <a:pt x="138673" y="55333"/>
                        <a:pt x="138511" y="55555"/>
                      </a:cubicBezTo>
                      <a:cubicBezTo>
                        <a:pt x="138410" y="55676"/>
                        <a:pt x="138269" y="55757"/>
                        <a:pt x="138108" y="5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2386;p47">
                <a:extLst>
                  <a:ext uri="{FF2B5EF4-FFF2-40B4-BE49-F238E27FC236}">
                    <a16:creationId xmlns:a16="http://schemas.microsoft.com/office/drawing/2014/main" id="{12C3EBD8-3658-EB9A-45C0-55B2E62F55E8}"/>
                  </a:ext>
                </a:extLst>
              </p:cNvPr>
              <p:cNvGrpSpPr/>
              <p:nvPr/>
            </p:nvGrpSpPr>
            <p:grpSpPr>
              <a:xfrm>
                <a:off x="4941704" y="464972"/>
                <a:ext cx="215504" cy="107813"/>
                <a:chOff x="4941704" y="464972"/>
                <a:chExt cx="215504" cy="107813"/>
              </a:xfrm>
            </p:grpSpPr>
            <p:sp>
              <p:nvSpPr>
                <p:cNvPr id="56" name="Google Shape;2387;p47">
                  <a:extLst>
                    <a:ext uri="{FF2B5EF4-FFF2-40B4-BE49-F238E27FC236}">
                      <a16:creationId xmlns:a16="http://schemas.microsoft.com/office/drawing/2014/main" id="{9E5CC83A-6A86-8E4B-0FFF-BDB0E8169012}"/>
                    </a:ext>
                  </a:extLst>
                </p:cNvPr>
                <p:cNvSpPr/>
                <p:nvPr/>
              </p:nvSpPr>
              <p:spPr>
                <a:xfrm>
                  <a:off x="4941704" y="464972"/>
                  <a:ext cx="215504" cy="107813"/>
                </a:xfrm>
                <a:custGeom>
                  <a:avLst/>
                  <a:gdLst/>
                  <a:ahLst/>
                  <a:cxnLst/>
                  <a:rect l="l" t="t" r="r" b="b"/>
                  <a:pathLst>
                    <a:path w="215504" h="107813" extrusionOk="0">
                      <a:moveTo>
                        <a:pt x="0" y="85020"/>
                      </a:moveTo>
                      <a:cubicBezTo>
                        <a:pt x="1211" y="68914"/>
                        <a:pt x="7064" y="53192"/>
                        <a:pt x="17922" y="39992"/>
                      </a:cubicBezTo>
                      <a:cubicBezTo>
                        <a:pt x="15561" y="48853"/>
                        <a:pt x="14188" y="57975"/>
                        <a:pt x="13886" y="67118"/>
                      </a:cubicBezTo>
                      <a:cubicBezTo>
                        <a:pt x="21151" y="46693"/>
                        <a:pt x="34532" y="28488"/>
                        <a:pt x="51869" y="15471"/>
                      </a:cubicBezTo>
                      <a:cubicBezTo>
                        <a:pt x="45128" y="33090"/>
                        <a:pt x="37459" y="50346"/>
                        <a:pt x="28881" y="67138"/>
                      </a:cubicBezTo>
                      <a:cubicBezTo>
                        <a:pt x="39376" y="46733"/>
                        <a:pt x="54755" y="28892"/>
                        <a:pt x="73404" y="15511"/>
                      </a:cubicBezTo>
                      <a:cubicBezTo>
                        <a:pt x="80528" y="10405"/>
                        <a:pt x="88238" y="5884"/>
                        <a:pt x="96735" y="3765"/>
                      </a:cubicBezTo>
                      <a:cubicBezTo>
                        <a:pt x="84827" y="17570"/>
                        <a:pt x="72939" y="31375"/>
                        <a:pt x="61012" y="45139"/>
                      </a:cubicBezTo>
                      <a:cubicBezTo>
                        <a:pt x="78994" y="29962"/>
                        <a:pt x="97179" y="14643"/>
                        <a:pt x="118088" y="3846"/>
                      </a:cubicBezTo>
                      <a:cubicBezTo>
                        <a:pt x="121458" y="2110"/>
                        <a:pt x="125454" y="475"/>
                        <a:pt x="128905" y="2070"/>
                      </a:cubicBezTo>
                      <a:cubicBezTo>
                        <a:pt x="117321" y="14018"/>
                        <a:pt x="105433" y="25663"/>
                        <a:pt x="93304" y="36319"/>
                      </a:cubicBezTo>
                      <a:cubicBezTo>
                        <a:pt x="114919" y="19326"/>
                        <a:pt x="138896" y="3361"/>
                        <a:pt x="166203" y="51"/>
                      </a:cubicBezTo>
                      <a:cubicBezTo>
                        <a:pt x="167575" y="-110"/>
                        <a:pt x="169412" y="51"/>
                        <a:pt x="169755" y="1383"/>
                      </a:cubicBezTo>
                      <a:cubicBezTo>
                        <a:pt x="170078" y="2574"/>
                        <a:pt x="168887" y="3603"/>
                        <a:pt x="167858" y="4269"/>
                      </a:cubicBezTo>
                      <a:cubicBezTo>
                        <a:pt x="153286" y="13775"/>
                        <a:pt x="138714" y="23302"/>
                        <a:pt x="124405" y="32242"/>
                      </a:cubicBezTo>
                      <a:cubicBezTo>
                        <a:pt x="143336" y="23080"/>
                        <a:pt x="163680" y="16803"/>
                        <a:pt x="184488" y="13715"/>
                      </a:cubicBezTo>
                      <a:cubicBezTo>
                        <a:pt x="189675" y="12948"/>
                        <a:pt x="195790" y="12686"/>
                        <a:pt x="199282" y="16581"/>
                      </a:cubicBezTo>
                      <a:cubicBezTo>
                        <a:pt x="185759" y="22192"/>
                        <a:pt x="171874" y="26934"/>
                        <a:pt x="157746" y="30749"/>
                      </a:cubicBezTo>
                      <a:cubicBezTo>
                        <a:pt x="174861" y="24553"/>
                        <a:pt x="193853" y="23705"/>
                        <a:pt x="211452" y="28327"/>
                      </a:cubicBezTo>
                      <a:cubicBezTo>
                        <a:pt x="213410" y="28852"/>
                        <a:pt x="215831" y="30123"/>
                        <a:pt x="215468" y="32121"/>
                      </a:cubicBezTo>
                      <a:cubicBezTo>
                        <a:pt x="196698" y="34018"/>
                        <a:pt x="177888" y="35572"/>
                        <a:pt x="159099" y="37611"/>
                      </a:cubicBezTo>
                      <a:cubicBezTo>
                        <a:pt x="173791" y="38882"/>
                        <a:pt x="188262" y="42677"/>
                        <a:pt x="201704" y="48772"/>
                      </a:cubicBezTo>
                      <a:cubicBezTo>
                        <a:pt x="204469" y="50023"/>
                        <a:pt x="207314" y="51496"/>
                        <a:pt x="208888" y="54100"/>
                      </a:cubicBezTo>
                      <a:cubicBezTo>
                        <a:pt x="210463" y="56704"/>
                        <a:pt x="210019" y="60700"/>
                        <a:pt x="207294" y="61991"/>
                      </a:cubicBezTo>
                      <a:cubicBezTo>
                        <a:pt x="205982" y="62617"/>
                        <a:pt x="204448" y="62496"/>
                        <a:pt x="202995" y="62375"/>
                      </a:cubicBezTo>
                      <a:cubicBezTo>
                        <a:pt x="184205" y="60558"/>
                        <a:pt x="165678" y="56159"/>
                        <a:pt x="147393" y="49720"/>
                      </a:cubicBezTo>
                      <a:cubicBezTo>
                        <a:pt x="158554" y="52788"/>
                        <a:pt x="169371" y="57107"/>
                        <a:pt x="179543" y="62597"/>
                      </a:cubicBezTo>
                      <a:cubicBezTo>
                        <a:pt x="182167" y="64010"/>
                        <a:pt x="185073" y="65947"/>
                        <a:pt x="185376" y="68914"/>
                      </a:cubicBezTo>
                      <a:cubicBezTo>
                        <a:pt x="163599" y="72244"/>
                        <a:pt x="141499" y="67420"/>
                        <a:pt x="119238" y="63283"/>
                      </a:cubicBezTo>
                      <a:cubicBezTo>
                        <a:pt x="130742" y="66411"/>
                        <a:pt x="142549" y="69721"/>
                        <a:pt x="151994" y="76987"/>
                      </a:cubicBezTo>
                      <a:cubicBezTo>
                        <a:pt x="151187" y="79510"/>
                        <a:pt x="148018" y="80196"/>
                        <a:pt x="145395" y="80398"/>
                      </a:cubicBezTo>
                      <a:cubicBezTo>
                        <a:pt x="132982" y="81306"/>
                        <a:pt x="120409" y="80115"/>
                        <a:pt x="108723" y="77814"/>
                      </a:cubicBezTo>
                      <a:cubicBezTo>
                        <a:pt x="111246" y="78157"/>
                        <a:pt x="113526" y="79873"/>
                        <a:pt x="114576" y="82194"/>
                      </a:cubicBezTo>
                      <a:cubicBezTo>
                        <a:pt x="111569" y="85443"/>
                        <a:pt x="106705" y="85968"/>
                        <a:pt x="102285" y="86230"/>
                      </a:cubicBezTo>
                      <a:cubicBezTo>
                        <a:pt x="85775" y="87199"/>
                        <a:pt x="69246" y="87401"/>
                        <a:pt x="53221" y="87118"/>
                      </a:cubicBezTo>
                      <a:cubicBezTo>
                        <a:pt x="62747" y="87300"/>
                        <a:pt x="72253" y="88087"/>
                        <a:pt x="81658" y="89480"/>
                      </a:cubicBezTo>
                      <a:cubicBezTo>
                        <a:pt x="83757" y="89783"/>
                        <a:pt x="86199" y="90388"/>
                        <a:pt x="87027" y="92326"/>
                      </a:cubicBezTo>
                      <a:cubicBezTo>
                        <a:pt x="84928" y="93960"/>
                        <a:pt x="82264" y="94667"/>
                        <a:pt x="79660" y="95313"/>
                      </a:cubicBezTo>
                      <a:cubicBezTo>
                        <a:pt x="64887" y="99026"/>
                        <a:pt x="50053" y="102598"/>
                        <a:pt x="35198" y="106009"/>
                      </a:cubicBezTo>
                      <a:cubicBezTo>
                        <a:pt x="28013" y="107664"/>
                        <a:pt x="20102" y="109178"/>
                        <a:pt x="13563" y="105747"/>
                      </a:cubicBezTo>
                      <a:cubicBezTo>
                        <a:pt x="6257" y="101892"/>
                        <a:pt x="3229" y="93173"/>
                        <a:pt x="20" y="850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88;p47">
                  <a:extLst>
                    <a:ext uri="{FF2B5EF4-FFF2-40B4-BE49-F238E27FC236}">
                      <a16:creationId xmlns:a16="http://schemas.microsoft.com/office/drawing/2014/main" id="{4630DA92-B26D-F505-00D7-9328590A6983}"/>
                    </a:ext>
                  </a:extLst>
                </p:cNvPr>
                <p:cNvSpPr/>
                <p:nvPr/>
              </p:nvSpPr>
              <p:spPr>
                <a:xfrm>
                  <a:off x="4945723" y="503956"/>
                  <a:ext cx="138602" cy="55763"/>
                </a:xfrm>
                <a:custGeom>
                  <a:avLst/>
                  <a:gdLst/>
                  <a:ahLst/>
                  <a:cxnLst/>
                  <a:rect l="l" t="t" r="r" b="b"/>
                  <a:pathLst>
                    <a:path w="138602" h="55763" extrusionOk="0">
                      <a:moveTo>
                        <a:pt x="502" y="55763"/>
                      </a:moveTo>
                      <a:cubicBezTo>
                        <a:pt x="340" y="55763"/>
                        <a:pt x="199" y="55703"/>
                        <a:pt x="98" y="55561"/>
                      </a:cubicBezTo>
                      <a:cubicBezTo>
                        <a:pt x="-63" y="55339"/>
                        <a:pt x="-23" y="55017"/>
                        <a:pt x="199" y="54855"/>
                      </a:cubicBezTo>
                      <a:cubicBezTo>
                        <a:pt x="40624" y="24460"/>
                        <a:pt x="92352" y="11463"/>
                        <a:pt x="137985" y="19"/>
                      </a:cubicBezTo>
                      <a:cubicBezTo>
                        <a:pt x="138267" y="-61"/>
                        <a:pt x="138530" y="120"/>
                        <a:pt x="138590" y="383"/>
                      </a:cubicBezTo>
                      <a:cubicBezTo>
                        <a:pt x="138651" y="645"/>
                        <a:pt x="138489" y="928"/>
                        <a:pt x="138227" y="988"/>
                      </a:cubicBezTo>
                      <a:cubicBezTo>
                        <a:pt x="92695" y="12411"/>
                        <a:pt x="41069" y="25368"/>
                        <a:pt x="804" y="55662"/>
                      </a:cubicBezTo>
                      <a:cubicBezTo>
                        <a:pt x="724" y="55723"/>
                        <a:pt x="603" y="55763"/>
                        <a:pt x="502" y="55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2389;p47">
                <a:extLst>
                  <a:ext uri="{FF2B5EF4-FFF2-40B4-BE49-F238E27FC236}">
                    <a16:creationId xmlns:a16="http://schemas.microsoft.com/office/drawing/2014/main" id="{1F919283-35EA-5616-21A7-DDD72B221A8A}"/>
                  </a:ext>
                </a:extLst>
              </p:cNvPr>
              <p:cNvGrpSpPr/>
              <p:nvPr/>
            </p:nvGrpSpPr>
            <p:grpSpPr>
              <a:xfrm>
                <a:off x="4820520" y="593142"/>
                <a:ext cx="171584" cy="83944"/>
                <a:chOff x="4820520" y="593142"/>
                <a:chExt cx="171584" cy="83944"/>
              </a:xfrm>
            </p:grpSpPr>
            <p:sp>
              <p:nvSpPr>
                <p:cNvPr id="53" name="Google Shape;2390;p47">
                  <a:extLst>
                    <a:ext uri="{FF2B5EF4-FFF2-40B4-BE49-F238E27FC236}">
                      <a16:creationId xmlns:a16="http://schemas.microsoft.com/office/drawing/2014/main" id="{A13B327E-1167-8661-1672-E7D8669020DB}"/>
                    </a:ext>
                  </a:extLst>
                </p:cNvPr>
                <p:cNvSpPr/>
                <p:nvPr/>
              </p:nvSpPr>
              <p:spPr>
                <a:xfrm>
                  <a:off x="4820520" y="593142"/>
                  <a:ext cx="171584" cy="83944"/>
                </a:xfrm>
                <a:custGeom>
                  <a:avLst/>
                  <a:gdLst/>
                  <a:ahLst/>
                  <a:cxnLst/>
                  <a:rect l="l" t="t" r="r" b="b"/>
                  <a:pathLst>
                    <a:path w="171584" h="83944" extrusionOk="0">
                      <a:moveTo>
                        <a:pt x="154323" y="20"/>
                      </a:moveTo>
                      <a:cubicBezTo>
                        <a:pt x="116199" y="61"/>
                        <a:pt x="79083" y="7730"/>
                        <a:pt x="46004" y="22423"/>
                      </a:cubicBezTo>
                      <a:cubicBezTo>
                        <a:pt x="33693" y="27892"/>
                        <a:pt x="21745" y="34451"/>
                        <a:pt x="12885" y="44078"/>
                      </a:cubicBezTo>
                      <a:cubicBezTo>
                        <a:pt x="4025" y="53705"/>
                        <a:pt x="-1526" y="66804"/>
                        <a:pt x="371" y="80508"/>
                      </a:cubicBezTo>
                      <a:cubicBezTo>
                        <a:pt x="553" y="81880"/>
                        <a:pt x="1138" y="83576"/>
                        <a:pt x="2551" y="83898"/>
                      </a:cubicBezTo>
                      <a:cubicBezTo>
                        <a:pt x="3903" y="84201"/>
                        <a:pt x="4852" y="82950"/>
                        <a:pt x="5437" y="81840"/>
                      </a:cubicBezTo>
                      <a:cubicBezTo>
                        <a:pt x="9433" y="74251"/>
                        <a:pt x="12602" y="66219"/>
                        <a:pt x="15266" y="57278"/>
                      </a:cubicBezTo>
                      <a:cubicBezTo>
                        <a:pt x="13692" y="63797"/>
                        <a:pt x="13349" y="70740"/>
                        <a:pt x="14217" y="77662"/>
                      </a:cubicBezTo>
                      <a:cubicBezTo>
                        <a:pt x="14479" y="79761"/>
                        <a:pt x="15246" y="82304"/>
                        <a:pt x="17365" y="83051"/>
                      </a:cubicBezTo>
                      <a:cubicBezTo>
                        <a:pt x="19242" y="83697"/>
                        <a:pt x="20998" y="82466"/>
                        <a:pt x="22209" y="81154"/>
                      </a:cubicBezTo>
                      <a:cubicBezTo>
                        <a:pt x="29434" y="73262"/>
                        <a:pt x="29636" y="61112"/>
                        <a:pt x="34157" y="50597"/>
                      </a:cubicBezTo>
                      <a:cubicBezTo>
                        <a:pt x="32542" y="57621"/>
                        <a:pt x="31674" y="64866"/>
                        <a:pt x="31594" y="72233"/>
                      </a:cubicBezTo>
                      <a:cubicBezTo>
                        <a:pt x="31574" y="74211"/>
                        <a:pt x="31977" y="76734"/>
                        <a:pt x="33955" y="77521"/>
                      </a:cubicBezTo>
                      <a:cubicBezTo>
                        <a:pt x="35973" y="78328"/>
                        <a:pt x="37749" y="76592"/>
                        <a:pt x="38839" y="75018"/>
                      </a:cubicBezTo>
                      <a:cubicBezTo>
                        <a:pt x="46448" y="64079"/>
                        <a:pt x="52664" y="52151"/>
                        <a:pt x="57488" y="38730"/>
                      </a:cubicBezTo>
                      <a:cubicBezTo>
                        <a:pt x="53795" y="47489"/>
                        <a:pt x="51756" y="57056"/>
                        <a:pt x="51494" y="66864"/>
                      </a:cubicBezTo>
                      <a:cubicBezTo>
                        <a:pt x="51433" y="68863"/>
                        <a:pt x="51675" y="71284"/>
                        <a:pt x="53492" y="72495"/>
                      </a:cubicBezTo>
                      <a:cubicBezTo>
                        <a:pt x="54784" y="73363"/>
                        <a:pt x="56499" y="73262"/>
                        <a:pt x="57730" y="72637"/>
                      </a:cubicBezTo>
                      <a:cubicBezTo>
                        <a:pt x="58981" y="71991"/>
                        <a:pt x="59869" y="70901"/>
                        <a:pt x="60697" y="69811"/>
                      </a:cubicBezTo>
                      <a:cubicBezTo>
                        <a:pt x="68669" y="59478"/>
                        <a:pt x="74704" y="47691"/>
                        <a:pt x="78498" y="34048"/>
                      </a:cubicBezTo>
                      <a:cubicBezTo>
                        <a:pt x="76419" y="43897"/>
                        <a:pt x="74340" y="53766"/>
                        <a:pt x="73049" y="63817"/>
                      </a:cubicBezTo>
                      <a:cubicBezTo>
                        <a:pt x="72827" y="65573"/>
                        <a:pt x="72625" y="67409"/>
                        <a:pt x="73311" y="69145"/>
                      </a:cubicBezTo>
                      <a:cubicBezTo>
                        <a:pt x="73997" y="70901"/>
                        <a:pt x="75854" y="72495"/>
                        <a:pt x="77670" y="72294"/>
                      </a:cubicBezTo>
                      <a:cubicBezTo>
                        <a:pt x="78901" y="72152"/>
                        <a:pt x="79810" y="71284"/>
                        <a:pt x="80577" y="70417"/>
                      </a:cubicBezTo>
                      <a:cubicBezTo>
                        <a:pt x="83120" y="67530"/>
                        <a:pt x="85138" y="64200"/>
                        <a:pt x="86974" y="60810"/>
                      </a:cubicBezTo>
                      <a:cubicBezTo>
                        <a:pt x="91637" y="52192"/>
                        <a:pt x="95310" y="42989"/>
                        <a:pt x="97893" y="33039"/>
                      </a:cubicBezTo>
                      <a:cubicBezTo>
                        <a:pt x="96279" y="41334"/>
                        <a:pt x="95148" y="49770"/>
                        <a:pt x="94523" y="58307"/>
                      </a:cubicBezTo>
                      <a:cubicBezTo>
                        <a:pt x="94422" y="59619"/>
                        <a:pt x="94341" y="60991"/>
                        <a:pt x="94785" y="62303"/>
                      </a:cubicBezTo>
                      <a:cubicBezTo>
                        <a:pt x="95229" y="63615"/>
                        <a:pt x="96319" y="64907"/>
                        <a:pt x="97711" y="65210"/>
                      </a:cubicBezTo>
                      <a:cubicBezTo>
                        <a:pt x="98600" y="65411"/>
                        <a:pt x="99468" y="65210"/>
                        <a:pt x="100254" y="64907"/>
                      </a:cubicBezTo>
                      <a:cubicBezTo>
                        <a:pt x="104251" y="63433"/>
                        <a:pt x="106854" y="59922"/>
                        <a:pt x="108812" y="56329"/>
                      </a:cubicBezTo>
                      <a:cubicBezTo>
                        <a:pt x="112283" y="49992"/>
                        <a:pt x="114362" y="42928"/>
                        <a:pt x="116421" y="35905"/>
                      </a:cubicBezTo>
                      <a:cubicBezTo>
                        <a:pt x="117369" y="32696"/>
                        <a:pt x="118318" y="29466"/>
                        <a:pt x="119226" y="26116"/>
                      </a:cubicBezTo>
                      <a:cubicBezTo>
                        <a:pt x="119347" y="35279"/>
                        <a:pt x="115734" y="43957"/>
                        <a:pt x="117289" y="53161"/>
                      </a:cubicBezTo>
                      <a:cubicBezTo>
                        <a:pt x="117632" y="55138"/>
                        <a:pt x="118540" y="57500"/>
                        <a:pt x="120558" y="58166"/>
                      </a:cubicBezTo>
                      <a:cubicBezTo>
                        <a:pt x="121527" y="58489"/>
                        <a:pt x="122556" y="58327"/>
                        <a:pt x="123444" y="58025"/>
                      </a:cubicBezTo>
                      <a:cubicBezTo>
                        <a:pt x="126996" y="56814"/>
                        <a:pt x="129136" y="53584"/>
                        <a:pt x="130831" y="50396"/>
                      </a:cubicBezTo>
                      <a:cubicBezTo>
                        <a:pt x="135130" y="42323"/>
                        <a:pt x="137875" y="33442"/>
                        <a:pt x="140619" y="24986"/>
                      </a:cubicBezTo>
                      <a:cubicBezTo>
                        <a:pt x="140054" y="30637"/>
                        <a:pt x="140014" y="36409"/>
                        <a:pt x="140519" y="42201"/>
                      </a:cubicBezTo>
                      <a:cubicBezTo>
                        <a:pt x="140761" y="44987"/>
                        <a:pt x="141628" y="48418"/>
                        <a:pt x="144434" y="49487"/>
                      </a:cubicBezTo>
                      <a:cubicBezTo>
                        <a:pt x="145907" y="50052"/>
                        <a:pt x="147502" y="49730"/>
                        <a:pt x="148854" y="49205"/>
                      </a:cubicBezTo>
                      <a:cubicBezTo>
                        <a:pt x="153052" y="47570"/>
                        <a:pt x="156120" y="44220"/>
                        <a:pt x="158723" y="40748"/>
                      </a:cubicBezTo>
                      <a:cubicBezTo>
                        <a:pt x="163910" y="33866"/>
                        <a:pt x="167906" y="26096"/>
                        <a:pt x="170570" y="17801"/>
                      </a:cubicBezTo>
                      <a:cubicBezTo>
                        <a:pt x="171135" y="16065"/>
                        <a:pt x="171640" y="14249"/>
                        <a:pt x="171579" y="12372"/>
                      </a:cubicBezTo>
                      <a:cubicBezTo>
                        <a:pt x="171398" y="5954"/>
                        <a:pt x="164314" y="0"/>
                        <a:pt x="15426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91;p47">
                  <a:extLst>
                    <a:ext uri="{FF2B5EF4-FFF2-40B4-BE49-F238E27FC236}">
                      <a16:creationId xmlns:a16="http://schemas.microsoft.com/office/drawing/2014/main" id="{E0D89978-851A-09FA-FB40-0240859202B0}"/>
                    </a:ext>
                  </a:extLst>
                </p:cNvPr>
                <p:cNvSpPr/>
                <p:nvPr/>
              </p:nvSpPr>
              <p:spPr>
                <a:xfrm>
                  <a:off x="4904415" y="597737"/>
                  <a:ext cx="13601" cy="39806"/>
                </a:xfrm>
                <a:custGeom>
                  <a:avLst/>
                  <a:gdLst/>
                  <a:ahLst/>
                  <a:cxnLst/>
                  <a:rect l="l" t="t" r="r" b="b"/>
                  <a:pathLst>
                    <a:path w="13601" h="39806" extrusionOk="0">
                      <a:moveTo>
                        <a:pt x="516" y="39786"/>
                      </a:moveTo>
                      <a:cubicBezTo>
                        <a:pt x="516" y="39786"/>
                        <a:pt x="436" y="39786"/>
                        <a:pt x="395" y="39786"/>
                      </a:cubicBezTo>
                      <a:cubicBezTo>
                        <a:pt x="133" y="39726"/>
                        <a:pt x="-49" y="39443"/>
                        <a:pt x="12" y="39181"/>
                      </a:cubicBezTo>
                      <a:cubicBezTo>
                        <a:pt x="3140" y="25861"/>
                        <a:pt x="7399" y="12782"/>
                        <a:pt x="12626" y="310"/>
                      </a:cubicBezTo>
                      <a:cubicBezTo>
                        <a:pt x="12727" y="47"/>
                        <a:pt x="13030" y="-74"/>
                        <a:pt x="13292" y="47"/>
                      </a:cubicBezTo>
                      <a:cubicBezTo>
                        <a:pt x="13554" y="148"/>
                        <a:pt x="13675" y="451"/>
                        <a:pt x="13554" y="713"/>
                      </a:cubicBezTo>
                      <a:cubicBezTo>
                        <a:pt x="8347" y="13125"/>
                        <a:pt x="4109" y="26163"/>
                        <a:pt x="1001" y="39423"/>
                      </a:cubicBezTo>
                      <a:cubicBezTo>
                        <a:pt x="940" y="39665"/>
                        <a:pt x="738" y="39807"/>
                        <a:pt x="516" y="39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92;p47">
                  <a:extLst>
                    <a:ext uri="{FF2B5EF4-FFF2-40B4-BE49-F238E27FC236}">
                      <a16:creationId xmlns:a16="http://schemas.microsoft.com/office/drawing/2014/main" id="{E0BAE5DE-8C36-D3C7-A811-F76D55D53416}"/>
                    </a:ext>
                  </a:extLst>
                </p:cNvPr>
                <p:cNvSpPr/>
                <p:nvPr/>
              </p:nvSpPr>
              <p:spPr>
                <a:xfrm>
                  <a:off x="4860221" y="611695"/>
                  <a:ext cx="14814" cy="35898"/>
                </a:xfrm>
                <a:custGeom>
                  <a:avLst/>
                  <a:gdLst/>
                  <a:ahLst/>
                  <a:cxnLst/>
                  <a:rect l="l" t="t" r="r" b="b"/>
                  <a:pathLst>
                    <a:path w="14814" h="35898" extrusionOk="0">
                      <a:moveTo>
                        <a:pt x="511" y="35899"/>
                      </a:moveTo>
                      <a:cubicBezTo>
                        <a:pt x="511" y="35899"/>
                        <a:pt x="450" y="35899"/>
                        <a:pt x="410" y="35899"/>
                      </a:cubicBezTo>
                      <a:cubicBezTo>
                        <a:pt x="127" y="35838"/>
                        <a:pt x="-34" y="35576"/>
                        <a:pt x="6" y="35314"/>
                      </a:cubicBezTo>
                      <a:cubicBezTo>
                        <a:pt x="2549" y="22720"/>
                        <a:pt x="7211" y="10913"/>
                        <a:pt x="13892" y="237"/>
                      </a:cubicBezTo>
                      <a:cubicBezTo>
                        <a:pt x="14033" y="-6"/>
                        <a:pt x="14356" y="-66"/>
                        <a:pt x="14578" y="75"/>
                      </a:cubicBezTo>
                      <a:cubicBezTo>
                        <a:pt x="14820" y="216"/>
                        <a:pt x="14881" y="539"/>
                        <a:pt x="14739" y="761"/>
                      </a:cubicBezTo>
                      <a:cubicBezTo>
                        <a:pt x="8119" y="11337"/>
                        <a:pt x="3498" y="23023"/>
                        <a:pt x="975" y="35495"/>
                      </a:cubicBezTo>
                      <a:cubicBezTo>
                        <a:pt x="935" y="35738"/>
                        <a:pt x="713" y="35899"/>
                        <a:pt x="470" y="358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2393;p47">
                <a:extLst>
                  <a:ext uri="{FF2B5EF4-FFF2-40B4-BE49-F238E27FC236}">
                    <a16:creationId xmlns:a16="http://schemas.microsoft.com/office/drawing/2014/main" id="{17A01379-D5BC-035E-0E02-597A946DF2AD}"/>
                  </a:ext>
                </a:extLst>
              </p:cNvPr>
              <p:cNvGrpSpPr/>
              <p:nvPr/>
            </p:nvGrpSpPr>
            <p:grpSpPr>
              <a:xfrm>
                <a:off x="4722543" y="553724"/>
                <a:ext cx="183236" cy="147680"/>
                <a:chOff x="4722543" y="553724"/>
                <a:chExt cx="183236" cy="147680"/>
              </a:xfrm>
            </p:grpSpPr>
            <p:sp>
              <p:nvSpPr>
                <p:cNvPr id="51" name="Google Shape;2394;p47">
                  <a:extLst>
                    <a:ext uri="{FF2B5EF4-FFF2-40B4-BE49-F238E27FC236}">
                      <a16:creationId xmlns:a16="http://schemas.microsoft.com/office/drawing/2014/main" id="{E24CF092-2323-5E2A-D49B-2D2B988D4E89}"/>
                    </a:ext>
                  </a:extLst>
                </p:cNvPr>
                <p:cNvSpPr/>
                <p:nvPr/>
              </p:nvSpPr>
              <p:spPr>
                <a:xfrm>
                  <a:off x="4722543" y="553724"/>
                  <a:ext cx="182434" cy="147680"/>
                </a:xfrm>
                <a:custGeom>
                  <a:avLst/>
                  <a:gdLst/>
                  <a:ahLst/>
                  <a:cxnLst/>
                  <a:rect l="l" t="t" r="r" b="b"/>
                  <a:pathLst>
                    <a:path w="182434" h="147680" extrusionOk="0">
                      <a:moveTo>
                        <a:pt x="182288" y="47208"/>
                      </a:moveTo>
                      <a:cubicBezTo>
                        <a:pt x="180028" y="53344"/>
                        <a:pt x="177323" y="59297"/>
                        <a:pt x="174195" y="65029"/>
                      </a:cubicBezTo>
                      <a:cubicBezTo>
                        <a:pt x="173266" y="66725"/>
                        <a:pt x="171369" y="68642"/>
                        <a:pt x="169775" y="67552"/>
                      </a:cubicBezTo>
                      <a:cubicBezTo>
                        <a:pt x="168988" y="67027"/>
                        <a:pt x="168786" y="65978"/>
                        <a:pt x="168645" y="65049"/>
                      </a:cubicBezTo>
                      <a:cubicBezTo>
                        <a:pt x="167736" y="58833"/>
                        <a:pt x="167474" y="52536"/>
                        <a:pt x="167858" y="46280"/>
                      </a:cubicBezTo>
                      <a:cubicBezTo>
                        <a:pt x="165415" y="55160"/>
                        <a:pt x="161238" y="63536"/>
                        <a:pt x="155647" y="70842"/>
                      </a:cubicBezTo>
                      <a:cubicBezTo>
                        <a:pt x="154194" y="72719"/>
                        <a:pt x="151449" y="74656"/>
                        <a:pt x="149774" y="72981"/>
                      </a:cubicBezTo>
                      <a:cubicBezTo>
                        <a:pt x="149169" y="72376"/>
                        <a:pt x="148987" y="71508"/>
                        <a:pt x="148825" y="70660"/>
                      </a:cubicBezTo>
                      <a:cubicBezTo>
                        <a:pt x="147776" y="64666"/>
                        <a:pt x="147756" y="58490"/>
                        <a:pt x="148785" y="52496"/>
                      </a:cubicBezTo>
                      <a:cubicBezTo>
                        <a:pt x="147029" y="63960"/>
                        <a:pt x="142004" y="74919"/>
                        <a:pt x="134476" y="83738"/>
                      </a:cubicBezTo>
                      <a:cubicBezTo>
                        <a:pt x="134213" y="84041"/>
                        <a:pt x="133911" y="84364"/>
                        <a:pt x="133527" y="84445"/>
                      </a:cubicBezTo>
                      <a:cubicBezTo>
                        <a:pt x="132760" y="84586"/>
                        <a:pt x="132195" y="83779"/>
                        <a:pt x="131852" y="83093"/>
                      </a:cubicBezTo>
                      <a:cubicBezTo>
                        <a:pt x="127472" y="74010"/>
                        <a:pt x="126080" y="63536"/>
                        <a:pt x="127634" y="54272"/>
                      </a:cubicBezTo>
                      <a:cubicBezTo>
                        <a:pt x="123557" y="67431"/>
                        <a:pt x="119400" y="80792"/>
                        <a:pt x="111609" y="92154"/>
                      </a:cubicBezTo>
                      <a:cubicBezTo>
                        <a:pt x="110802" y="93325"/>
                        <a:pt x="109571" y="94617"/>
                        <a:pt x="108218" y="94213"/>
                      </a:cubicBezTo>
                      <a:cubicBezTo>
                        <a:pt x="107391" y="93971"/>
                        <a:pt x="106866" y="93164"/>
                        <a:pt x="106442" y="92397"/>
                      </a:cubicBezTo>
                      <a:cubicBezTo>
                        <a:pt x="101215" y="82951"/>
                        <a:pt x="99278" y="71730"/>
                        <a:pt x="100246" y="61538"/>
                      </a:cubicBezTo>
                      <a:cubicBezTo>
                        <a:pt x="96391" y="77320"/>
                        <a:pt x="91810" y="92921"/>
                        <a:pt x="86502" y="108260"/>
                      </a:cubicBezTo>
                      <a:cubicBezTo>
                        <a:pt x="85533" y="111086"/>
                        <a:pt x="83858" y="114416"/>
                        <a:pt x="80871" y="114496"/>
                      </a:cubicBezTo>
                      <a:cubicBezTo>
                        <a:pt x="77481" y="114597"/>
                        <a:pt x="75745" y="110541"/>
                        <a:pt x="75079" y="107231"/>
                      </a:cubicBezTo>
                      <a:cubicBezTo>
                        <a:pt x="72677" y="95323"/>
                        <a:pt x="72233" y="83012"/>
                        <a:pt x="72576" y="70398"/>
                      </a:cubicBezTo>
                      <a:cubicBezTo>
                        <a:pt x="67107" y="89389"/>
                        <a:pt x="61294" y="108260"/>
                        <a:pt x="55098" y="127030"/>
                      </a:cubicBezTo>
                      <a:cubicBezTo>
                        <a:pt x="54674" y="128321"/>
                        <a:pt x="54230" y="129653"/>
                        <a:pt x="53282" y="130622"/>
                      </a:cubicBezTo>
                      <a:cubicBezTo>
                        <a:pt x="52333" y="131611"/>
                        <a:pt x="50759" y="132116"/>
                        <a:pt x="49588" y="131430"/>
                      </a:cubicBezTo>
                      <a:cubicBezTo>
                        <a:pt x="48458" y="130763"/>
                        <a:pt x="48115" y="129331"/>
                        <a:pt x="47893" y="128039"/>
                      </a:cubicBezTo>
                      <a:cubicBezTo>
                        <a:pt x="45592" y="114456"/>
                        <a:pt x="46077" y="100429"/>
                        <a:pt x="48256" y="86665"/>
                      </a:cubicBezTo>
                      <a:cubicBezTo>
                        <a:pt x="43211" y="104768"/>
                        <a:pt x="38145" y="122872"/>
                        <a:pt x="33099" y="140976"/>
                      </a:cubicBezTo>
                      <a:cubicBezTo>
                        <a:pt x="32474" y="143236"/>
                        <a:pt x="31767" y="145618"/>
                        <a:pt x="30011" y="147192"/>
                      </a:cubicBezTo>
                      <a:cubicBezTo>
                        <a:pt x="29709" y="147454"/>
                        <a:pt x="29345" y="147717"/>
                        <a:pt x="28942" y="147676"/>
                      </a:cubicBezTo>
                      <a:cubicBezTo>
                        <a:pt x="28255" y="147596"/>
                        <a:pt x="27973" y="146788"/>
                        <a:pt x="27852" y="146102"/>
                      </a:cubicBezTo>
                      <a:cubicBezTo>
                        <a:pt x="24542" y="128221"/>
                        <a:pt x="27327" y="109269"/>
                        <a:pt x="35118" y="93083"/>
                      </a:cubicBezTo>
                      <a:cubicBezTo>
                        <a:pt x="29507" y="102690"/>
                        <a:pt x="23896" y="112317"/>
                        <a:pt x="18265" y="121924"/>
                      </a:cubicBezTo>
                      <a:cubicBezTo>
                        <a:pt x="17498" y="123235"/>
                        <a:pt x="16711" y="124567"/>
                        <a:pt x="15520" y="125516"/>
                      </a:cubicBezTo>
                      <a:cubicBezTo>
                        <a:pt x="14329" y="126465"/>
                        <a:pt x="12654" y="126929"/>
                        <a:pt x="11282" y="126283"/>
                      </a:cubicBezTo>
                      <a:cubicBezTo>
                        <a:pt x="12412" y="113245"/>
                        <a:pt x="17841" y="100591"/>
                        <a:pt x="25874" y="90298"/>
                      </a:cubicBezTo>
                      <a:cubicBezTo>
                        <a:pt x="20768" y="95343"/>
                        <a:pt x="14975" y="99703"/>
                        <a:pt x="8719" y="103214"/>
                      </a:cubicBezTo>
                      <a:cubicBezTo>
                        <a:pt x="5994" y="104748"/>
                        <a:pt x="2260" y="106020"/>
                        <a:pt x="0" y="103860"/>
                      </a:cubicBezTo>
                      <a:cubicBezTo>
                        <a:pt x="7346" y="82951"/>
                        <a:pt x="25208" y="67189"/>
                        <a:pt x="44301" y="56189"/>
                      </a:cubicBezTo>
                      <a:cubicBezTo>
                        <a:pt x="35723" y="60246"/>
                        <a:pt x="26298" y="62527"/>
                        <a:pt x="16812" y="62829"/>
                      </a:cubicBezTo>
                      <a:cubicBezTo>
                        <a:pt x="34835" y="44584"/>
                        <a:pt x="60769" y="34473"/>
                        <a:pt x="85897" y="35220"/>
                      </a:cubicBezTo>
                      <a:cubicBezTo>
                        <a:pt x="69206" y="33504"/>
                        <a:pt x="52656" y="38913"/>
                        <a:pt x="35905" y="39781"/>
                      </a:cubicBezTo>
                      <a:cubicBezTo>
                        <a:pt x="34492" y="39862"/>
                        <a:pt x="32797" y="39761"/>
                        <a:pt x="32050" y="38550"/>
                      </a:cubicBezTo>
                      <a:cubicBezTo>
                        <a:pt x="36167" y="34998"/>
                        <a:pt x="41273" y="32778"/>
                        <a:pt x="46460" y="31163"/>
                      </a:cubicBezTo>
                      <a:cubicBezTo>
                        <a:pt x="67530" y="24624"/>
                        <a:pt x="90397" y="27772"/>
                        <a:pt x="110963" y="34029"/>
                      </a:cubicBezTo>
                      <a:cubicBezTo>
                        <a:pt x="100186" y="24301"/>
                        <a:pt x="85412" y="20406"/>
                        <a:pt x="73242" y="12494"/>
                      </a:cubicBezTo>
                      <a:cubicBezTo>
                        <a:pt x="71628" y="11445"/>
                        <a:pt x="69872" y="9628"/>
                        <a:pt x="70719" y="7913"/>
                      </a:cubicBezTo>
                      <a:cubicBezTo>
                        <a:pt x="71224" y="6884"/>
                        <a:pt x="72455" y="6480"/>
                        <a:pt x="73585" y="6298"/>
                      </a:cubicBezTo>
                      <a:cubicBezTo>
                        <a:pt x="78409" y="5471"/>
                        <a:pt x="83313" y="6783"/>
                        <a:pt x="87955" y="8296"/>
                      </a:cubicBezTo>
                      <a:cubicBezTo>
                        <a:pt x="105615" y="14008"/>
                        <a:pt x="122366" y="22545"/>
                        <a:pt x="137382" y="32818"/>
                      </a:cubicBezTo>
                      <a:cubicBezTo>
                        <a:pt x="129087" y="25270"/>
                        <a:pt x="121963" y="16430"/>
                        <a:pt x="116332" y="6722"/>
                      </a:cubicBezTo>
                      <a:cubicBezTo>
                        <a:pt x="115242" y="4845"/>
                        <a:pt x="114293" y="2201"/>
                        <a:pt x="115888" y="728"/>
                      </a:cubicBezTo>
                      <a:cubicBezTo>
                        <a:pt x="117179" y="-463"/>
                        <a:pt x="119238" y="22"/>
                        <a:pt x="120873" y="667"/>
                      </a:cubicBezTo>
                      <a:cubicBezTo>
                        <a:pt x="137382" y="7106"/>
                        <a:pt x="149754" y="20870"/>
                        <a:pt x="161238" y="33343"/>
                      </a:cubicBezTo>
                      <a:cubicBezTo>
                        <a:pt x="159118" y="28842"/>
                        <a:pt x="156031" y="24907"/>
                        <a:pt x="153427" y="20648"/>
                      </a:cubicBezTo>
                      <a:cubicBezTo>
                        <a:pt x="150824" y="16390"/>
                        <a:pt x="148725" y="11626"/>
                        <a:pt x="148926" y="6662"/>
                      </a:cubicBezTo>
                      <a:cubicBezTo>
                        <a:pt x="148947" y="5955"/>
                        <a:pt x="149047" y="5188"/>
                        <a:pt x="149512" y="4643"/>
                      </a:cubicBezTo>
                      <a:cubicBezTo>
                        <a:pt x="150521" y="3412"/>
                        <a:pt x="152479" y="3917"/>
                        <a:pt x="153891" y="4643"/>
                      </a:cubicBezTo>
                      <a:cubicBezTo>
                        <a:pt x="159744" y="7671"/>
                        <a:pt x="164225" y="12777"/>
                        <a:pt x="168120" y="18105"/>
                      </a:cubicBezTo>
                      <a:cubicBezTo>
                        <a:pt x="172903" y="24684"/>
                        <a:pt x="177000" y="31769"/>
                        <a:pt x="180270" y="39216"/>
                      </a:cubicBezTo>
                      <a:cubicBezTo>
                        <a:pt x="181521" y="42062"/>
                        <a:pt x="182954" y="45291"/>
                        <a:pt x="182248" y="472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95;p47">
                  <a:extLst>
                    <a:ext uri="{FF2B5EF4-FFF2-40B4-BE49-F238E27FC236}">
                      <a16:creationId xmlns:a16="http://schemas.microsoft.com/office/drawing/2014/main" id="{583E2A7D-C3CF-DC98-5B88-1CF4B5E09BEA}"/>
                    </a:ext>
                  </a:extLst>
                </p:cNvPr>
                <p:cNvSpPr/>
                <p:nvPr/>
              </p:nvSpPr>
              <p:spPr>
                <a:xfrm>
                  <a:off x="4769001" y="593202"/>
                  <a:ext cx="136778" cy="35743"/>
                </a:xfrm>
                <a:custGeom>
                  <a:avLst/>
                  <a:gdLst/>
                  <a:ahLst/>
                  <a:cxnLst/>
                  <a:rect l="l" t="t" r="r" b="b"/>
                  <a:pathLst>
                    <a:path w="136778" h="35743" extrusionOk="0">
                      <a:moveTo>
                        <a:pt x="506" y="35744"/>
                      </a:moveTo>
                      <a:cubicBezTo>
                        <a:pt x="365" y="35744"/>
                        <a:pt x="224" y="35683"/>
                        <a:pt x="123" y="35562"/>
                      </a:cubicBezTo>
                      <a:cubicBezTo>
                        <a:pt x="-59" y="35360"/>
                        <a:pt x="-39" y="35038"/>
                        <a:pt x="183" y="34856"/>
                      </a:cubicBezTo>
                      <a:cubicBezTo>
                        <a:pt x="36754" y="3553"/>
                        <a:pt x="90217" y="-7931"/>
                        <a:pt x="136415" y="5591"/>
                      </a:cubicBezTo>
                      <a:cubicBezTo>
                        <a:pt x="136677" y="5672"/>
                        <a:pt x="136839" y="5955"/>
                        <a:pt x="136758" y="6217"/>
                      </a:cubicBezTo>
                      <a:cubicBezTo>
                        <a:pt x="136677" y="6479"/>
                        <a:pt x="136395" y="6641"/>
                        <a:pt x="136132" y="6560"/>
                      </a:cubicBezTo>
                      <a:cubicBezTo>
                        <a:pt x="90257" y="-6861"/>
                        <a:pt x="37158" y="4542"/>
                        <a:pt x="849" y="35623"/>
                      </a:cubicBezTo>
                      <a:cubicBezTo>
                        <a:pt x="748" y="35704"/>
                        <a:pt x="647" y="35744"/>
                        <a:pt x="526" y="357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2396;p47">
                <a:extLst>
                  <a:ext uri="{FF2B5EF4-FFF2-40B4-BE49-F238E27FC236}">
                    <a16:creationId xmlns:a16="http://schemas.microsoft.com/office/drawing/2014/main" id="{90F50062-7901-AF1D-AC34-726CC160E209}"/>
                  </a:ext>
                </a:extLst>
              </p:cNvPr>
              <p:cNvGrpSpPr/>
              <p:nvPr/>
            </p:nvGrpSpPr>
            <p:grpSpPr>
              <a:xfrm>
                <a:off x="5013976" y="558856"/>
                <a:ext cx="139310" cy="163439"/>
                <a:chOff x="5013976" y="558856"/>
                <a:chExt cx="139310" cy="163439"/>
              </a:xfrm>
            </p:grpSpPr>
            <p:sp>
              <p:nvSpPr>
                <p:cNvPr id="49" name="Google Shape;2397;p47">
                  <a:extLst>
                    <a:ext uri="{FF2B5EF4-FFF2-40B4-BE49-F238E27FC236}">
                      <a16:creationId xmlns:a16="http://schemas.microsoft.com/office/drawing/2014/main" id="{3F1E64AF-8C4E-A2AC-86D6-A91650738D8E}"/>
                    </a:ext>
                  </a:extLst>
                </p:cNvPr>
                <p:cNvSpPr/>
                <p:nvPr/>
              </p:nvSpPr>
              <p:spPr>
                <a:xfrm>
                  <a:off x="5014320" y="558856"/>
                  <a:ext cx="138966" cy="163439"/>
                </a:xfrm>
                <a:custGeom>
                  <a:avLst/>
                  <a:gdLst/>
                  <a:ahLst/>
                  <a:cxnLst/>
                  <a:rect l="l" t="t" r="r" b="b"/>
                  <a:pathLst>
                    <a:path w="138966" h="163439" extrusionOk="0">
                      <a:moveTo>
                        <a:pt x="1" y="27747"/>
                      </a:moveTo>
                      <a:cubicBezTo>
                        <a:pt x="-20" y="33761"/>
                        <a:pt x="404" y="39756"/>
                        <a:pt x="1272" y="45709"/>
                      </a:cubicBezTo>
                      <a:cubicBezTo>
                        <a:pt x="1535" y="47465"/>
                        <a:pt x="2564" y="49726"/>
                        <a:pt x="4279" y="49302"/>
                      </a:cubicBezTo>
                      <a:cubicBezTo>
                        <a:pt x="5127" y="49100"/>
                        <a:pt x="5631" y="48273"/>
                        <a:pt x="6055" y="47506"/>
                      </a:cubicBezTo>
                      <a:cubicBezTo>
                        <a:pt x="8820" y="42440"/>
                        <a:pt x="11061" y="37092"/>
                        <a:pt x="12736" y="31582"/>
                      </a:cubicBezTo>
                      <a:cubicBezTo>
                        <a:pt x="12009" y="40018"/>
                        <a:pt x="12917" y="48575"/>
                        <a:pt x="15400" y="56669"/>
                      </a:cubicBezTo>
                      <a:cubicBezTo>
                        <a:pt x="16046" y="58747"/>
                        <a:pt x="17802" y="61290"/>
                        <a:pt x="19779" y="60382"/>
                      </a:cubicBezTo>
                      <a:cubicBezTo>
                        <a:pt x="20486" y="60059"/>
                        <a:pt x="20930" y="59353"/>
                        <a:pt x="21333" y="58687"/>
                      </a:cubicBezTo>
                      <a:cubicBezTo>
                        <a:pt x="24159" y="53863"/>
                        <a:pt x="26137" y="48555"/>
                        <a:pt x="27166" y="43045"/>
                      </a:cubicBezTo>
                      <a:cubicBezTo>
                        <a:pt x="25007" y="53500"/>
                        <a:pt x="25834" y="64540"/>
                        <a:pt x="29507" y="74550"/>
                      </a:cubicBezTo>
                      <a:cubicBezTo>
                        <a:pt x="29628" y="74893"/>
                        <a:pt x="29790" y="75277"/>
                        <a:pt x="30093" y="75458"/>
                      </a:cubicBezTo>
                      <a:cubicBezTo>
                        <a:pt x="30698" y="75822"/>
                        <a:pt x="31445" y="75317"/>
                        <a:pt x="31970" y="74813"/>
                      </a:cubicBezTo>
                      <a:cubicBezTo>
                        <a:pt x="38650" y="68395"/>
                        <a:pt x="43211" y="59797"/>
                        <a:pt x="44826" y="51320"/>
                      </a:cubicBezTo>
                      <a:cubicBezTo>
                        <a:pt x="44120" y="63954"/>
                        <a:pt x="43453" y="76831"/>
                        <a:pt x="46521" y="89102"/>
                      </a:cubicBezTo>
                      <a:cubicBezTo>
                        <a:pt x="46844" y="90373"/>
                        <a:pt x="47490" y="91887"/>
                        <a:pt x="48782" y="91968"/>
                      </a:cubicBezTo>
                      <a:cubicBezTo>
                        <a:pt x="49589" y="92028"/>
                        <a:pt x="50295" y="91483"/>
                        <a:pt x="50901" y="90959"/>
                      </a:cubicBezTo>
                      <a:cubicBezTo>
                        <a:pt x="58429" y="84500"/>
                        <a:pt x="63696" y="75438"/>
                        <a:pt x="66118" y="66356"/>
                      </a:cubicBezTo>
                      <a:cubicBezTo>
                        <a:pt x="64403" y="81190"/>
                        <a:pt x="63353" y="96105"/>
                        <a:pt x="63030" y="111020"/>
                      </a:cubicBezTo>
                      <a:cubicBezTo>
                        <a:pt x="62970" y="113765"/>
                        <a:pt x="63333" y="117176"/>
                        <a:pt x="65876" y="118205"/>
                      </a:cubicBezTo>
                      <a:cubicBezTo>
                        <a:pt x="68762" y="119375"/>
                        <a:pt x="71568" y="116449"/>
                        <a:pt x="73202" y="113785"/>
                      </a:cubicBezTo>
                      <a:cubicBezTo>
                        <a:pt x="79075" y="104279"/>
                        <a:pt x="83415" y="93824"/>
                        <a:pt x="87128" y="82845"/>
                      </a:cubicBezTo>
                      <a:cubicBezTo>
                        <a:pt x="85756" y="100949"/>
                        <a:pt x="84747" y="119093"/>
                        <a:pt x="84060" y="137237"/>
                      </a:cubicBezTo>
                      <a:cubicBezTo>
                        <a:pt x="84020" y="138488"/>
                        <a:pt x="83980" y="139780"/>
                        <a:pt x="84464" y="140930"/>
                      </a:cubicBezTo>
                      <a:cubicBezTo>
                        <a:pt x="84969" y="142081"/>
                        <a:pt x="86160" y="143009"/>
                        <a:pt x="87391" y="142807"/>
                      </a:cubicBezTo>
                      <a:cubicBezTo>
                        <a:pt x="88581" y="142605"/>
                        <a:pt x="89348" y="141475"/>
                        <a:pt x="89934" y="140426"/>
                      </a:cubicBezTo>
                      <a:cubicBezTo>
                        <a:pt x="96251" y="129467"/>
                        <a:pt x="100328" y="117216"/>
                        <a:pt x="102850" y="104662"/>
                      </a:cubicBezTo>
                      <a:cubicBezTo>
                        <a:pt x="101418" y="121878"/>
                        <a:pt x="99984" y="139114"/>
                        <a:pt x="98552" y="156329"/>
                      </a:cubicBezTo>
                      <a:cubicBezTo>
                        <a:pt x="98370" y="158469"/>
                        <a:pt x="98229" y="160770"/>
                        <a:pt x="99217" y="162667"/>
                      </a:cubicBezTo>
                      <a:cubicBezTo>
                        <a:pt x="99379" y="162990"/>
                        <a:pt x="99621" y="163333"/>
                        <a:pt x="99984" y="163414"/>
                      </a:cubicBezTo>
                      <a:cubicBezTo>
                        <a:pt x="100590" y="163575"/>
                        <a:pt x="101115" y="162949"/>
                        <a:pt x="101438" y="162404"/>
                      </a:cubicBezTo>
                      <a:cubicBezTo>
                        <a:pt x="110015" y="148055"/>
                        <a:pt x="113688" y="130819"/>
                        <a:pt x="112134" y="114390"/>
                      </a:cubicBezTo>
                      <a:cubicBezTo>
                        <a:pt x="113890" y="124482"/>
                        <a:pt x="115666" y="134553"/>
                        <a:pt x="117422" y="144644"/>
                      </a:cubicBezTo>
                      <a:cubicBezTo>
                        <a:pt x="117664" y="146016"/>
                        <a:pt x="117906" y="147429"/>
                        <a:pt x="118633" y="148620"/>
                      </a:cubicBezTo>
                      <a:cubicBezTo>
                        <a:pt x="119360" y="149811"/>
                        <a:pt x="120651" y="150759"/>
                        <a:pt x="122044" y="150638"/>
                      </a:cubicBezTo>
                      <a:cubicBezTo>
                        <a:pt x="125233" y="139033"/>
                        <a:pt x="124607" y="126399"/>
                        <a:pt x="120994" y="114955"/>
                      </a:cubicBezTo>
                      <a:cubicBezTo>
                        <a:pt x="123780" y="120929"/>
                        <a:pt x="127372" y="126540"/>
                        <a:pt x="131651" y="131566"/>
                      </a:cubicBezTo>
                      <a:cubicBezTo>
                        <a:pt x="133507" y="133765"/>
                        <a:pt x="136313" y="136046"/>
                        <a:pt x="138957" y="134896"/>
                      </a:cubicBezTo>
                      <a:cubicBezTo>
                        <a:pt x="139320" y="114532"/>
                        <a:pt x="128966" y="95237"/>
                        <a:pt x="116030" y="79636"/>
                      </a:cubicBezTo>
                      <a:cubicBezTo>
                        <a:pt x="122125" y="85893"/>
                        <a:pt x="129511" y="90858"/>
                        <a:pt x="137605" y="94147"/>
                      </a:cubicBezTo>
                      <a:cubicBezTo>
                        <a:pt x="127897" y="72673"/>
                        <a:pt x="108784" y="55639"/>
                        <a:pt x="86886" y="48232"/>
                      </a:cubicBezTo>
                      <a:cubicBezTo>
                        <a:pt x="101821" y="52087"/>
                        <a:pt x="114354" y="62057"/>
                        <a:pt x="128502" y="68152"/>
                      </a:cubicBezTo>
                      <a:cubicBezTo>
                        <a:pt x="129693" y="68677"/>
                        <a:pt x="131187" y="69121"/>
                        <a:pt x="132216" y="68314"/>
                      </a:cubicBezTo>
                      <a:cubicBezTo>
                        <a:pt x="129794" y="63934"/>
                        <a:pt x="126121" y="60382"/>
                        <a:pt x="122165" y="57335"/>
                      </a:cubicBezTo>
                      <a:cubicBezTo>
                        <a:pt x="106100" y="44963"/>
                        <a:pt x="85372" y="40361"/>
                        <a:pt x="65654" y="39150"/>
                      </a:cubicBezTo>
                      <a:cubicBezTo>
                        <a:pt x="78046" y="34205"/>
                        <a:pt x="92033" y="35578"/>
                        <a:pt x="105050" y="32651"/>
                      </a:cubicBezTo>
                      <a:cubicBezTo>
                        <a:pt x="106766" y="32268"/>
                        <a:pt x="108885" y="31259"/>
                        <a:pt x="108703" y="29503"/>
                      </a:cubicBezTo>
                      <a:cubicBezTo>
                        <a:pt x="108602" y="28453"/>
                        <a:pt x="107674" y="27707"/>
                        <a:pt x="106766" y="27182"/>
                      </a:cubicBezTo>
                      <a:cubicBezTo>
                        <a:pt x="102891" y="24921"/>
                        <a:pt x="98229" y="24498"/>
                        <a:pt x="93748" y="24296"/>
                      </a:cubicBezTo>
                      <a:cubicBezTo>
                        <a:pt x="76694" y="23569"/>
                        <a:pt x="59519" y="25567"/>
                        <a:pt x="43312" y="29624"/>
                      </a:cubicBezTo>
                      <a:cubicBezTo>
                        <a:pt x="52879" y="25769"/>
                        <a:pt x="61860" y="20421"/>
                        <a:pt x="69812" y="13861"/>
                      </a:cubicBezTo>
                      <a:cubicBezTo>
                        <a:pt x="71346" y="12590"/>
                        <a:pt x="73000" y="10612"/>
                        <a:pt x="72092" y="8836"/>
                      </a:cubicBezTo>
                      <a:cubicBezTo>
                        <a:pt x="71366" y="7403"/>
                        <a:pt x="69428" y="7161"/>
                        <a:pt x="67814" y="7181"/>
                      </a:cubicBezTo>
                      <a:cubicBezTo>
                        <a:pt x="51526" y="7443"/>
                        <a:pt x="36470" y="15355"/>
                        <a:pt x="22565" y="22439"/>
                      </a:cubicBezTo>
                      <a:cubicBezTo>
                        <a:pt x="25814" y="19230"/>
                        <a:pt x="29770" y="16828"/>
                        <a:pt x="33342" y="14003"/>
                      </a:cubicBezTo>
                      <a:cubicBezTo>
                        <a:pt x="36934" y="11177"/>
                        <a:pt x="40285" y="7746"/>
                        <a:pt x="41697" y="3387"/>
                      </a:cubicBezTo>
                      <a:cubicBezTo>
                        <a:pt x="41900" y="2761"/>
                        <a:pt x="42061" y="2075"/>
                        <a:pt x="41839" y="1449"/>
                      </a:cubicBezTo>
                      <a:cubicBezTo>
                        <a:pt x="41375" y="77"/>
                        <a:pt x="39518" y="-125"/>
                        <a:pt x="38065" y="57"/>
                      </a:cubicBezTo>
                      <a:cubicBezTo>
                        <a:pt x="32050" y="803"/>
                        <a:pt x="26540" y="3770"/>
                        <a:pt x="21495" y="7121"/>
                      </a:cubicBezTo>
                      <a:cubicBezTo>
                        <a:pt x="15259" y="11258"/>
                        <a:pt x="9486" y="16061"/>
                        <a:pt x="4259" y="21430"/>
                      </a:cubicBezTo>
                      <a:cubicBezTo>
                        <a:pt x="2261" y="23489"/>
                        <a:pt x="1" y="25810"/>
                        <a:pt x="1" y="276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98;p47">
                  <a:extLst>
                    <a:ext uri="{FF2B5EF4-FFF2-40B4-BE49-F238E27FC236}">
                      <a16:creationId xmlns:a16="http://schemas.microsoft.com/office/drawing/2014/main" id="{CF31BF3F-4933-BF05-F695-A4DFCB17A0A7}"/>
                    </a:ext>
                  </a:extLst>
                </p:cNvPr>
                <p:cNvSpPr/>
                <p:nvPr/>
              </p:nvSpPr>
              <p:spPr>
                <a:xfrm>
                  <a:off x="5013976" y="584523"/>
                  <a:ext cx="108687" cy="69590"/>
                </a:xfrm>
                <a:custGeom>
                  <a:avLst/>
                  <a:gdLst/>
                  <a:ahLst/>
                  <a:cxnLst/>
                  <a:rect l="l" t="t" r="r" b="b"/>
                  <a:pathLst>
                    <a:path w="108687" h="69590" extrusionOk="0">
                      <a:moveTo>
                        <a:pt x="108179" y="69591"/>
                      </a:moveTo>
                      <a:cubicBezTo>
                        <a:pt x="107998" y="69591"/>
                        <a:pt x="107836" y="69490"/>
                        <a:pt x="107735" y="69328"/>
                      </a:cubicBezTo>
                      <a:cubicBezTo>
                        <a:pt x="86382" y="30941"/>
                        <a:pt x="44282" y="4119"/>
                        <a:pt x="466" y="1011"/>
                      </a:cubicBezTo>
                      <a:cubicBezTo>
                        <a:pt x="183" y="1011"/>
                        <a:pt x="-19" y="748"/>
                        <a:pt x="1" y="466"/>
                      </a:cubicBezTo>
                      <a:cubicBezTo>
                        <a:pt x="1" y="183"/>
                        <a:pt x="264" y="-19"/>
                        <a:pt x="546" y="1"/>
                      </a:cubicBezTo>
                      <a:cubicBezTo>
                        <a:pt x="44706" y="3130"/>
                        <a:pt x="87129" y="30154"/>
                        <a:pt x="108623" y="68824"/>
                      </a:cubicBezTo>
                      <a:cubicBezTo>
                        <a:pt x="108765" y="69066"/>
                        <a:pt x="108664" y="69369"/>
                        <a:pt x="108422" y="69510"/>
                      </a:cubicBezTo>
                      <a:cubicBezTo>
                        <a:pt x="108341" y="69550"/>
                        <a:pt x="108260" y="69570"/>
                        <a:pt x="108179" y="695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2399;p47">
                <a:extLst>
                  <a:ext uri="{FF2B5EF4-FFF2-40B4-BE49-F238E27FC236}">
                    <a16:creationId xmlns:a16="http://schemas.microsoft.com/office/drawing/2014/main" id="{5CEB7405-D464-4CF0-0EFF-470F73FAEAFC}"/>
                  </a:ext>
                </a:extLst>
              </p:cNvPr>
              <p:cNvGrpSpPr/>
              <p:nvPr/>
            </p:nvGrpSpPr>
            <p:grpSpPr>
              <a:xfrm>
                <a:off x="4911545" y="560402"/>
                <a:ext cx="138397" cy="120681"/>
                <a:chOff x="4911545" y="560402"/>
                <a:chExt cx="138397" cy="120681"/>
              </a:xfrm>
            </p:grpSpPr>
            <p:sp>
              <p:nvSpPr>
                <p:cNvPr id="47" name="Google Shape;2400;p47">
                  <a:extLst>
                    <a:ext uri="{FF2B5EF4-FFF2-40B4-BE49-F238E27FC236}">
                      <a16:creationId xmlns:a16="http://schemas.microsoft.com/office/drawing/2014/main" id="{BB15BFDB-885B-DC58-1A92-C8AB76F57EC8}"/>
                    </a:ext>
                  </a:extLst>
                </p:cNvPr>
                <p:cNvSpPr/>
                <p:nvPr/>
              </p:nvSpPr>
              <p:spPr>
                <a:xfrm>
                  <a:off x="4911545" y="560402"/>
                  <a:ext cx="138397" cy="120681"/>
                </a:xfrm>
                <a:custGeom>
                  <a:avLst/>
                  <a:gdLst/>
                  <a:ahLst/>
                  <a:cxnLst/>
                  <a:rect l="l" t="t" r="r" b="b"/>
                  <a:pathLst>
                    <a:path w="138397" h="120681" extrusionOk="0">
                      <a:moveTo>
                        <a:pt x="26566" y="12759"/>
                      </a:moveTo>
                      <a:cubicBezTo>
                        <a:pt x="32217" y="7289"/>
                        <a:pt x="39564" y="3798"/>
                        <a:pt x="47193" y="1941"/>
                      </a:cubicBezTo>
                      <a:cubicBezTo>
                        <a:pt x="54822" y="84"/>
                        <a:pt x="62773" y="-198"/>
                        <a:pt x="70624" y="104"/>
                      </a:cubicBezTo>
                      <a:cubicBezTo>
                        <a:pt x="83218" y="609"/>
                        <a:pt x="96054" y="2789"/>
                        <a:pt x="106933" y="9126"/>
                      </a:cubicBezTo>
                      <a:cubicBezTo>
                        <a:pt x="107720" y="9590"/>
                        <a:pt x="108628" y="10317"/>
                        <a:pt x="108426" y="11225"/>
                      </a:cubicBezTo>
                      <a:cubicBezTo>
                        <a:pt x="108184" y="12375"/>
                        <a:pt x="106549" y="12395"/>
                        <a:pt x="105399" y="12153"/>
                      </a:cubicBezTo>
                      <a:cubicBezTo>
                        <a:pt x="95328" y="9933"/>
                        <a:pt x="85237" y="7713"/>
                        <a:pt x="74903" y="4948"/>
                      </a:cubicBezTo>
                      <a:cubicBezTo>
                        <a:pt x="95106" y="13768"/>
                        <a:pt x="115712" y="22850"/>
                        <a:pt x="131919" y="37805"/>
                      </a:cubicBezTo>
                      <a:cubicBezTo>
                        <a:pt x="135148" y="40792"/>
                        <a:pt x="138377" y="44445"/>
                        <a:pt x="138397" y="48845"/>
                      </a:cubicBezTo>
                      <a:cubicBezTo>
                        <a:pt x="135814" y="47957"/>
                        <a:pt x="133412" y="46625"/>
                        <a:pt x="131031" y="45273"/>
                      </a:cubicBezTo>
                      <a:cubicBezTo>
                        <a:pt x="118497" y="38229"/>
                        <a:pt x="105964" y="31205"/>
                        <a:pt x="92866" y="24041"/>
                      </a:cubicBezTo>
                      <a:cubicBezTo>
                        <a:pt x="103764" y="30842"/>
                        <a:pt x="114077" y="38572"/>
                        <a:pt x="123644" y="47170"/>
                      </a:cubicBezTo>
                      <a:cubicBezTo>
                        <a:pt x="127458" y="50601"/>
                        <a:pt x="131212" y="54234"/>
                        <a:pt x="133735" y="58694"/>
                      </a:cubicBezTo>
                      <a:cubicBezTo>
                        <a:pt x="134098" y="59360"/>
                        <a:pt x="134441" y="60228"/>
                        <a:pt x="133957" y="60813"/>
                      </a:cubicBezTo>
                      <a:cubicBezTo>
                        <a:pt x="133351" y="61580"/>
                        <a:pt x="132120" y="61096"/>
                        <a:pt x="131293" y="60551"/>
                      </a:cubicBezTo>
                      <a:cubicBezTo>
                        <a:pt x="120798" y="53608"/>
                        <a:pt x="110303" y="46665"/>
                        <a:pt x="99405" y="39601"/>
                      </a:cubicBezTo>
                      <a:cubicBezTo>
                        <a:pt x="105399" y="45051"/>
                        <a:pt x="111958" y="49874"/>
                        <a:pt x="117750" y="55546"/>
                      </a:cubicBezTo>
                      <a:cubicBezTo>
                        <a:pt x="123543" y="61217"/>
                        <a:pt x="128649" y="67897"/>
                        <a:pt x="130849" y="75688"/>
                      </a:cubicBezTo>
                      <a:cubicBezTo>
                        <a:pt x="131212" y="76999"/>
                        <a:pt x="131212" y="78856"/>
                        <a:pt x="129900" y="79220"/>
                      </a:cubicBezTo>
                      <a:cubicBezTo>
                        <a:pt x="129416" y="79341"/>
                        <a:pt x="128911" y="79220"/>
                        <a:pt x="128447" y="79038"/>
                      </a:cubicBezTo>
                      <a:cubicBezTo>
                        <a:pt x="125662" y="78009"/>
                        <a:pt x="123402" y="75970"/>
                        <a:pt x="121222" y="73972"/>
                      </a:cubicBezTo>
                      <a:cubicBezTo>
                        <a:pt x="114420" y="67756"/>
                        <a:pt x="107619" y="61499"/>
                        <a:pt x="100737" y="54839"/>
                      </a:cubicBezTo>
                      <a:cubicBezTo>
                        <a:pt x="111393" y="68119"/>
                        <a:pt x="118255" y="84427"/>
                        <a:pt x="120314" y="101340"/>
                      </a:cubicBezTo>
                      <a:cubicBezTo>
                        <a:pt x="120657" y="104205"/>
                        <a:pt x="120838" y="107314"/>
                        <a:pt x="119345" y="109816"/>
                      </a:cubicBezTo>
                      <a:cubicBezTo>
                        <a:pt x="118982" y="110422"/>
                        <a:pt x="118517" y="110987"/>
                        <a:pt x="117872" y="111209"/>
                      </a:cubicBezTo>
                      <a:cubicBezTo>
                        <a:pt x="116217" y="111814"/>
                        <a:pt x="114723" y="110058"/>
                        <a:pt x="113835" y="108545"/>
                      </a:cubicBezTo>
                      <a:cubicBezTo>
                        <a:pt x="107054" y="96980"/>
                        <a:pt x="101100" y="84931"/>
                        <a:pt x="95994" y="72902"/>
                      </a:cubicBezTo>
                      <a:cubicBezTo>
                        <a:pt x="98981" y="87454"/>
                        <a:pt x="101968" y="102369"/>
                        <a:pt x="99828" y="117062"/>
                      </a:cubicBezTo>
                      <a:cubicBezTo>
                        <a:pt x="99627" y="118414"/>
                        <a:pt x="99223" y="119988"/>
                        <a:pt x="97972" y="120513"/>
                      </a:cubicBezTo>
                      <a:cubicBezTo>
                        <a:pt x="96135" y="121280"/>
                        <a:pt x="94379" y="119282"/>
                        <a:pt x="93451" y="117526"/>
                      </a:cubicBezTo>
                      <a:cubicBezTo>
                        <a:pt x="85458" y="102530"/>
                        <a:pt x="82290" y="85537"/>
                        <a:pt x="78899" y="68442"/>
                      </a:cubicBezTo>
                      <a:cubicBezTo>
                        <a:pt x="79343" y="79583"/>
                        <a:pt x="79081" y="90764"/>
                        <a:pt x="78132" y="101884"/>
                      </a:cubicBezTo>
                      <a:cubicBezTo>
                        <a:pt x="77829" y="105396"/>
                        <a:pt x="77446" y="108948"/>
                        <a:pt x="76114" y="112198"/>
                      </a:cubicBezTo>
                      <a:cubicBezTo>
                        <a:pt x="75811" y="112944"/>
                        <a:pt x="75287" y="113772"/>
                        <a:pt x="74500" y="113792"/>
                      </a:cubicBezTo>
                      <a:cubicBezTo>
                        <a:pt x="73854" y="113792"/>
                        <a:pt x="73349" y="113267"/>
                        <a:pt x="72966" y="112743"/>
                      </a:cubicBezTo>
                      <a:cubicBezTo>
                        <a:pt x="70968" y="110018"/>
                        <a:pt x="70180" y="106627"/>
                        <a:pt x="69534" y="103317"/>
                      </a:cubicBezTo>
                      <a:cubicBezTo>
                        <a:pt x="66507" y="87696"/>
                        <a:pt x="65982" y="71712"/>
                        <a:pt x="66184" y="53406"/>
                      </a:cubicBezTo>
                      <a:cubicBezTo>
                        <a:pt x="63843" y="69451"/>
                        <a:pt x="59484" y="85214"/>
                        <a:pt x="53247" y="100169"/>
                      </a:cubicBezTo>
                      <a:cubicBezTo>
                        <a:pt x="52743" y="101380"/>
                        <a:pt x="52198" y="102611"/>
                        <a:pt x="51209" y="103459"/>
                      </a:cubicBezTo>
                      <a:cubicBezTo>
                        <a:pt x="50220" y="104306"/>
                        <a:pt x="48646" y="104629"/>
                        <a:pt x="47616" y="103822"/>
                      </a:cubicBezTo>
                      <a:cubicBezTo>
                        <a:pt x="46809" y="103196"/>
                        <a:pt x="46547" y="102106"/>
                        <a:pt x="46385" y="101097"/>
                      </a:cubicBezTo>
                      <a:cubicBezTo>
                        <a:pt x="45013" y="92964"/>
                        <a:pt x="45881" y="84628"/>
                        <a:pt x="46749" y="76414"/>
                      </a:cubicBezTo>
                      <a:cubicBezTo>
                        <a:pt x="48000" y="64708"/>
                        <a:pt x="49231" y="53023"/>
                        <a:pt x="50826" y="41256"/>
                      </a:cubicBezTo>
                      <a:cubicBezTo>
                        <a:pt x="44488" y="57463"/>
                        <a:pt x="38151" y="73710"/>
                        <a:pt x="30401" y="89291"/>
                      </a:cubicBezTo>
                      <a:cubicBezTo>
                        <a:pt x="29674" y="90724"/>
                        <a:pt x="28907" y="92217"/>
                        <a:pt x="27656" y="93206"/>
                      </a:cubicBezTo>
                      <a:cubicBezTo>
                        <a:pt x="26384" y="94195"/>
                        <a:pt x="24487" y="94578"/>
                        <a:pt x="23175" y="93630"/>
                      </a:cubicBezTo>
                      <a:cubicBezTo>
                        <a:pt x="21783" y="92621"/>
                        <a:pt x="21601" y="90623"/>
                        <a:pt x="21682" y="88907"/>
                      </a:cubicBezTo>
                      <a:cubicBezTo>
                        <a:pt x="21924" y="83700"/>
                        <a:pt x="23397" y="78654"/>
                        <a:pt x="24871" y="73649"/>
                      </a:cubicBezTo>
                      <a:cubicBezTo>
                        <a:pt x="28625" y="60793"/>
                        <a:pt x="32419" y="47937"/>
                        <a:pt x="36435" y="33910"/>
                      </a:cubicBezTo>
                      <a:cubicBezTo>
                        <a:pt x="27030" y="48320"/>
                        <a:pt x="17625" y="62730"/>
                        <a:pt x="8200" y="77141"/>
                      </a:cubicBezTo>
                      <a:cubicBezTo>
                        <a:pt x="7312" y="78513"/>
                        <a:pt x="6364" y="79926"/>
                        <a:pt x="4930" y="80713"/>
                      </a:cubicBezTo>
                      <a:cubicBezTo>
                        <a:pt x="3498" y="81500"/>
                        <a:pt x="1439" y="81379"/>
                        <a:pt x="531" y="80027"/>
                      </a:cubicBezTo>
                      <a:cubicBezTo>
                        <a:pt x="-34" y="79199"/>
                        <a:pt x="-34" y="78109"/>
                        <a:pt x="26" y="77121"/>
                      </a:cubicBezTo>
                      <a:cubicBezTo>
                        <a:pt x="410" y="71106"/>
                        <a:pt x="2549" y="65354"/>
                        <a:pt x="4809" y="59784"/>
                      </a:cubicBezTo>
                      <a:cubicBezTo>
                        <a:pt x="9512" y="48280"/>
                        <a:pt x="7231" y="31528"/>
                        <a:pt x="26627" y="127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401;p47">
                  <a:extLst>
                    <a:ext uri="{FF2B5EF4-FFF2-40B4-BE49-F238E27FC236}">
                      <a16:creationId xmlns:a16="http://schemas.microsoft.com/office/drawing/2014/main" id="{ADDA6F09-2086-FBF7-0EC2-F191DB8BC04C}"/>
                    </a:ext>
                  </a:extLst>
                </p:cNvPr>
                <p:cNvSpPr/>
                <p:nvPr/>
              </p:nvSpPr>
              <p:spPr>
                <a:xfrm>
                  <a:off x="4952937" y="563525"/>
                  <a:ext cx="50366" cy="62231"/>
                </a:xfrm>
                <a:custGeom>
                  <a:avLst/>
                  <a:gdLst/>
                  <a:ahLst/>
                  <a:cxnLst/>
                  <a:rect l="l" t="t" r="r" b="b"/>
                  <a:pathLst>
                    <a:path w="50366" h="62231" extrusionOk="0">
                      <a:moveTo>
                        <a:pt x="49880" y="62211"/>
                      </a:moveTo>
                      <a:cubicBezTo>
                        <a:pt x="49678" y="62211"/>
                        <a:pt x="49476" y="62070"/>
                        <a:pt x="49395" y="61868"/>
                      </a:cubicBezTo>
                      <a:cubicBezTo>
                        <a:pt x="41040" y="36640"/>
                        <a:pt x="23138" y="14439"/>
                        <a:pt x="251" y="937"/>
                      </a:cubicBezTo>
                      <a:cubicBezTo>
                        <a:pt x="9" y="796"/>
                        <a:pt x="-72" y="493"/>
                        <a:pt x="70" y="251"/>
                      </a:cubicBezTo>
                      <a:cubicBezTo>
                        <a:pt x="211" y="9"/>
                        <a:pt x="514" y="-72"/>
                        <a:pt x="756" y="70"/>
                      </a:cubicBezTo>
                      <a:cubicBezTo>
                        <a:pt x="23844" y="13693"/>
                        <a:pt x="41908" y="36115"/>
                        <a:pt x="50344" y="61565"/>
                      </a:cubicBezTo>
                      <a:cubicBezTo>
                        <a:pt x="50425" y="61828"/>
                        <a:pt x="50284" y="62110"/>
                        <a:pt x="50021" y="62211"/>
                      </a:cubicBezTo>
                      <a:cubicBezTo>
                        <a:pt x="49961" y="62211"/>
                        <a:pt x="49920" y="62231"/>
                        <a:pt x="49860" y="622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 name="Google Shape;2402;p47">
              <a:extLst>
                <a:ext uri="{FF2B5EF4-FFF2-40B4-BE49-F238E27FC236}">
                  <a16:creationId xmlns:a16="http://schemas.microsoft.com/office/drawing/2014/main" id="{41125B5C-FBB2-6552-8762-87EBA5E86E5F}"/>
                </a:ext>
              </a:extLst>
            </p:cNvPr>
            <p:cNvGrpSpPr/>
            <p:nvPr/>
          </p:nvGrpSpPr>
          <p:grpSpPr>
            <a:xfrm>
              <a:off x="4838369" y="664160"/>
              <a:ext cx="162843" cy="191359"/>
              <a:chOff x="4838369" y="664160"/>
              <a:chExt cx="162843" cy="191359"/>
            </a:xfrm>
          </p:grpSpPr>
          <p:sp>
            <p:nvSpPr>
              <p:cNvPr id="39" name="Google Shape;2403;p47">
                <a:extLst>
                  <a:ext uri="{FF2B5EF4-FFF2-40B4-BE49-F238E27FC236}">
                    <a16:creationId xmlns:a16="http://schemas.microsoft.com/office/drawing/2014/main" id="{8F6B8411-78E3-DC5E-2B0E-316E70FD566B}"/>
                  </a:ext>
                </a:extLst>
              </p:cNvPr>
              <p:cNvSpPr/>
              <p:nvPr/>
            </p:nvSpPr>
            <p:spPr>
              <a:xfrm>
                <a:off x="4838369" y="664446"/>
                <a:ext cx="162843" cy="191073"/>
              </a:xfrm>
              <a:custGeom>
                <a:avLst/>
                <a:gdLst/>
                <a:ahLst/>
                <a:cxnLst/>
                <a:rect l="l" t="t" r="r" b="b"/>
                <a:pathLst>
                  <a:path w="162843" h="191073" extrusionOk="0">
                    <a:moveTo>
                      <a:pt x="89873" y="0"/>
                    </a:moveTo>
                    <a:cubicBezTo>
                      <a:pt x="67248" y="908"/>
                      <a:pt x="43453" y="2180"/>
                      <a:pt x="24320" y="14269"/>
                    </a:cubicBezTo>
                    <a:cubicBezTo>
                      <a:pt x="23372" y="14874"/>
                      <a:pt x="22403" y="15541"/>
                      <a:pt x="21878" y="16550"/>
                    </a:cubicBezTo>
                    <a:cubicBezTo>
                      <a:pt x="21374" y="17559"/>
                      <a:pt x="21515" y="18972"/>
                      <a:pt x="22484" y="19557"/>
                    </a:cubicBezTo>
                    <a:cubicBezTo>
                      <a:pt x="23049" y="19900"/>
                      <a:pt x="23755" y="19880"/>
                      <a:pt x="24421" y="19839"/>
                    </a:cubicBezTo>
                    <a:cubicBezTo>
                      <a:pt x="33443" y="19395"/>
                      <a:pt x="42444" y="18972"/>
                      <a:pt x="51466" y="18527"/>
                    </a:cubicBezTo>
                    <a:cubicBezTo>
                      <a:pt x="31162" y="24824"/>
                      <a:pt x="13321" y="38710"/>
                      <a:pt x="2220" y="56814"/>
                    </a:cubicBezTo>
                    <a:cubicBezTo>
                      <a:pt x="1555" y="57903"/>
                      <a:pt x="929" y="59357"/>
                      <a:pt x="1716" y="60366"/>
                    </a:cubicBezTo>
                    <a:cubicBezTo>
                      <a:pt x="2604" y="61496"/>
                      <a:pt x="4380" y="60991"/>
                      <a:pt x="5672" y="60386"/>
                    </a:cubicBezTo>
                    <a:cubicBezTo>
                      <a:pt x="16772" y="55260"/>
                      <a:pt x="27772" y="49931"/>
                      <a:pt x="38973" y="43655"/>
                    </a:cubicBezTo>
                    <a:cubicBezTo>
                      <a:pt x="28337" y="51364"/>
                      <a:pt x="18588" y="60305"/>
                      <a:pt x="10011" y="70275"/>
                    </a:cubicBezTo>
                    <a:cubicBezTo>
                      <a:pt x="6338" y="74534"/>
                      <a:pt x="2846" y="79055"/>
                      <a:pt x="586" y="84201"/>
                    </a:cubicBezTo>
                    <a:cubicBezTo>
                      <a:pt x="41" y="85432"/>
                      <a:pt x="-383" y="87027"/>
                      <a:pt x="545" y="88016"/>
                    </a:cubicBezTo>
                    <a:cubicBezTo>
                      <a:pt x="1635" y="89166"/>
                      <a:pt x="3553" y="88500"/>
                      <a:pt x="4945" y="87753"/>
                    </a:cubicBezTo>
                    <a:cubicBezTo>
                      <a:pt x="17701" y="80911"/>
                      <a:pt x="29830" y="72919"/>
                      <a:pt x="41153" y="62646"/>
                    </a:cubicBezTo>
                    <a:cubicBezTo>
                      <a:pt x="26480" y="77359"/>
                      <a:pt x="11282" y="92920"/>
                      <a:pt x="5228" y="112800"/>
                    </a:cubicBezTo>
                    <a:cubicBezTo>
                      <a:pt x="4703" y="114495"/>
                      <a:pt x="4501" y="116796"/>
                      <a:pt x="6075" y="117623"/>
                    </a:cubicBezTo>
                    <a:cubicBezTo>
                      <a:pt x="7387" y="118310"/>
                      <a:pt x="8921" y="117381"/>
                      <a:pt x="10092" y="116513"/>
                    </a:cubicBezTo>
                    <a:cubicBezTo>
                      <a:pt x="22625" y="107088"/>
                      <a:pt x="34391" y="96654"/>
                      <a:pt x="45250" y="85594"/>
                    </a:cubicBezTo>
                    <a:cubicBezTo>
                      <a:pt x="31626" y="100973"/>
                      <a:pt x="17761" y="116715"/>
                      <a:pt x="9749" y="135626"/>
                    </a:cubicBezTo>
                    <a:cubicBezTo>
                      <a:pt x="8457" y="138674"/>
                      <a:pt x="7307" y="142105"/>
                      <a:pt x="8376" y="145233"/>
                    </a:cubicBezTo>
                    <a:cubicBezTo>
                      <a:pt x="8679" y="146121"/>
                      <a:pt x="9204" y="146989"/>
                      <a:pt x="10051" y="147413"/>
                    </a:cubicBezTo>
                    <a:cubicBezTo>
                      <a:pt x="11424" y="148099"/>
                      <a:pt x="13038" y="147372"/>
                      <a:pt x="14370" y="146605"/>
                    </a:cubicBezTo>
                    <a:cubicBezTo>
                      <a:pt x="25087" y="140349"/>
                      <a:pt x="33382" y="130762"/>
                      <a:pt x="41617" y="120590"/>
                    </a:cubicBezTo>
                    <a:cubicBezTo>
                      <a:pt x="34634" y="131872"/>
                      <a:pt x="28801" y="143861"/>
                      <a:pt x="24260" y="156333"/>
                    </a:cubicBezTo>
                    <a:cubicBezTo>
                      <a:pt x="21717" y="163296"/>
                      <a:pt x="19577" y="170522"/>
                      <a:pt x="19477" y="177929"/>
                    </a:cubicBezTo>
                    <a:cubicBezTo>
                      <a:pt x="19456" y="179906"/>
                      <a:pt x="19779" y="182248"/>
                      <a:pt x="21495" y="183216"/>
                    </a:cubicBezTo>
                    <a:cubicBezTo>
                      <a:pt x="23432" y="184306"/>
                      <a:pt x="25814" y="182974"/>
                      <a:pt x="27509" y="181541"/>
                    </a:cubicBezTo>
                    <a:cubicBezTo>
                      <a:pt x="41233" y="170138"/>
                      <a:pt x="46057" y="151348"/>
                      <a:pt x="56673" y="136696"/>
                    </a:cubicBezTo>
                    <a:cubicBezTo>
                      <a:pt x="51991" y="152297"/>
                      <a:pt x="44301" y="167232"/>
                      <a:pt x="42868" y="183459"/>
                    </a:cubicBezTo>
                    <a:cubicBezTo>
                      <a:pt x="42646" y="185901"/>
                      <a:pt x="42767" y="188767"/>
                      <a:pt x="44725" y="190240"/>
                    </a:cubicBezTo>
                    <a:cubicBezTo>
                      <a:pt x="46420" y="191491"/>
                      <a:pt x="48802" y="191148"/>
                      <a:pt x="50780" y="190422"/>
                    </a:cubicBezTo>
                    <a:cubicBezTo>
                      <a:pt x="58126" y="187657"/>
                      <a:pt x="62889" y="180572"/>
                      <a:pt x="66320" y="173488"/>
                    </a:cubicBezTo>
                    <a:cubicBezTo>
                      <a:pt x="72314" y="161117"/>
                      <a:pt x="75705" y="147493"/>
                      <a:pt x="76553" y="132599"/>
                    </a:cubicBezTo>
                    <a:cubicBezTo>
                      <a:pt x="78167" y="142892"/>
                      <a:pt x="80004" y="153165"/>
                      <a:pt x="82062" y="163397"/>
                    </a:cubicBezTo>
                    <a:cubicBezTo>
                      <a:pt x="82688" y="166465"/>
                      <a:pt x="83354" y="169593"/>
                      <a:pt x="85009" y="172257"/>
                    </a:cubicBezTo>
                    <a:cubicBezTo>
                      <a:pt x="85393" y="172883"/>
                      <a:pt x="85897" y="173509"/>
                      <a:pt x="86583" y="173731"/>
                    </a:cubicBezTo>
                    <a:cubicBezTo>
                      <a:pt x="88359" y="174276"/>
                      <a:pt x="89631" y="172035"/>
                      <a:pt x="90095" y="170219"/>
                    </a:cubicBezTo>
                    <a:cubicBezTo>
                      <a:pt x="94414" y="153326"/>
                      <a:pt x="94616" y="135404"/>
                      <a:pt x="91084" y="118411"/>
                    </a:cubicBezTo>
                    <a:cubicBezTo>
                      <a:pt x="95726" y="128078"/>
                      <a:pt x="100348" y="137745"/>
                      <a:pt x="104990" y="147413"/>
                    </a:cubicBezTo>
                    <a:cubicBezTo>
                      <a:pt x="106261" y="150077"/>
                      <a:pt x="107573" y="152801"/>
                      <a:pt x="109531" y="155021"/>
                    </a:cubicBezTo>
                    <a:cubicBezTo>
                      <a:pt x="110096" y="155667"/>
                      <a:pt x="110822" y="156333"/>
                      <a:pt x="111690" y="156313"/>
                    </a:cubicBezTo>
                    <a:cubicBezTo>
                      <a:pt x="113305" y="156273"/>
                      <a:pt x="113910" y="154214"/>
                      <a:pt x="113991" y="152600"/>
                    </a:cubicBezTo>
                    <a:cubicBezTo>
                      <a:pt x="114899" y="136716"/>
                      <a:pt x="111448" y="120631"/>
                      <a:pt x="104445" y="105635"/>
                    </a:cubicBezTo>
                    <a:cubicBezTo>
                      <a:pt x="111710" y="114576"/>
                      <a:pt x="119037" y="123456"/>
                      <a:pt x="126403" y="132316"/>
                    </a:cubicBezTo>
                    <a:cubicBezTo>
                      <a:pt x="127473" y="133588"/>
                      <a:pt x="128987" y="135000"/>
                      <a:pt x="130561" y="134456"/>
                    </a:cubicBezTo>
                    <a:cubicBezTo>
                      <a:pt x="131630" y="134072"/>
                      <a:pt x="132216" y="132902"/>
                      <a:pt x="132559" y="131832"/>
                    </a:cubicBezTo>
                    <a:cubicBezTo>
                      <a:pt x="134113" y="127028"/>
                      <a:pt x="133608" y="121761"/>
                      <a:pt x="132276" y="116897"/>
                    </a:cubicBezTo>
                    <a:cubicBezTo>
                      <a:pt x="128946" y="104707"/>
                      <a:pt x="120732" y="94555"/>
                      <a:pt x="112619" y="84040"/>
                    </a:cubicBezTo>
                    <a:cubicBezTo>
                      <a:pt x="120450" y="90296"/>
                      <a:pt x="125939" y="99298"/>
                      <a:pt x="134355" y="104727"/>
                    </a:cubicBezTo>
                    <a:cubicBezTo>
                      <a:pt x="136151" y="105877"/>
                      <a:pt x="138351" y="106886"/>
                      <a:pt x="140329" y="106079"/>
                    </a:cubicBezTo>
                    <a:cubicBezTo>
                      <a:pt x="143094" y="104949"/>
                      <a:pt x="143478" y="101195"/>
                      <a:pt x="143013" y="98248"/>
                    </a:cubicBezTo>
                    <a:cubicBezTo>
                      <a:pt x="141096" y="85796"/>
                      <a:pt x="132700" y="75442"/>
                      <a:pt x="125899" y="64443"/>
                    </a:cubicBezTo>
                    <a:cubicBezTo>
                      <a:pt x="132781" y="71365"/>
                      <a:pt x="139865" y="78106"/>
                      <a:pt x="147110" y="84645"/>
                    </a:cubicBezTo>
                    <a:cubicBezTo>
                      <a:pt x="148079" y="85533"/>
                      <a:pt x="149432" y="86462"/>
                      <a:pt x="150602" y="85856"/>
                    </a:cubicBezTo>
                    <a:cubicBezTo>
                      <a:pt x="151631" y="85331"/>
                      <a:pt x="151813" y="83959"/>
                      <a:pt x="151753" y="82809"/>
                    </a:cubicBezTo>
                    <a:cubicBezTo>
                      <a:pt x="151510" y="77884"/>
                      <a:pt x="149371" y="73262"/>
                      <a:pt x="146989" y="68943"/>
                    </a:cubicBezTo>
                    <a:cubicBezTo>
                      <a:pt x="140430" y="57137"/>
                      <a:pt x="131610" y="46561"/>
                      <a:pt x="121660" y="36429"/>
                    </a:cubicBezTo>
                    <a:cubicBezTo>
                      <a:pt x="130480" y="40970"/>
                      <a:pt x="139280" y="45532"/>
                      <a:pt x="148099" y="50073"/>
                    </a:cubicBezTo>
                    <a:cubicBezTo>
                      <a:pt x="150118" y="51122"/>
                      <a:pt x="152237" y="52192"/>
                      <a:pt x="154518" y="52151"/>
                    </a:cubicBezTo>
                    <a:cubicBezTo>
                      <a:pt x="155426" y="52151"/>
                      <a:pt x="156374" y="51929"/>
                      <a:pt x="157020" y="51304"/>
                    </a:cubicBezTo>
                    <a:cubicBezTo>
                      <a:pt x="158332" y="50032"/>
                      <a:pt x="157847" y="47853"/>
                      <a:pt x="157121" y="46198"/>
                    </a:cubicBezTo>
                    <a:cubicBezTo>
                      <a:pt x="154295" y="39618"/>
                      <a:pt x="149290" y="34149"/>
                      <a:pt x="143639" y="29769"/>
                    </a:cubicBezTo>
                    <a:cubicBezTo>
                      <a:pt x="137988" y="25390"/>
                      <a:pt x="131610" y="21979"/>
                      <a:pt x="125616" y="17983"/>
                    </a:cubicBezTo>
                    <a:cubicBezTo>
                      <a:pt x="134900" y="21696"/>
                      <a:pt x="144164" y="25410"/>
                      <a:pt x="153448" y="29123"/>
                    </a:cubicBezTo>
                    <a:cubicBezTo>
                      <a:pt x="156394" y="30314"/>
                      <a:pt x="159583" y="31505"/>
                      <a:pt x="162671" y="30798"/>
                    </a:cubicBezTo>
                    <a:cubicBezTo>
                      <a:pt x="163640" y="26600"/>
                      <a:pt x="160350" y="22645"/>
                      <a:pt x="156980" y="19960"/>
                    </a:cubicBezTo>
                    <a:cubicBezTo>
                      <a:pt x="149411" y="13926"/>
                      <a:pt x="140248" y="10293"/>
                      <a:pt x="131025" y="7367"/>
                    </a:cubicBezTo>
                    <a:cubicBezTo>
                      <a:pt x="116655" y="2826"/>
                      <a:pt x="101761" y="-424"/>
                      <a:pt x="89913" y="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404;p47">
                <a:extLst>
                  <a:ext uri="{FF2B5EF4-FFF2-40B4-BE49-F238E27FC236}">
                    <a16:creationId xmlns:a16="http://schemas.microsoft.com/office/drawing/2014/main" id="{3750E626-FE4A-8818-C4B2-48CCB4C93863}"/>
                  </a:ext>
                </a:extLst>
              </p:cNvPr>
              <p:cNvSpPr/>
              <p:nvPr/>
            </p:nvSpPr>
            <p:spPr>
              <a:xfrm>
                <a:off x="4890227" y="664160"/>
                <a:ext cx="38786" cy="129191"/>
              </a:xfrm>
              <a:custGeom>
                <a:avLst/>
                <a:gdLst/>
                <a:ahLst/>
                <a:cxnLst/>
                <a:rect l="l" t="t" r="r" b="b"/>
                <a:pathLst>
                  <a:path w="38786" h="129191" extrusionOk="0">
                    <a:moveTo>
                      <a:pt x="496" y="129172"/>
                    </a:moveTo>
                    <a:cubicBezTo>
                      <a:pt x="496" y="129172"/>
                      <a:pt x="436" y="129172"/>
                      <a:pt x="415" y="129172"/>
                    </a:cubicBezTo>
                    <a:cubicBezTo>
                      <a:pt x="133" y="129131"/>
                      <a:pt x="-49" y="128869"/>
                      <a:pt x="12" y="128587"/>
                    </a:cubicBezTo>
                    <a:cubicBezTo>
                      <a:pt x="3180" y="110644"/>
                      <a:pt x="7762" y="92702"/>
                      <a:pt x="12202" y="75365"/>
                    </a:cubicBezTo>
                    <a:cubicBezTo>
                      <a:pt x="18680" y="50036"/>
                      <a:pt x="25381" y="23860"/>
                      <a:pt x="37834" y="266"/>
                    </a:cubicBezTo>
                    <a:cubicBezTo>
                      <a:pt x="37955" y="24"/>
                      <a:pt x="38278" y="-77"/>
                      <a:pt x="38520" y="65"/>
                    </a:cubicBezTo>
                    <a:cubicBezTo>
                      <a:pt x="38762" y="186"/>
                      <a:pt x="38863" y="509"/>
                      <a:pt x="38722" y="751"/>
                    </a:cubicBezTo>
                    <a:cubicBezTo>
                      <a:pt x="26350" y="24243"/>
                      <a:pt x="19649" y="50359"/>
                      <a:pt x="13191" y="75628"/>
                    </a:cubicBezTo>
                    <a:cubicBezTo>
                      <a:pt x="8751" y="92944"/>
                      <a:pt x="4169" y="110846"/>
                      <a:pt x="1001" y="128768"/>
                    </a:cubicBezTo>
                    <a:cubicBezTo>
                      <a:pt x="960" y="129010"/>
                      <a:pt x="738" y="129192"/>
                      <a:pt x="496" y="129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2405;p47">
              <a:extLst>
                <a:ext uri="{FF2B5EF4-FFF2-40B4-BE49-F238E27FC236}">
                  <a16:creationId xmlns:a16="http://schemas.microsoft.com/office/drawing/2014/main" id="{A37CD596-C3D6-DCE5-D346-FB23BFD1BF9B}"/>
                </a:ext>
              </a:extLst>
            </p:cNvPr>
            <p:cNvGrpSpPr/>
            <p:nvPr/>
          </p:nvGrpSpPr>
          <p:grpSpPr>
            <a:xfrm>
              <a:off x="4939816" y="770925"/>
              <a:ext cx="162843" cy="191380"/>
              <a:chOff x="4939816" y="770925"/>
              <a:chExt cx="162843" cy="191380"/>
            </a:xfrm>
          </p:grpSpPr>
          <p:sp>
            <p:nvSpPr>
              <p:cNvPr id="37" name="Google Shape;2406;p47">
                <a:extLst>
                  <a:ext uri="{FF2B5EF4-FFF2-40B4-BE49-F238E27FC236}">
                    <a16:creationId xmlns:a16="http://schemas.microsoft.com/office/drawing/2014/main" id="{708E5316-9CAD-3012-2189-49DF6B180466}"/>
                  </a:ext>
                </a:extLst>
              </p:cNvPr>
              <p:cNvSpPr/>
              <p:nvPr/>
            </p:nvSpPr>
            <p:spPr>
              <a:xfrm>
                <a:off x="4939816" y="771224"/>
                <a:ext cx="162843" cy="191081"/>
              </a:xfrm>
              <a:custGeom>
                <a:avLst/>
                <a:gdLst/>
                <a:ahLst/>
                <a:cxnLst/>
                <a:rect l="l" t="t" r="r" b="b"/>
                <a:pathLst>
                  <a:path w="162843" h="191081" extrusionOk="0">
                    <a:moveTo>
                      <a:pt x="72970" y="7"/>
                    </a:moveTo>
                    <a:cubicBezTo>
                      <a:pt x="95595" y="916"/>
                      <a:pt x="119390" y="2187"/>
                      <a:pt x="138523" y="14276"/>
                    </a:cubicBezTo>
                    <a:cubicBezTo>
                      <a:pt x="139471" y="14882"/>
                      <a:pt x="140440" y="15548"/>
                      <a:pt x="140965" y="16557"/>
                    </a:cubicBezTo>
                    <a:cubicBezTo>
                      <a:pt x="141490" y="17566"/>
                      <a:pt x="141328" y="18979"/>
                      <a:pt x="140360" y="19564"/>
                    </a:cubicBezTo>
                    <a:cubicBezTo>
                      <a:pt x="139794" y="19907"/>
                      <a:pt x="139088" y="19887"/>
                      <a:pt x="138422" y="19847"/>
                    </a:cubicBezTo>
                    <a:cubicBezTo>
                      <a:pt x="129400" y="19403"/>
                      <a:pt x="120399" y="18979"/>
                      <a:pt x="111377" y="18535"/>
                    </a:cubicBezTo>
                    <a:cubicBezTo>
                      <a:pt x="131681" y="24832"/>
                      <a:pt x="149522" y="38717"/>
                      <a:pt x="160623" y="56821"/>
                    </a:cubicBezTo>
                    <a:cubicBezTo>
                      <a:pt x="161289" y="57911"/>
                      <a:pt x="161914" y="59364"/>
                      <a:pt x="161127" y="60373"/>
                    </a:cubicBezTo>
                    <a:cubicBezTo>
                      <a:pt x="160239" y="61503"/>
                      <a:pt x="158463" y="60999"/>
                      <a:pt x="157171" y="60393"/>
                    </a:cubicBezTo>
                    <a:cubicBezTo>
                      <a:pt x="146071" y="55267"/>
                      <a:pt x="135072" y="49939"/>
                      <a:pt x="123870" y="43662"/>
                    </a:cubicBezTo>
                    <a:cubicBezTo>
                      <a:pt x="134507" y="51372"/>
                      <a:pt x="144255" y="60313"/>
                      <a:pt x="152832" y="70283"/>
                    </a:cubicBezTo>
                    <a:cubicBezTo>
                      <a:pt x="156506" y="74541"/>
                      <a:pt x="159997" y="79062"/>
                      <a:pt x="162257" y="84209"/>
                    </a:cubicBezTo>
                    <a:cubicBezTo>
                      <a:pt x="162802" y="85440"/>
                      <a:pt x="163226" y="87034"/>
                      <a:pt x="162298" y="88023"/>
                    </a:cubicBezTo>
                    <a:cubicBezTo>
                      <a:pt x="161208" y="89174"/>
                      <a:pt x="159291" y="88508"/>
                      <a:pt x="157898" y="87761"/>
                    </a:cubicBezTo>
                    <a:cubicBezTo>
                      <a:pt x="145143" y="80919"/>
                      <a:pt x="133013" y="72927"/>
                      <a:pt x="121691" y="62654"/>
                    </a:cubicBezTo>
                    <a:cubicBezTo>
                      <a:pt x="136363" y="77367"/>
                      <a:pt x="151561" y="92928"/>
                      <a:pt x="157615" y="112807"/>
                    </a:cubicBezTo>
                    <a:cubicBezTo>
                      <a:pt x="158140" y="114503"/>
                      <a:pt x="158342" y="116803"/>
                      <a:pt x="156768" y="117631"/>
                    </a:cubicBezTo>
                    <a:cubicBezTo>
                      <a:pt x="155456" y="118317"/>
                      <a:pt x="153922" y="117389"/>
                      <a:pt x="152751" y="116521"/>
                    </a:cubicBezTo>
                    <a:cubicBezTo>
                      <a:pt x="140218" y="107096"/>
                      <a:pt x="128452" y="96661"/>
                      <a:pt x="117594" y="85601"/>
                    </a:cubicBezTo>
                    <a:cubicBezTo>
                      <a:pt x="131217" y="100980"/>
                      <a:pt x="145082" y="116723"/>
                      <a:pt x="153095" y="135634"/>
                    </a:cubicBezTo>
                    <a:cubicBezTo>
                      <a:pt x="154386" y="138681"/>
                      <a:pt x="155537" y="142112"/>
                      <a:pt x="154467" y="145240"/>
                    </a:cubicBezTo>
                    <a:cubicBezTo>
                      <a:pt x="154164" y="146128"/>
                      <a:pt x="153640" y="146996"/>
                      <a:pt x="152792" y="147420"/>
                    </a:cubicBezTo>
                    <a:cubicBezTo>
                      <a:pt x="151420" y="148106"/>
                      <a:pt x="149805" y="147380"/>
                      <a:pt x="148473" y="146613"/>
                    </a:cubicBezTo>
                    <a:cubicBezTo>
                      <a:pt x="137756" y="140356"/>
                      <a:pt x="129461" y="130770"/>
                      <a:pt x="121226" y="120598"/>
                    </a:cubicBezTo>
                    <a:cubicBezTo>
                      <a:pt x="128210" y="131880"/>
                      <a:pt x="134042" y="143868"/>
                      <a:pt x="138583" y="156341"/>
                    </a:cubicBezTo>
                    <a:cubicBezTo>
                      <a:pt x="141126" y="163304"/>
                      <a:pt x="143266" y="170529"/>
                      <a:pt x="143367" y="177936"/>
                    </a:cubicBezTo>
                    <a:cubicBezTo>
                      <a:pt x="143387" y="179914"/>
                      <a:pt x="143064" y="182255"/>
                      <a:pt x="141348" y="183224"/>
                    </a:cubicBezTo>
                    <a:cubicBezTo>
                      <a:pt x="139411" y="184314"/>
                      <a:pt x="137029" y="182982"/>
                      <a:pt x="135334" y="181549"/>
                    </a:cubicBezTo>
                    <a:cubicBezTo>
                      <a:pt x="121610" y="170146"/>
                      <a:pt x="116786" y="151356"/>
                      <a:pt x="106170" y="136703"/>
                    </a:cubicBezTo>
                    <a:cubicBezTo>
                      <a:pt x="110853" y="152304"/>
                      <a:pt x="118542" y="167239"/>
                      <a:pt x="119975" y="183466"/>
                    </a:cubicBezTo>
                    <a:cubicBezTo>
                      <a:pt x="120197" y="185908"/>
                      <a:pt x="120076" y="188774"/>
                      <a:pt x="118118" y="190247"/>
                    </a:cubicBezTo>
                    <a:cubicBezTo>
                      <a:pt x="116423" y="191499"/>
                      <a:pt x="114042" y="191156"/>
                      <a:pt x="112064" y="190429"/>
                    </a:cubicBezTo>
                    <a:cubicBezTo>
                      <a:pt x="104717" y="187664"/>
                      <a:pt x="99954" y="180580"/>
                      <a:pt x="96523" y="173496"/>
                    </a:cubicBezTo>
                    <a:cubicBezTo>
                      <a:pt x="90529" y="161124"/>
                      <a:pt x="87138" y="147501"/>
                      <a:pt x="86291" y="132606"/>
                    </a:cubicBezTo>
                    <a:cubicBezTo>
                      <a:pt x="84676" y="142899"/>
                      <a:pt x="82840" y="153172"/>
                      <a:pt x="80781" y="163405"/>
                    </a:cubicBezTo>
                    <a:cubicBezTo>
                      <a:pt x="80155" y="166472"/>
                      <a:pt x="79489" y="169601"/>
                      <a:pt x="77834" y="172265"/>
                    </a:cubicBezTo>
                    <a:cubicBezTo>
                      <a:pt x="77451" y="172890"/>
                      <a:pt x="76946" y="173516"/>
                      <a:pt x="76260" y="173738"/>
                    </a:cubicBezTo>
                    <a:cubicBezTo>
                      <a:pt x="74484" y="174283"/>
                      <a:pt x="73212" y="172043"/>
                      <a:pt x="72748" y="170226"/>
                    </a:cubicBezTo>
                    <a:cubicBezTo>
                      <a:pt x="68429" y="153334"/>
                      <a:pt x="68227" y="135412"/>
                      <a:pt x="71759" y="118418"/>
                    </a:cubicBezTo>
                    <a:cubicBezTo>
                      <a:pt x="67117" y="128085"/>
                      <a:pt x="62495" y="137753"/>
                      <a:pt x="57854" y="147420"/>
                    </a:cubicBezTo>
                    <a:cubicBezTo>
                      <a:pt x="56582" y="150084"/>
                      <a:pt x="55270" y="152809"/>
                      <a:pt x="53313" y="155029"/>
                    </a:cubicBezTo>
                    <a:cubicBezTo>
                      <a:pt x="52747" y="155675"/>
                      <a:pt x="52021" y="156341"/>
                      <a:pt x="51153" y="156321"/>
                    </a:cubicBezTo>
                    <a:cubicBezTo>
                      <a:pt x="49538" y="156280"/>
                      <a:pt x="48933" y="154222"/>
                      <a:pt x="48852" y="152607"/>
                    </a:cubicBezTo>
                    <a:cubicBezTo>
                      <a:pt x="47944" y="136723"/>
                      <a:pt x="51395" y="120638"/>
                      <a:pt x="58398" y="105642"/>
                    </a:cubicBezTo>
                    <a:cubicBezTo>
                      <a:pt x="51133" y="114583"/>
                      <a:pt x="43806" y="123464"/>
                      <a:pt x="36440" y="132324"/>
                    </a:cubicBezTo>
                    <a:cubicBezTo>
                      <a:pt x="35370" y="133595"/>
                      <a:pt x="33857" y="135008"/>
                      <a:pt x="32282" y="134463"/>
                    </a:cubicBezTo>
                    <a:cubicBezTo>
                      <a:pt x="31213" y="134080"/>
                      <a:pt x="30647" y="132909"/>
                      <a:pt x="30284" y="131819"/>
                    </a:cubicBezTo>
                    <a:cubicBezTo>
                      <a:pt x="28730" y="127016"/>
                      <a:pt x="29235" y="121748"/>
                      <a:pt x="30567" y="116884"/>
                    </a:cubicBezTo>
                    <a:cubicBezTo>
                      <a:pt x="33897" y="104694"/>
                      <a:pt x="42111" y="94542"/>
                      <a:pt x="50225" y="84027"/>
                    </a:cubicBezTo>
                    <a:cubicBezTo>
                      <a:pt x="42394" y="90284"/>
                      <a:pt x="36904" y="99285"/>
                      <a:pt x="28488" y="104714"/>
                    </a:cubicBezTo>
                    <a:cubicBezTo>
                      <a:pt x="26692" y="105864"/>
                      <a:pt x="24492" y="106874"/>
                      <a:pt x="22514" y="106066"/>
                    </a:cubicBezTo>
                    <a:cubicBezTo>
                      <a:pt x="19749" y="104936"/>
                      <a:pt x="19366" y="101182"/>
                      <a:pt x="19830" y="98235"/>
                    </a:cubicBezTo>
                    <a:cubicBezTo>
                      <a:pt x="21747" y="85783"/>
                      <a:pt x="30143" y="75429"/>
                      <a:pt x="36944" y="64430"/>
                    </a:cubicBezTo>
                    <a:cubicBezTo>
                      <a:pt x="30062" y="71352"/>
                      <a:pt x="22978" y="78093"/>
                      <a:pt x="15733" y="84633"/>
                    </a:cubicBezTo>
                    <a:cubicBezTo>
                      <a:pt x="14764" y="85521"/>
                      <a:pt x="13412" y="86449"/>
                      <a:pt x="12241" y="85843"/>
                    </a:cubicBezTo>
                    <a:cubicBezTo>
                      <a:pt x="11212" y="85319"/>
                      <a:pt x="11030" y="83946"/>
                      <a:pt x="11091" y="82796"/>
                    </a:cubicBezTo>
                    <a:cubicBezTo>
                      <a:pt x="11333" y="77871"/>
                      <a:pt x="13472" y="73250"/>
                      <a:pt x="15854" y="68931"/>
                    </a:cubicBezTo>
                    <a:cubicBezTo>
                      <a:pt x="22413" y="57124"/>
                      <a:pt x="31233" y="46548"/>
                      <a:pt x="41183" y="36417"/>
                    </a:cubicBezTo>
                    <a:cubicBezTo>
                      <a:pt x="32363" y="40958"/>
                      <a:pt x="23564" y="45519"/>
                      <a:pt x="14744" y="50060"/>
                    </a:cubicBezTo>
                    <a:cubicBezTo>
                      <a:pt x="12725" y="51109"/>
                      <a:pt x="10606" y="52179"/>
                      <a:pt x="8326" y="52139"/>
                    </a:cubicBezTo>
                    <a:cubicBezTo>
                      <a:pt x="7418" y="52139"/>
                      <a:pt x="6469" y="51917"/>
                      <a:pt x="5823" y="51291"/>
                    </a:cubicBezTo>
                    <a:cubicBezTo>
                      <a:pt x="4511" y="50020"/>
                      <a:pt x="4996" y="47840"/>
                      <a:pt x="5722" y="46185"/>
                    </a:cubicBezTo>
                    <a:cubicBezTo>
                      <a:pt x="8548" y="39605"/>
                      <a:pt x="13553" y="34136"/>
                      <a:pt x="19204" y="29756"/>
                    </a:cubicBezTo>
                    <a:cubicBezTo>
                      <a:pt x="24855" y="25377"/>
                      <a:pt x="31233" y="21966"/>
                      <a:pt x="37227" y="17970"/>
                    </a:cubicBezTo>
                    <a:cubicBezTo>
                      <a:pt x="27943" y="21683"/>
                      <a:pt x="18679" y="25397"/>
                      <a:pt x="9396" y="29111"/>
                    </a:cubicBezTo>
                    <a:cubicBezTo>
                      <a:pt x="6449" y="30301"/>
                      <a:pt x="3260" y="31492"/>
                      <a:pt x="172" y="30786"/>
                    </a:cubicBezTo>
                    <a:cubicBezTo>
                      <a:pt x="-797" y="26588"/>
                      <a:pt x="2493" y="22632"/>
                      <a:pt x="5864" y="19948"/>
                    </a:cubicBezTo>
                    <a:cubicBezTo>
                      <a:pt x="13432" y="13913"/>
                      <a:pt x="22595" y="10280"/>
                      <a:pt x="31818" y="7354"/>
                    </a:cubicBezTo>
                    <a:cubicBezTo>
                      <a:pt x="46188" y="2813"/>
                      <a:pt x="61083" y="-437"/>
                      <a:pt x="72930" y="4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407;p47">
                <a:extLst>
                  <a:ext uri="{FF2B5EF4-FFF2-40B4-BE49-F238E27FC236}">
                    <a16:creationId xmlns:a16="http://schemas.microsoft.com/office/drawing/2014/main" id="{15FC1292-E014-F9B5-FDE3-D408954ED5C0}"/>
                  </a:ext>
                </a:extLst>
              </p:cNvPr>
              <p:cNvSpPr/>
              <p:nvPr/>
            </p:nvSpPr>
            <p:spPr>
              <a:xfrm>
                <a:off x="5012025" y="770925"/>
                <a:ext cx="38771" cy="129191"/>
              </a:xfrm>
              <a:custGeom>
                <a:avLst/>
                <a:gdLst/>
                <a:ahLst/>
                <a:cxnLst/>
                <a:rect l="l" t="t" r="r" b="b"/>
                <a:pathLst>
                  <a:path w="38771" h="129191" extrusionOk="0">
                    <a:moveTo>
                      <a:pt x="38281" y="129192"/>
                    </a:moveTo>
                    <a:cubicBezTo>
                      <a:pt x="38039" y="129192"/>
                      <a:pt x="37837" y="129031"/>
                      <a:pt x="37777" y="128768"/>
                    </a:cubicBezTo>
                    <a:cubicBezTo>
                      <a:pt x="34608" y="110866"/>
                      <a:pt x="30027" y="92944"/>
                      <a:pt x="25586" y="75628"/>
                    </a:cubicBezTo>
                    <a:cubicBezTo>
                      <a:pt x="19128" y="50359"/>
                      <a:pt x="12427" y="24243"/>
                      <a:pt x="56" y="751"/>
                    </a:cubicBezTo>
                    <a:cubicBezTo>
                      <a:pt x="-65" y="509"/>
                      <a:pt x="15" y="206"/>
                      <a:pt x="258" y="65"/>
                    </a:cubicBezTo>
                    <a:cubicBezTo>
                      <a:pt x="500" y="-77"/>
                      <a:pt x="803" y="24"/>
                      <a:pt x="944" y="266"/>
                    </a:cubicBezTo>
                    <a:cubicBezTo>
                      <a:pt x="13376" y="23880"/>
                      <a:pt x="20077" y="50057"/>
                      <a:pt x="26575" y="75365"/>
                    </a:cubicBezTo>
                    <a:cubicBezTo>
                      <a:pt x="31016" y="92702"/>
                      <a:pt x="35597" y="110624"/>
                      <a:pt x="38766" y="128566"/>
                    </a:cubicBezTo>
                    <a:cubicBezTo>
                      <a:pt x="38806" y="128849"/>
                      <a:pt x="38624" y="129111"/>
                      <a:pt x="38362" y="129152"/>
                    </a:cubicBezTo>
                    <a:cubicBezTo>
                      <a:pt x="38322" y="129152"/>
                      <a:pt x="38301" y="129152"/>
                      <a:pt x="38281" y="1291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408;p47">
              <a:extLst>
                <a:ext uri="{FF2B5EF4-FFF2-40B4-BE49-F238E27FC236}">
                  <a16:creationId xmlns:a16="http://schemas.microsoft.com/office/drawing/2014/main" id="{6AC239C7-1AB0-F991-EDF2-263506AF6666}"/>
                </a:ext>
              </a:extLst>
            </p:cNvPr>
            <p:cNvGrpSpPr/>
            <p:nvPr/>
          </p:nvGrpSpPr>
          <p:grpSpPr>
            <a:xfrm>
              <a:off x="4738573" y="679594"/>
              <a:ext cx="99582" cy="137371"/>
              <a:chOff x="4738573" y="679594"/>
              <a:chExt cx="99582" cy="137371"/>
            </a:xfrm>
          </p:grpSpPr>
          <p:sp>
            <p:nvSpPr>
              <p:cNvPr id="35" name="Google Shape;2409;p47">
                <a:extLst>
                  <a:ext uri="{FF2B5EF4-FFF2-40B4-BE49-F238E27FC236}">
                    <a16:creationId xmlns:a16="http://schemas.microsoft.com/office/drawing/2014/main" id="{9197029E-E245-8AC5-74AE-17494561295D}"/>
                  </a:ext>
                </a:extLst>
              </p:cNvPr>
              <p:cNvSpPr/>
              <p:nvPr/>
            </p:nvSpPr>
            <p:spPr>
              <a:xfrm>
                <a:off x="4738573" y="679594"/>
                <a:ext cx="99582" cy="137371"/>
              </a:xfrm>
              <a:custGeom>
                <a:avLst/>
                <a:gdLst/>
                <a:ahLst/>
                <a:cxnLst/>
                <a:rect l="l" t="t" r="r" b="b"/>
                <a:pathLst>
                  <a:path w="99582" h="137371" extrusionOk="0">
                    <a:moveTo>
                      <a:pt x="93903" y="22493"/>
                    </a:moveTo>
                    <a:cubicBezTo>
                      <a:pt x="96769" y="17063"/>
                      <a:pt x="98667" y="11130"/>
                      <a:pt x="99474" y="5035"/>
                    </a:cubicBezTo>
                    <a:cubicBezTo>
                      <a:pt x="99676" y="3461"/>
                      <a:pt x="99716" y="1584"/>
                      <a:pt x="98485" y="595"/>
                    </a:cubicBezTo>
                    <a:cubicBezTo>
                      <a:pt x="97113" y="-515"/>
                      <a:pt x="95094" y="130"/>
                      <a:pt x="93520" y="897"/>
                    </a:cubicBezTo>
                    <a:cubicBezTo>
                      <a:pt x="87566" y="3804"/>
                      <a:pt x="82299" y="7941"/>
                      <a:pt x="77253" y="12240"/>
                    </a:cubicBezTo>
                    <a:cubicBezTo>
                      <a:pt x="52408" y="33371"/>
                      <a:pt x="31580" y="59225"/>
                      <a:pt x="16221" y="87985"/>
                    </a:cubicBezTo>
                    <a:cubicBezTo>
                      <a:pt x="8835" y="101830"/>
                      <a:pt x="2638" y="116523"/>
                      <a:pt x="116" y="132003"/>
                    </a:cubicBezTo>
                    <a:cubicBezTo>
                      <a:pt x="-248" y="134182"/>
                      <a:pt x="176" y="137290"/>
                      <a:pt x="2376" y="137371"/>
                    </a:cubicBezTo>
                    <a:cubicBezTo>
                      <a:pt x="9339" y="123486"/>
                      <a:pt x="15575" y="109217"/>
                      <a:pt x="21004" y="94665"/>
                    </a:cubicBezTo>
                    <a:cubicBezTo>
                      <a:pt x="16827" y="105463"/>
                      <a:pt x="13820" y="116704"/>
                      <a:pt x="12064" y="128148"/>
                    </a:cubicBezTo>
                    <a:cubicBezTo>
                      <a:pt x="11862" y="129439"/>
                      <a:pt x="11680" y="130812"/>
                      <a:pt x="12124" y="132043"/>
                    </a:cubicBezTo>
                    <a:cubicBezTo>
                      <a:pt x="12568" y="133274"/>
                      <a:pt x="13840" y="134324"/>
                      <a:pt x="15131" y="134041"/>
                    </a:cubicBezTo>
                    <a:cubicBezTo>
                      <a:pt x="15959" y="133859"/>
                      <a:pt x="16605" y="133173"/>
                      <a:pt x="17130" y="132507"/>
                    </a:cubicBezTo>
                    <a:cubicBezTo>
                      <a:pt x="18946" y="130227"/>
                      <a:pt x="20318" y="127623"/>
                      <a:pt x="21671" y="125040"/>
                    </a:cubicBezTo>
                    <a:cubicBezTo>
                      <a:pt x="30793" y="107481"/>
                      <a:pt x="38947" y="89438"/>
                      <a:pt x="46313" y="69699"/>
                    </a:cubicBezTo>
                    <a:cubicBezTo>
                      <a:pt x="42236" y="79972"/>
                      <a:pt x="39169" y="90629"/>
                      <a:pt x="37130" y="101487"/>
                    </a:cubicBezTo>
                    <a:cubicBezTo>
                      <a:pt x="36828" y="103081"/>
                      <a:pt x="37171" y="105463"/>
                      <a:pt x="38805" y="105342"/>
                    </a:cubicBezTo>
                    <a:cubicBezTo>
                      <a:pt x="39310" y="105301"/>
                      <a:pt x="39754" y="104998"/>
                      <a:pt x="40138" y="104696"/>
                    </a:cubicBezTo>
                    <a:cubicBezTo>
                      <a:pt x="42660" y="102657"/>
                      <a:pt x="44335" y="99771"/>
                      <a:pt x="45910" y="96925"/>
                    </a:cubicBezTo>
                    <a:cubicBezTo>
                      <a:pt x="53821" y="82737"/>
                      <a:pt x="61006" y="68145"/>
                      <a:pt x="68090" y="53109"/>
                    </a:cubicBezTo>
                    <a:cubicBezTo>
                      <a:pt x="61410" y="68589"/>
                      <a:pt x="56344" y="84776"/>
                      <a:pt x="52994" y="101305"/>
                    </a:cubicBezTo>
                    <a:cubicBezTo>
                      <a:pt x="52469" y="103909"/>
                      <a:pt x="52711" y="107622"/>
                      <a:pt x="55355" y="107965"/>
                    </a:cubicBezTo>
                    <a:cubicBezTo>
                      <a:pt x="56667" y="108127"/>
                      <a:pt x="57858" y="107219"/>
                      <a:pt x="58847" y="106310"/>
                    </a:cubicBezTo>
                    <a:cubicBezTo>
                      <a:pt x="63024" y="102435"/>
                      <a:pt x="66233" y="97612"/>
                      <a:pt x="68958" y="92586"/>
                    </a:cubicBezTo>
                    <a:cubicBezTo>
                      <a:pt x="73822" y="83605"/>
                      <a:pt x="77193" y="73917"/>
                      <a:pt x="80543" y="64270"/>
                    </a:cubicBezTo>
                    <a:cubicBezTo>
                      <a:pt x="85649" y="49577"/>
                      <a:pt x="87970" y="33815"/>
                      <a:pt x="93924" y="225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410;p47">
                <a:extLst>
                  <a:ext uri="{FF2B5EF4-FFF2-40B4-BE49-F238E27FC236}">
                    <a16:creationId xmlns:a16="http://schemas.microsoft.com/office/drawing/2014/main" id="{DA18776C-1CFD-02FA-DE1F-464B112BB659}"/>
                  </a:ext>
                </a:extLst>
              </p:cNvPr>
              <p:cNvSpPr/>
              <p:nvPr/>
            </p:nvSpPr>
            <p:spPr>
              <a:xfrm>
                <a:off x="4786913" y="699940"/>
                <a:ext cx="20342" cy="56154"/>
              </a:xfrm>
              <a:custGeom>
                <a:avLst/>
                <a:gdLst/>
                <a:ahLst/>
                <a:cxnLst/>
                <a:rect l="l" t="t" r="r" b="b"/>
                <a:pathLst>
                  <a:path w="20342" h="56154" extrusionOk="0">
                    <a:moveTo>
                      <a:pt x="516" y="56155"/>
                    </a:moveTo>
                    <a:cubicBezTo>
                      <a:pt x="516" y="56155"/>
                      <a:pt x="435" y="56155"/>
                      <a:pt x="395" y="56155"/>
                    </a:cubicBezTo>
                    <a:cubicBezTo>
                      <a:pt x="133" y="56094"/>
                      <a:pt x="-49" y="55812"/>
                      <a:pt x="12" y="55549"/>
                    </a:cubicBezTo>
                    <a:cubicBezTo>
                      <a:pt x="4432" y="36517"/>
                      <a:pt x="10951" y="17909"/>
                      <a:pt x="19387" y="290"/>
                    </a:cubicBezTo>
                    <a:cubicBezTo>
                      <a:pt x="19508" y="48"/>
                      <a:pt x="19811" y="-74"/>
                      <a:pt x="20053" y="48"/>
                    </a:cubicBezTo>
                    <a:cubicBezTo>
                      <a:pt x="20295" y="169"/>
                      <a:pt x="20416" y="471"/>
                      <a:pt x="20295" y="714"/>
                    </a:cubicBezTo>
                    <a:cubicBezTo>
                      <a:pt x="11899" y="18272"/>
                      <a:pt x="5401" y="36800"/>
                      <a:pt x="1001" y="55771"/>
                    </a:cubicBezTo>
                    <a:cubicBezTo>
                      <a:pt x="940" y="56013"/>
                      <a:pt x="738" y="56155"/>
                      <a:pt x="516" y="56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411;p47">
              <a:extLst>
                <a:ext uri="{FF2B5EF4-FFF2-40B4-BE49-F238E27FC236}">
                  <a16:creationId xmlns:a16="http://schemas.microsoft.com/office/drawing/2014/main" id="{C656123E-1FC6-FAED-27EB-3CC5E738B9DE}"/>
                </a:ext>
              </a:extLst>
            </p:cNvPr>
            <p:cNvGrpSpPr/>
            <p:nvPr/>
          </p:nvGrpSpPr>
          <p:grpSpPr>
            <a:xfrm>
              <a:off x="4839256" y="844010"/>
              <a:ext cx="115967" cy="201550"/>
              <a:chOff x="4839256" y="844010"/>
              <a:chExt cx="115967" cy="201550"/>
            </a:xfrm>
          </p:grpSpPr>
          <p:sp>
            <p:nvSpPr>
              <p:cNvPr id="33" name="Google Shape;2412;p47">
                <a:extLst>
                  <a:ext uri="{FF2B5EF4-FFF2-40B4-BE49-F238E27FC236}">
                    <a16:creationId xmlns:a16="http://schemas.microsoft.com/office/drawing/2014/main" id="{2BD984F3-E6A3-2306-CE66-93C2889239B8}"/>
                  </a:ext>
                </a:extLst>
              </p:cNvPr>
              <p:cNvSpPr/>
              <p:nvPr/>
            </p:nvSpPr>
            <p:spPr>
              <a:xfrm>
                <a:off x="4839256" y="844010"/>
                <a:ext cx="115967" cy="201550"/>
              </a:xfrm>
              <a:custGeom>
                <a:avLst/>
                <a:gdLst/>
                <a:ahLst/>
                <a:cxnLst/>
                <a:rect l="l" t="t" r="r" b="b"/>
                <a:pathLst>
                  <a:path w="115967" h="201550" extrusionOk="0">
                    <a:moveTo>
                      <a:pt x="79420" y="1009"/>
                    </a:moveTo>
                    <a:cubicBezTo>
                      <a:pt x="62083" y="-2119"/>
                      <a:pt x="43535" y="2119"/>
                      <a:pt x="29266" y="12452"/>
                    </a:cubicBezTo>
                    <a:cubicBezTo>
                      <a:pt x="28378" y="13098"/>
                      <a:pt x="27470" y="13805"/>
                      <a:pt x="27026" y="14793"/>
                    </a:cubicBezTo>
                    <a:cubicBezTo>
                      <a:pt x="26582" y="15803"/>
                      <a:pt x="26764" y="17155"/>
                      <a:pt x="27712" y="17720"/>
                    </a:cubicBezTo>
                    <a:cubicBezTo>
                      <a:pt x="28358" y="18103"/>
                      <a:pt x="29165" y="18002"/>
                      <a:pt x="29912" y="17902"/>
                    </a:cubicBezTo>
                    <a:cubicBezTo>
                      <a:pt x="38671" y="16650"/>
                      <a:pt x="47289" y="14531"/>
                      <a:pt x="55625" y="11564"/>
                    </a:cubicBezTo>
                    <a:cubicBezTo>
                      <a:pt x="45715" y="15298"/>
                      <a:pt x="35765" y="19859"/>
                      <a:pt x="28519" y="27589"/>
                    </a:cubicBezTo>
                    <a:cubicBezTo>
                      <a:pt x="27228" y="28962"/>
                      <a:pt x="26138" y="31444"/>
                      <a:pt x="27712" y="32473"/>
                    </a:cubicBezTo>
                    <a:cubicBezTo>
                      <a:pt x="28459" y="32958"/>
                      <a:pt x="29428" y="32796"/>
                      <a:pt x="30295" y="32594"/>
                    </a:cubicBezTo>
                    <a:cubicBezTo>
                      <a:pt x="38954" y="30697"/>
                      <a:pt x="47471" y="28275"/>
                      <a:pt x="55524" y="25652"/>
                    </a:cubicBezTo>
                    <a:cubicBezTo>
                      <a:pt x="43979" y="31323"/>
                      <a:pt x="33040" y="38185"/>
                      <a:pt x="22909" y="46117"/>
                    </a:cubicBezTo>
                    <a:cubicBezTo>
                      <a:pt x="19175" y="49043"/>
                      <a:pt x="15461" y="52192"/>
                      <a:pt x="13080" y="56309"/>
                    </a:cubicBezTo>
                    <a:cubicBezTo>
                      <a:pt x="12818" y="56753"/>
                      <a:pt x="12575" y="57257"/>
                      <a:pt x="12636" y="57782"/>
                    </a:cubicBezTo>
                    <a:cubicBezTo>
                      <a:pt x="12818" y="59175"/>
                      <a:pt x="14795" y="59255"/>
                      <a:pt x="16148" y="58953"/>
                    </a:cubicBezTo>
                    <a:cubicBezTo>
                      <a:pt x="24846" y="56995"/>
                      <a:pt x="33404" y="54452"/>
                      <a:pt x="41900" y="50920"/>
                    </a:cubicBezTo>
                    <a:cubicBezTo>
                      <a:pt x="31163" y="56773"/>
                      <a:pt x="20386" y="62727"/>
                      <a:pt x="10981" y="70537"/>
                    </a:cubicBezTo>
                    <a:cubicBezTo>
                      <a:pt x="7590" y="73343"/>
                      <a:pt x="4341" y="76471"/>
                      <a:pt x="2282" y="80346"/>
                    </a:cubicBezTo>
                    <a:cubicBezTo>
                      <a:pt x="1737" y="81355"/>
                      <a:pt x="1394" y="82808"/>
                      <a:pt x="2323" y="83454"/>
                    </a:cubicBezTo>
                    <a:cubicBezTo>
                      <a:pt x="2948" y="83898"/>
                      <a:pt x="3796" y="83676"/>
                      <a:pt x="4523" y="83454"/>
                    </a:cubicBezTo>
                    <a:cubicBezTo>
                      <a:pt x="14432" y="80245"/>
                      <a:pt x="23978" y="75886"/>
                      <a:pt x="33121" y="70578"/>
                    </a:cubicBezTo>
                    <a:cubicBezTo>
                      <a:pt x="21234" y="79377"/>
                      <a:pt x="11102" y="90558"/>
                      <a:pt x="3493" y="103253"/>
                    </a:cubicBezTo>
                    <a:cubicBezTo>
                      <a:pt x="1475" y="106624"/>
                      <a:pt x="-422" y="110398"/>
                      <a:pt x="82" y="114273"/>
                    </a:cubicBezTo>
                    <a:cubicBezTo>
                      <a:pt x="183" y="115080"/>
                      <a:pt x="426" y="115948"/>
                      <a:pt x="1071" y="116453"/>
                    </a:cubicBezTo>
                    <a:cubicBezTo>
                      <a:pt x="2403" y="117542"/>
                      <a:pt x="4361" y="116574"/>
                      <a:pt x="5734" y="115544"/>
                    </a:cubicBezTo>
                    <a:cubicBezTo>
                      <a:pt x="12575" y="110458"/>
                      <a:pt x="18691" y="104383"/>
                      <a:pt x="22929" y="97885"/>
                    </a:cubicBezTo>
                    <a:cubicBezTo>
                      <a:pt x="17843" y="119137"/>
                      <a:pt x="12737" y="140752"/>
                      <a:pt x="13746" y="162590"/>
                    </a:cubicBezTo>
                    <a:cubicBezTo>
                      <a:pt x="13867" y="165375"/>
                      <a:pt x="14250" y="168483"/>
                      <a:pt x="16410" y="170239"/>
                    </a:cubicBezTo>
                    <a:cubicBezTo>
                      <a:pt x="17641" y="166767"/>
                      <a:pt x="18691" y="163235"/>
                      <a:pt x="19235" y="159199"/>
                    </a:cubicBezTo>
                    <a:cubicBezTo>
                      <a:pt x="19498" y="173064"/>
                      <a:pt x="19962" y="187636"/>
                      <a:pt x="27006" y="199604"/>
                    </a:cubicBezTo>
                    <a:cubicBezTo>
                      <a:pt x="27692" y="200775"/>
                      <a:pt x="29044" y="202067"/>
                      <a:pt x="30174" y="201340"/>
                    </a:cubicBezTo>
                    <a:cubicBezTo>
                      <a:pt x="30840" y="200916"/>
                      <a:pt x="30982" y="200028"/>
                      <a:pt x="31083" y="199261"/>
                    </a:cubicBezTo>
                    <a:cubicBezTo>
                      <a:pt x="33182" y="180310"/>
                      <a:pt x="34292" y="161237"/>
                      <a:pt x="34090" y="141741"/>
                    </a:cubicBezTo>
                    <a:cubicBezTo>
                      <a:pt x="35039" y="153911"/>
                      <a:pt x="36108" y="166505"/>
                      <a:pt x="41941" y="177242"/>
                    </a:cubicBezTo>
                    <a:cubicBezTo>
                      <a:pt x="42264" y="177827"/>
                      <a:pt x="42627" y="178433"/>
                      <a:pt x="43232" y="178675"/>
                    </a:cubicBezTo>
                    <a:cubicBezTo>
                      <a:pt x="44867" y="179301"/>
                      <a:pt x="45977" y="176980"/>
                      <a:pt x="46179" y="175224"/>
                    </a:cubicBezTo>
                    <a:cubicBezTo>
                      <a:pt x="48924" y="151752"/>
                      <a:pt x="50095" y="128098"/>
                      <a:pt x="49106" y="104303"/>
                    </a:cubicBezTo>
                    <a:cubicBezTo>
                      <a:pt x="51628" y="119823"/>
                      <a:pt x="54131" y="135364"/>
                      <a:pt x="57703" y="150682"/>
                    </a:cubicBezTo>
                    <a:cubicBezTo>
                      <a:pt x="58894" y="155808"/>
                      <a:pt x="60408" y="161237"/>
                      <a:pt x="64323" y="164729"/>
                    </a:cubicBezTo>
                    <a:cubicBezTo>
                      <a:pt x="68400" y="163417"/>
                      <a:pt x="69026" y="158008"/>
                      <a:pt x="68884" y="153729"/>
                    </a:cubicBezTo>
                    <a:cubicBezTo>
                      <a:pt x="67956" y="129006"/>
                      <a:pt x="65474" y="104343"/>
                      <a:pt x="60589" y="79922"/>
                    </a:cubicBezTo>
                    <a:cubicBezTo>
                      <a:pt x="64969" y="100993"/>
                      <a:pt x="72013" y="121498"/>
                      <a:pt x="81498" y="140813"/>
                    </a:cubicBezTo>
                    <a:cubicBezTo>
                      <a:pt x="82285" y="142427"/>
                      <a:pt x="83153" y="144102"/>
                      <a:pt x="84607" y="145172"/>
                    </a:cubicBezTo>
                    <a:cubicBezTo>
                      <a:pt x="86060" y="146242"/>
                      <a:pt x="88300" y="146484"/>
                      <a:pt x="89592" y="145233"/>
                    </a:cubicBezTo>
                    <a:cubicBezTo>
                      <a:pt x="90318" y="144526"/>
                      <a:pt x="90621" y="143497"/>
                      <a:pt x="90843" y="142488"/>
                    </a:cubicBezTo>
                    <a:cubicBezTo>
                      <a:pt x="92054" y="136736"/>
                      <a:pt x="91045" y="130782"/>
                      <a:pt x="89955" y="125010"/>
                    </a:cubicBezTo>
                    <a:cubicBezTo>
                      <a:pt x="85696" y="102244"/>
                      <a:pt x="80530" y="79660"/>
                      <a:pt x="74858" y="57742"/>
                    </a:cubicBezTo>
                    <a:cubicBezTo>
                      <a:pt x="80328" y="73989"/>
                      <a:pt x="87150" y="89771"/>
                      <a:pt x="95223" y="104888"/>
                    </a:cubicBezTo>
                    <a:cubicBezTo>
                      <a:pt x="97422" y="108985"/>
                      <a:pt x="100894" y="113647"/>
                      <a:pt x="105475" y="112880"/>
                    </a:cubicBezTo>
                    <a:cubicBezTo>
                      <a:pt x="102791" y="86562"/>
                      <a:pt x="95868" y="60668"/>
                      <a:pt x="84869" y="36409"/>
                    </a:cubicBezTo>
                    <a:cubicBezTo>
                      <a:pt x="90298" y="51344"/>
                      <a:pt x="98129" y="65411"/>
                      <a:pt x="107938" y="77904"/>
                    </a:cubicBezTo>
                    <a:cubicBezTo>
                      <a:pt x="109330" y="79660"/>
                      <a:pt x="111490" y="81597"/>
                      <a:pt x="113508" y="80629"/>
                    </a:cubicBezTo>
                    <a:cubicBezTo>
                      <a:pt x="114416" y="80185"/>
                      <a:pt x="114981" y="79256"/>
                      <a:pt x="115324" y="78308"/>
                    </a:cubicBezTo>
                    <a:cubicBezTo>
                      <a:pt x="116858" y="74231"/>
                      <a:pt x="115365" y="69690"/>
                      <a:pt x="113810" y="65613"/>
                    </a:cubicBezTo>
                    <a:cubicBezTo>
                      <a:pt x="106605" y="46803"/>
                      <a:pt x="97806" y="28618"/>
                      <a:pt x="87513" y="11322"/>
                    </a:cubicBezTo>
                    <a:cubicBezTo>
                      <a:pt x="85313" y="7608"/>
                      <a:pt x="83840" y="1877"/>
                      <a:pt x="79379" y="10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413;p47">
                <a:extLst>
                  <a:ext uri="{FF2B5EF4-FFF2-40B4-BE49-F238E27FC236}">
                    <a16:creationId xmlns:a16="http://schemas.microsoft.com/office/drawing/2014/main" id="{1DF45CF8-58B3-6EF6-A2F3-341EF6452DDB}"/>
                  </a:ext>
                </a:extLst>
              </p:cNvPr>
              <p:cNvSpPr/>
              <p:nvPr/>
            </p:nvSpPr>
            <p:spPr>
              <a:xfrm>
                <a:off x="4877135" y="846201"/>
                <a:ext cx="42317" cy="117531"/>
              </a:xfrm>
              <a:custGeom>
                <a:avLst/>
                <a:gdLst/>
                <a:ahLst/>
                <a:cxnLst/>
                <a:rect l="l" t="t" r="r" b="b"/>
                <a:pathLst>
                  <a:path w="42317" h="117531" extrusionOk="0">
                    <a:moveTo>
                      <a:pt x="510" y="117531"/>
                    </a:moveTo>
                    <a:cubicBezTo>
                      <a:pt x="510" y="117531"/>
                      <a:pt x="470" y="117531"/>
                      <a:pt x="430" y="117531"/>
                    </a:cubicBezTo>
                    <a:cubicBezTo>
                      <a:pt x="147" y="117491"/>
                      <a:pt x="-35" y="117229"/>
                      <a:pt x="6" y="116966"/>
                    </a:cubicBezTo>
                    <a:cubicBezTo>
                      <a:pt x="5899" y="76077"/>
                      <a:pt x="20208" y="35712"/>
                      <a:pt x="41380" y="251"/>
                    </a:cubicBezTo>
                    <a:cubicBezTo>
                      <a:pt x="41521" y="9"/>
                      <a:pt x="41824" y="-72"/>
                      <a:pt x="42066" y="70"/>
                    </a:cubicBezTo>
                    <a:cubicBezTo>
                      <a:pt x="42308" y="211"/>
                      <a:pt x="42389" y="514"/>
                      <a:pt x="42248" y="756"/>
                    </a:cubicBezTo>
                    <a:cubicBezTo>
                      <a:pt x="21157" y="36115"/>
                      <a:pt x="6888" y="76359"/>
                      <a:pt x="1015" y="117108"/>
                    </a:cubicBezTo>
                    <a:cubicBezTo>
                      <a:pt x="975" y="117350"/>
                      <a:pt x="772" y="117531"/>
                      <a:pt x="510"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2414;p47">
              <a:extLst>
                <a:ext uri="{FF2B5EF4-FFF2-40B4-BE49-F238E27FC236}">
                  <a16:creationId xmlns:a16="http://schemas.microsoft.com/office/drawing/2014/main" id="{0DFE4EFF-B04A-E31C-0B34-6448FD8D5ED1}"/>
                </a:ext>
              </a:extLst>
            </p:cNvPr>
            <p:cNvGrpSpPr/>
            <p:nvPr/>
          </p:nvGrpSpPr>
          <p:grpSpPr>
            <a:xfrm>
              <a:off x="4964331" y="896323"/>
              <a:ext cx="115967" cy="201530"/>
              <a:chOff x="4964331" y="896323"/>
              <a:chExt cx="115967" cy="201530"/>
            </a:xfrm>
          </p:grpSpPr>
          <p:sp>
            <p:nvSpPr>
              <p:cNvPr id="31" name="Google Shape;2415;p47">
                <a:extLst>
                  <a:ext uri="{FF2B5EF4-FFF2-40B4-BE49-F238E27FC236}">
                    <a16:creationId xmlns:a16="http://schemas.microsoft.com/office/drawing/2014/main" id="{21DFB94F-FC1C-FF67-8C0A-87F2C4BC8F78}"/>
                  </a:ext>
                </a:extLst>
              </p:cNvPr>
              <p:cNvSpPr/>
              <p:nvPr/>
            </p:nvSpPr>
            <p:spPr>
              <a:xfrm>
                <a:off x="4964331" y="896323"/>
                <a:ext cx="115967" cy="201530"/>
              </a:xfrm>
              <a:custGeom>
                <a:avLst/>
                <a:gdLst/>
                <a:ahLst/>
                <a:cxnLst/>
                <a:rect l="l" t="t" r="r" b="b"/>
                <a:pathLst>
                  <a:path w="115967" h="201530" extrusionOk="0">
                    <a:moveTo>
                      <a:pt x="36548" y="1009"/>
                    </a:moveTo>
                    <a:cubicBezTo>
                      <a:pt x="53885" y="-2119"/>
                      <a:pt x="72432" y="2119"/>
                      <a:pt x="86701" y="12452"/>
                    </a:cubicBezTo>
                    <a:cubicBezTo>
                      <a:pt x="87589" y="13098"/>
                      <a:pt x="88498" y="13805"/>
                      <a:pt x="88942" y="14793"/>
                    </a:cubicBezTo>
                    <a:cubicBezTo>
                      <a:pt x="89386" y="15803"/>
                      <a:pt x="89204" y="17155"/>
                      <a:pt x="88255" y="17720"/>
                    </a:cubicBezTo>
                    <a:cubicBezTo>
                      <a:pt x="87609" y="18103"/>
                      <a:pt x="86802" y="18003"/>
                      <a:pt x="86056" y="17902"/>
                    </a:cubicBezTo>
                    <a:cubicBezTo>
                      <a:pt x="77296" y="16650"/>
                      <a:pt x="68679" y="14531"/>
                      <a:pt x="60343" y="11564"/>
                    </a:cubicBezTo>
                    <a:cubicBezTo>
                      <a:pt x="70253" y="15298"/>
                      <a:pt x="80203" y="19859"/>
                      <a:pt x="87448" y="27589"/>
                    </a:cubicBezTo>
                    <a:cubicBezTo>
                      <a:pt x="88740" y="28962"/>
                      <a:pt x="89830" y="31444"/>
                      <a:pt x="88255" y="32473"/>
                    </a:cubicBezTo>
                    <a:cubicBezTo>
                      <a:pt x="87509" y="32958"/>
                      <a:pt x="86540" y="32796"/>
                      <a:pt x="85672" y="32594"/>
                    </a:cubicBezTo>
                    <a:cubicBezTo>
                      <a:pt x="77014" y="30697"/>
                      <a:pt x="68497" y="28275"/>
                      <a:pt x="60444" y="25652"/>
                    </a:cubicBezTo>
                    <a:cubicBezTo>
                      <a:pt x="71988" y="31323"/>
                      <a:pt x="82927" y="38185"/>
                      <a:pt x="93059" y="46117"/>
                    </a:cubicBezTo>
                    <a:cubicBezTo>
                      <a:pt x="96793" y="49043"/>
                      <a:pt x="100506" y="52192"/>
                      <a:pt x="102888" y="56309"/>
                    </a:cubicBezTo>
                    <a:cubicBezTo>
                      <a:pt x="103150" y="56753"/>
                      <a:pt x="103392" y="57257"/>
                      <a:pt x="103332" y="57782"/>
                    </a:cubicBezTo>
                    <a:cubicBezTo>
                      <a:pt x="103150" y="59175"/>
                      <a:pt x="101192" y="59255"/>
                      <a:pt x="99820" y="58953"/>
                    </a:cubicBezTo>
                    <a:cubicBezTo>
                      <a:pt x="91121" y="56995"/>
                      <a:pt x="82564" y="54452"/>
                      <a:pt x="74067" y="50920"/>
                    </a:cubicBezTo>
                    <a:cubicBezTo>
                      <a:pt x="84804" y="56773"/>
                      <a:pt x="95582" y="62727"/>
                      <a:pt x="104987" y="70537"/>
                    </a:cubicBezTo>
                    <a:cubicBezTo>
                      <a:pt x="108377" y="73343"/>
                      <a:pt x="111627" y="76471"/>
                      <a:pt x="113685" y="80346"/>
                    </a:cubicBezTo>
                    <a:cubicBezTo>
                      <a:pt x="114230" y="81355"/>
                      <a:pt x="114573" y="82808"/>
                      <a:pt x="113645" y="83454"/>
                    </a:cubicBezTo>
                    <a:cubicBezTo>
                      <a:pt x="113019" y="83898"/>
                      <a:pt x="112172" y="83676"/>
                      <a:pt x="111445" y="83454"/>
                    </a:cubicBezTo>
                    <a:cubicBezTo>
                      <a:pt x="101535" y="80245"/>
                      <a:pt x="91989" y="75886"/>
                      <a:pt x="82846" y="70578"/>
                    </a:cubicBezTo>
                    <a:cubicBezTo>
                      <a:pt x="94734" y="79377"/>
                      <a:pt x="104866" y="90558"/>
                      <a:pt x="112474" y="103253"/>
                    </a:cubicBezTo>
                    <a:cubicBezTo>
                      <a:pt x="114493" y="106624"/>
                      <a:pt x="116390" y="110398"/>
                      <a:pt x="115885" y="114273"/>
                    </a:cubicBezTo>
                    <a:cubicBezTo>
                      <a:pt x="115784" y="115080"/>
                      <a:pt x="115542" y="115948"/>
                      <a:pt x="114896" y="116453"/>
                    </a:cubicBezTo>
                    <a:cubicBezTo>
                      <a:pt x="113564" y="117542"/>
                      <a:pt x="111606" y="116574"/>
                      <a:pt x="110234" y="115544"/>
                    </a:cubicBezTo>
                    <a:cubicBezTo>
                      <a:pt x="103392" y="110458"/>
                      <a:pt x="97277" y="104383"/>
                      <a:pt x="93039" y="97885"/>
                    </a:cubicBezTo>
                    <a:cubicBezTo>
                      <a:pt x="98125" y="119137"/>
                      <a:pt x="103231" y="140752"/>
                      <a:pt x="102222" y="162569"/>
                    </a:cubicBezTo>
                    <a:cubicBezTo>
                      <a:pt x="102101" y="165355"/>
                      <a:pt x="101717" y="168463"/>
                      <a:pt x="99558" y="170219"/>
                    </a:cubicBezTo>
                    <a:cubicBezTo>
                      <a:pt x="98326" y="166747"/>
                      <a:pt x="97277" y="163215"/>
                      <a:pt x="96732" y="159179"/>
                    </a:cubicBezTo>
                    <a:cubicBezTo>
                      <a:pt x="96470" y="173044"/>
                      <a:pt x="96005" y="187616"/>
                      <a:pt x="88962" y="199584"/>
                    </a:cubicBezTo>
                    <a:cubicBezTo>
                      <a:pt x="88276" y="200755"/>
                      <a:pt x="86923" y="202046"/>
                      <a:pt x="85793" y="201320"/>
                    </a:cubicBezTo>
                    <a:cubicBezTo>
                      <a:pt x="85127" y="200896"/>
                      <a:pt x="84966" y="200008"/>
                      <a:pt x="84885" y="199241"/>
                    </a:cubicBezTo>
                    <a:cubicBezTo>
                      <a:pt x="82786" y="180290"/>
                      <a:pt x="81676" y="161217"/>
                      <a:pt x="81878" y="141721"/>
                    </a:cubicBezTo>
                    <a:cubicBezTo>
                      <a:pt x="80929" y="153891"/>
                      <a:pt x="79859" y="166485"/>
                      <a:pt x="74027" y="177222"/>
                    </a:cubicBezTo>
                    <a:cubicBezTo>
                      <a:pt x="73704" y="177807"/>
                      <a:pt x="73341" y="178413"/>
                      <a:pt x="72735" y="178655"/>
                    </a:cubicBezTo>
                    <a:cubicBezTo>
                      <a:pt x="71100" y="179281"/>
                      <a:pt x="69990" y="176960"/>
                      <a:pt x="69788" y="175204"/>
                    </a:cubicBezTo>
                    <a:cubicBezTo>
                      <a:pt x="67044" y="151731"/>
                      <a:pt x="65873" y="128078"/>
                      <a:pt x="66862" y="104283"/>
                    </a:cubicBezTo>
                    <a:cubicBezTo>
                      <a:pt x="64339" y="119803"/>
                      <a:pt x="61837" y="135343"/>
                      <a:pt x="58264" y="150662"/>
                    </a:cubicBezTo>
                    <a:cubicBezTo>
                      <a:pt x="57074" y="155788"/>
                      <a:pt x="55560" y="161217"/>
                      <a:pt x="51644" y="164709"/>
                    </a:cubicBezTo>
                    <a:cubicBezTo>
                      <a:pt x="47568" y="163397"/>
                      <a:pt x="46942" y="157988"/>
                      <a:pt x="47083" y="153709"/>
                    </a:cubicBezTo>
                    <a:cubicBezTo>
                      <a:pt x="48011" y="128986"/>
                      <a:pt x="50494" y="104323"/>
                      <a:pt x="55378" y="79902"/>
                    </a:cubicBezTo>
                    <a:cubicBezTo>
                      <a:pt x="50999" y="100973"/>
                      <a:pt x="43955" y="121478"/>
                      <a:pt x="34469" y="140793"/>
                    </a:cubicBezTo>
                    <a:cubicBezTo>
                      <a:pt x="33682" y="142407"/>
                      <a:pt x="32814" y="144082"/>
                      <a:pt x="31361" y="145152"/>
                    </a:cubicBezTo>
                    <a:cubicBezTo>
                      <a:pt x="29908" y="146222"/>
                      <a:pt x="27668" y="146464"/>
                      <a:pt x="26376" y="145213"/>
                    </a:cubicBezTo>
                    <a:cubicBezTo>
                      <a:pt x="25649" y="144506"/>
                      <a:pt x="25347" y="143477"/>
                      <a:pt x="25125" y="142468"/>
                    </a:cubicBezTo>
                    <a:cubicBezTo>
                      <a:pt x="23914" y="136716"/>
                      <a:pt x="24923" y="130762"/>
                      <a:pt x="26013" y="124990"/>
                    </a:cubicBezTo>
                    <a:cubicBezTo>
                      <a:pt x="30271" y="102224"/>
                      <a:pt x="35438" y="79640"/>
                      <a:pt x="41109" y="57722"/>
                    </a:cubicBezTo>
                    <a:cubicBezTo>
                      <a:pt x="35640" y="73968"/>
                      <a:pt x="28818" y="89751"/>
                      <a:pt x="20745" y="104868"/>
                    </a:cubicBezTo>
                    <a:cubicBezTo>
                      <a:pt x="18545" y="108965"/>
                      <a:pt x="15074" y="113627"/>
                      <a:pt x="10492" y="112860"/>
                    </a:cubicBezTo>
                    <a:cubicBezTo>
                      <a:pt x="13177" y="86542"/>
                      <a:pt x="20099" y="60648"/>
                      <a:pt x="31099" y="36389"/>
                    </a:cubicBezTo>
                    <a:cubicBezTo>
                      <a:pt x="25670" y="51324"/>
                      <a:pt x="17839" y="65391"/>
                      <a:pt x="8030" y="77884"/>
                    </a:cubicBezTo>
                    <a:cubicBezTo>
                      <a:pt x="6637" y="79640"/>
                      <a:pt x="4478" y="81577"/>
                      <a:pt x="2460" y="80608"/>
                    </a:cubicBezTo>
                    <a:cubicBezTo>
                      <a:pt x="1552" y="80164"/>
                      <a:pt x="986" y="79236"/>
                      <a:pt x="643" y="78288"/>
                    </a:cubicBezTo>
                    <a:cubicBezTo>
                      <a:pt x="-891" y="74211"/>
                      <a:pt x="603" y="69670"/>
                      <a:pt x="2157" y="65593"/>
                    </a:cubicBezTo>
                    <a:cubicBezTo>
                      <a:pt x="9362" y="46783"/>
                      <a:pt x="18162" y="28598"/>
                      <a:pt x="28455" y="11302"/>
                    </a:cubicBezTo>
                    <a:cubicBezTo>
                      <a:pt x="30655" y="7588"/>
                      <a:pt x="32128" y="1857"/>
                      <a:pt x="36588" y="10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416;p47">
                <a:extLst>
                  <a:ext uri="{FF2B5EF4-FFF2-40B4-BE49-F238E27FC236}">
                    <a16:creationId xmlns:a16="http://schemas.microsoft.com/office/drawing/2014/main" id="{EC8D51DE-0582-CFA9-DCA3-482695EC708D}"/>
                  </a:ext>
                </a:extLst>
              </p:cNvPr>
              <p:cNvSpPr/>
              <p:nvPr/>
            </p:nvSpPr>
            <p:spPr>
              <a:xfrm>
                <a:off x="5000123" y="898514"/>
                <a:ext cx="42316" cy="117531"/>
              </a:xfrm>
              <a:custGeom>
                <a:avLst/>
                <a:gdLst/>
                <a:ahLst/>
                <a:cxnLst/>
                <a:rect l="l" t="t" r="r" b="b"/>
                <a:pathLst>
                  <a:path w="42316" h="117531" extrusionOk="0">
                    <a:moveTo>
                      <a:pt x="41807" y="117531"/>
                    </a:moveTo>
                    <a:cubicBezTo>
                      <a:pt x="41565" y="117531"/>
                      <a:pt x="41343" y="117350"/>
                      <a:pt x="41302" y="117108"/>
                    </a:cubicBezTo>
                    <a:cubicBezTo>
                      <a:pt x="35429" y="76359"/>
                      <a:pt x="21160" y="36115"/>
                      <a:pt x="70" y="756"/>
                    </a:cubicBezTo>
                    <a:cubicBezTo>
                      <a:pt x="-72" y="514"/>
                      <a:pt x="9" y="211"/>
                      <a:pt x="251" y="70"/>
                    </a:cubicBezTo>
                    <a:cubicBezTo>
                      <a:pt x="493" y="-72"/>
                      <a:pt x="796" y="9"/>
                      <a:pt x="937" y="251"/>
                    </a:cubicBezTo>
                    <a:cubicBezTo>
                      <a:pt x="22088" y="35732"/>
                      <a:pt x="36398" y="76097"/>
                      <a:pt x="42311" y="116966"/>
                    </a:cubicBezTo>
                    <a:cubicBezTo>
                      <a:pt x="42352" y="117249"/>
                      <a:pt x="42170" y="117491"/>
                      <a:pt x="41888" y="117531"/>
                    </a:cubicBezTo>
                    <a:cubicBezTo>
                      <a:pt x="41867" y="117531"/>
                      <a:pt x="41847" y="117531"/>
                      <a:pt x="41807"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 name="Google Shape;2635;p47">
            <a:extLst>
              <a:ext uri="{FF2B5EF4-FFF2-40B4-BE49-F238E27FC236}">
                <a16:creationId xmlns:a16="http://schemas.microsoft.com/office/drawing/2014/main" id="{596A73F0-27F6-C3D8-70F2-7BEF379A093D}"/>
              </a:ext>
            </a:extLst>
          </p:cNvPr>
          <p:cNvGrpSpPr/>
          <p:nvPr/>
        </p:nvGrpSpPr>
        <p:grpSpPr>
          <a:xfrm flipH="1">
            <a:off x="4572000" y="1434273"/>
            <a:ext cx="518876" cy="382644"/>
            <a:chOff x="5903672" y="3771664"/>
            <a:chExt cx="339336" cy="250256"/>
          </a:xfrm>
        </p:grpSpPr>
        <p:grpSp>
          <p:nvGrpSpPr>
            <p:cNvPr id="4" name="Google Shape;2636;p47">
              <a:extLst>
                <a:ext uri="{FF2B5EF4-FFF2-40B4-BE49-F238E27FC236}">
                  <a16:creationId xmlns:a16="http://schemas.microsoft.com/office/drawing/2014/main" id="{C19E2F4C-7988-8CDC-910B-C536333B5E01}"/>
                </a:ext>
              </a:extLst>
            </p:cNvPr>
            <p:cNvGrpSpPr/>
            <p:nvPr/>
          </p:nvGrpSpPr>
          <p:grpSpPr>
            <a:xfrm>
              <a:off x="6102206" y="3963249"/>
              <a:ext cx="33214" cy="57581"/>
              <a:chOff x="6102206" y="3963249"/>
              <a:chExt cx="33214" cy="57581"/>
            </a:xfrm>
          </p:grpSpPr>
          <p:sp>
            <p:nvSpPr>
              <p:cNvPr id="1841" name="Google Shape;2637;p47">
                <a:extLst>
                  <a:ext uri="{FF2B5EF4-FFF2-40B4-BE49-F238E27FC236}">
                    <a16:creationId xmlns:a16="http://schemas.microsoft.com/office/drawing/2014/main" id="{6C829222-7CDD-28C3-6071-F10851526600}"/>
                  </a:ext>
                </a:extLst>
              </p:cNvPr>
              <p:cNvSpPr/>
              <p:nvPr/>
            </p:nvSpPr>
            <p:spPr>
              <a:xfrm>
                <a:off x="6114910" y="396324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1"/>
                    </a:cubicBezTo>
                    <a:cubicBezTo>
                      <a:pt x="2402" y="4057"/>
                      <a:pt x="2240" y="7004"/>
                      <a:pt x="2018" y="9930"/>
                    </a:cubicBezTo>
                    <a:cubicBezTo>
                      <a:pt x="1493" y="17720"/>
                      <a:pt x="1150" y="25551"/>
                      <a:pt x="747" y="33362"/>
                    </a:cubicBezTo>
                    <a:cubicBezTo>
                      <a:pt x="484" y="38569"/>
                      <a:pt x="262" y="43776"/>
                      <a:pt x="0" y="48983"/>
                    </a:cubicBezTo>
                    <a:cubicBezTo>
                      <a:pt x="0" y="49084"/>
                      <a:pt x="81" y="49185"/>
                      <a:pt x="182" y="49205"/>
                    </a:cubicBezTo>
                    <a:cubicBezTo>
                      <a:pt x="283" y="49205"/>
                      <a:pt x="384" y="49124"/>
                      <a:pt x="384" y="49023"/>
                    </a:cubicBezTo>
                    <a:cubicBezTo>
                      <a:pt x="928" y="43836"/>
                      <a:pt x="1493" y="38649"/>
                      <a:pt x="1958" y="33442"/>
                    </a:cubicBezTo>
                    <a:cubicBezTo>
                      <a:pt x="2664" y="25652"/>
                      <a:pt x="3330" y="17862"/>
                      <a:pt x="3855" y="10051"/>
                    </a:cubicBezTo>
                    <a:cubicBezTo>
                      <a:pt x="4057" y="7124"/>
                      <a:pt x="4279" y="4198"/>
                      <a:pt x="4359" y="1272"/>
                    </a:cubicBezTo>
                    <a:cubicBezTo>
                      <a:pt x="4359" y="1110"/>
                      <a:pt x="4400" y="929"/>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2638;p47">
                <a:extLst>
                  <a:ext uri="{FF2B5EF4-FFF2-40B4-BE49-F238E27FC236}">
                    <a16:creationId xmlns:a16="http://schemas.microsoft.com/office/drawing/2014/main" id="{C434AD81-E8B5-50E2-1EC5-7646DE2E4FB5}"/>
                  </a:ext>
                </a:extLst>
              </p:cNvPr>
              <p:cNvSpPr/>
              <p:nvPr/>
            </p:nvSpPr>
            <p:spPr>
              <a:xfrm>
                <a:off x="6102206" y="4009877"/>
                <a:ext cx="15044" cy="6442"/>
              </a:xfrm>
              <a:custGeom>
                <a:avLst/>
                <a:gdLst/>
                <a:ahLst/>
                <a:cxnLst/>
                <a:rect l="l" t="t" r="r" b="b"/>
                <a:pathLst>
                  <a:path w="15044" h="6442" extrusionOk="0">
                    <a:moveTo>
                      <a:pt x="14178" y="176"/>
                    </a:moveTo>
                    <a:cubicBezTo>
                      <a:pt x="14057" y="75"/>
                      <a:pt x="14117" y="55"/>
                      <a:pt x="13956" y="14"/>
                    </a:cubicBezTo>
                    <a:cubicBezTo>
                      <a:pt x="13573" y="-66"/>
                      <a:pt x="13129" y="216"/>
                      <a:pt x="12664" y="378"/>
                    </a:cubicBezTo>
                    <a:cubicBezTo>
                      <a:pt x="8931" y="1609"/>
                      <a:pt x="3441" y="4212"/>
                      <a:pt x="373" y="5363"/>
                    </a:cubicBezTo>
                    <a:cubicBezTo>
                      <a:pt x="91" y="5464"/>
                      <a:pt x="-71" y="5766"/>
                      <a:pt x="30" y="6069"/>
                    </a:cubicBezTo>
                    <a:cubicBezTo>
                      <a:pt x="131" y="6351"/>
                      <a:pt x="454" y="6513"/>
                      <a:pt x="736"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7"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2639;p47">
                <a:extLst>
                  <a:ext uri="{FF2B5EF4-FFF2-40B4-BE49-F238E27FC236}">
                    <a16:creationId xmlns:a16="http://schemas.microsoft.com/office/drawing/2014/main" id="{4C6D701A-BB20-9CC9-F95E-D85EF7AA39C1}"/>
                  </a:ext>
                </a:extLst>
              </p:cNvPr>
              <p:cNvSpPr/>
              <p:nvPr/>
            </p:nvSpPr>
            <p:spPr>
              <a:xfrm>
                <a:off x="6114802" y="401157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0"/>
                      <a:pt x="15346" y="9219"/>
                    </a:cubicBezTo>
                    <a:cubicBezTo>
                      <a:pt x="15669" y="9340"/>
                      <a:pt x="16032" y="9178"/>
                      <a:pt x="16153" y="8856"/>
                    </a:cubicBezTo>
                    <a:cubicBezTo>
                      <a:pt x="16275" y="8533"/>
                      <a:pt x="16153" y="8169"/>
                      <a:pt x="15790" y="8028"/>
                    </a:cubicBezTo>
                    <a:cubicBezTo>
                      <a:pt x="12985" y="6777"/>
                      <a:pt x="10361" y="5021"/>
                      <a:pt x="7657" y="3366"/>
                    </a:cubicBezTo>
                    <a:cubicBezTo>
                      <a:pt x="5840" y="2256"/>
                      <a:pt x="4064" y="1065"/>
                      <a:pt x="2127" y="217"/>
                    </a:cubicBezTo>
                    <a:cubicBezTo>
                      <a:pt x="1965" y="137"/>
                      <a:pt x="1804" y="76"/>
                      <a:pt x="1602" y="36"/>
                    </a:cubicBezTo>
                    <a:cubicBezTo>
                      <a:pt x="1077" y="-45"/>
                      <a:pt x="734" y="36"/>
                      <a:pt x="189" y="36"/>
                    </a:cubicBezTo>
                    <a:cubicBezTo>
                      <a:pt x="108" y="-4"/>
                      <a:pt x="28" y="36"/>
                      <a:pt x="7" y="96"/>
                    </a:cubicBezTo>
                    <a:cubicBezTo>
                      <a:pt x="-12" y="157"/>
                      <a:pt x="7"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2640;p47">
                <a:extLst>
                  <a:ext uri="{FF2B5EF4-FFF2-40B4-BE49-F238E27FC236}">
                    <a16:creationId xmlns:a16="http://schemas.microsoft.com/office/drawing/2014/main" id="{7EA54A45-BEF1-24B9-5BC0-024B86709216}"/>
                  </a:ext>
                </a:extLst>
              </p:cNvPr>
              <p:cNvSpPr/>
              <p:nvPr/>
            </p:nvSpPr>
            <p:spPr>
              <a:xfrm>
                <a:off x="6114843" y="4011072"/>
                <a:ext cx="20577" cy="4091"/>
              </a:xfrm>
              <a:custGeom>
                <a:avLst/>
                <a:gdLst/>
                <a:ahLst/>
                <a:cxnLst/>
                <a:rect l="l" t="t" r="r" b="b"/>
                <a:pathLst>
                  <a:path w="20577" h="4091" extrusionOk="0">
                    <a:moveTo>
                      <a:pt x="108" y="494"/>
                    </a:moveTo>
                    <a:cubicBezTo>
                      <a:pt x="391" y="676"/>
                      <a:pt x="592" y="878"/>
                      <a:pt x="936" y="1039"/>
                    </a:cubicBezTo>
                    <a:cubicBezTo>
                      <a:pt x="1198" y="1181"/>
                      <a:pt x="1480" y="1261"/>
                      <a:pt x="1803" y="1342"/>
                    </a:cubicBezTo>
                    <a:cubicBezTo>
                      <a:pt x="2994" y="1685"/>
                      <a:pt x="4407" y="1887"/>
                      <a:pt x="5961" y="2190"/>
                    </a:cubicBezTo>
                    <a:cubicBezTo>
                      <a:pt x="8120" y="2593"/>
                      <a:pt x="10502" y="3017"/>
                      <a:pt x="12924" y="3340"/>
                    </a:cubicBezTo>
                    <a:cubicBezTo>
                      <a:pt x="15306" y="3663"/>
                      <a:pt x="17707" y="3865"/>
                      <a:pt x="19947" y="4087"/>
                    </a:cubicBezTo>
                    <a:cubicBezTo>
                      <a:pt x="20270" y="4127"/>
                      <a:pt x="20533" y="3905"/>
                      <a:pt x="20573" y="3602"/>
                    </a:cubicBezTo>
                    <a:cubicBezTo>
                      <a:pt x="20614" y="3300"/>
                      <a:pt x="20391" y="2997"/>
                      <a:pt x="20109" y="2957"/>
                    </a:cubicBezTo>
                    <a:cubicBezTo>
                      <a:pt x="17849" y="2553"/>
                      <a:pt x="15406" y="2028"/>
                      <a:pt x="12984" y="1625"/>
                    </a:cubicBezTo>
                    <a:cubicBezTo>
                      <a:pt x="8988" y="959"/>
                      <a:pt x="5093" y="252"/>
                      <a:pt x="2247" y="30"/>
                    </a:cubicBezTo>
                    <a:cubicBezTo>
                      <a:pt x="1864" y="-10"/>
                      <a:pt x="1541" y="-10"/>
                      <a:pt x="1218" y="30"/>
                    </a:cubicBezTo>
                    <a:cubicBezTo>
                      <a:pt x="814" y="70"/>
                      <a:pt x="512" y="171"/>
                      <a:pt x="169"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2641;p47">
                <a:extLst>
                  <a:ext uri="{FF2B5EF4-FFF2-40B4-BE49-F238E27FC236}">
                    <a16:creationId xmlns:a16="http://schemas.microsoft.com/office/drawing/2014/main" id="{14423B0E-E434-EC5C-D85C-2B0451122094}"/>
                  </a:ext>
                </a:extLst>
              </p:cNvPr>
              <p:cNvSpPr/>
              <p:nvPr/>
            </p:nvSpPr>
            <p:spPr>
              <a:xfrm>
                <a:off x="6115112" y="4009264"/>
                <a:ext cx="20000" cy="1970"/>
              </a:xfrm>
              <a:custGeom>
                <a:avLst/>
                <a:gdLst/>
                <a:ahLst/>
                <a:cxnLst/>
                <a:rect l="l" t="t" r="r" b="b"/>
                <a:pathLst>
                  <a:path w="20000" h="1970" extrusionOk="0">
                    <a:moveTo>
                      <a:pt x="141" y="1373"/>
                    </a:moveTo>
                    <a:cubicBezTo>
                      <a:pt x="666" y="1515"/>
                      <a:pt x="1130" y="1676"/>
                      <a:pt x="1696" y="1777"/>
                    </a:cubicBezTo>
                    <a:cubicBezTo>
                      <a:pt x="2462" y="1898"/>
                      <a:pt x="3209" y="1938"/>
                      <a:pt x="3996" y="1959"/>
                    </a:cubicBezTo>
                    <a:cubicBezTo>
                      <a:pt x="9123" y="2060"/>
                      <a:pt x="14209" y="1494"/>
                      <a:pt x="19335" y="1333"/>
                    </a:cubicBezTo>
                    <a:cubicBezTo>
                      <a:pt x="19698" y="1333"/>
                      <a:pt x="20001" y="1010"/>
                      <a:pt x="20001" y="647"/>
                    </a:cubicBezTo>
                    <a:cubicBezTo>
                      <a:pt x="20001" y="284"/>
                      <a:pt x="19678" y="-19"/>
                      <a:pt x="19315" y="1"/>
                    </a:cubicBezTo>
                    <a:cubicBezTo>
                      <a:pt x="14188" y="62"/>
                      <a:pt x="9062" y="-39"/>
                      <a:pt x="3956" y="364"/>
                    </a:cubicBezTo>
                    <a:cubicBezTo>
                      <a:pt x="3189" y="425"/>
                      <a:pt x="2422" y="506"/>
                      <a:pt x="1655" y="667"/>
                    </a:cubicBezTo>
                    <a:cubicBezTo>
                      <a:pt x="1110" y="788"/>
                      <a:pt x="666" y="970"/>
                      <a:pt x="141" y="1131"/>
                    </a:cubicBezTo>
                    <a:cubicBezTo>
                      <a:pt x="61" y="1131"/>
                      <a:pt x="0" y="1192"/>
                      <a:pt x="0" y="1272"/>
                    </a:cubicBezTo>
                    <a:cubicBezTo>
                      <a:pt x="0" y="1353"/>
                      <a:pt x="61"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 name="Google Shape;2642;p47">
              <a:extLst>
                <a:ext uri="{FF2B5EF4-FFF2-40B4-BE49-F238E27FC236}">
                  <a16:creationId xmlns:a16="http://schemas.microsoft.com/office/drawing/2014/main" id="{67532767-F7AD-9FC9-3556-D71FCC27B3A0}"/>
                </a:ext>
              </a:extLst>
            </p:cNvPr>
            <p:cNvGrpSpPr/>
            <p:nvPr/>
          </p:nvGrpSpPr>
          <p:grpSpPr>
            <a:xfrm>
              <a:off x="5903672" y="3771664"/>
              <a:ext cx="339336" cy="215601"/>
              <a:chOff x="5903672" y="3771664"/>
              <a:chExt cx="339336" cy="215601"/>
            </a:xfrm>
          </p:grpSpPr>
          <p:grpSp>
            <p:nvGrpSpPr>
              <p:cNvPr id="1824" name="Google Shape;2643;p47">
                <a:extLst>
                  <a:ext uri="{FF2B5EF4-FFF2-40B4-BE49-F238E27FC236}">
                    <a16:creationId xmlns:a16="http://schemas.microsoft.com/office/drawing/2014/main" id="{72DE7BFA-7473-A347-F185-353A8FD083B9}"/>
                  </a:ext>
                </a:extLst>
              </p:cNvPr>
              <p:cNvGrpSpPr/>
              <p:nvPr/>
            </p:nvGrpSpPr>
            <p:grpSpPr>
              <a:xfrm>
                <a:off x="5903672" y="3771664"/>
                <a:ext cx="339336" cy="215601"/>
                <a:chOff x="5903672" y="3771664"/>
                <a:chExt cx="339336" cy="215601"/>
              </a:xfrm>
            </p:grpSpPr>
            <p:sp>
              <p:nvSpPr>
                <p:cNvPr id="1833" name="Google Shape;2644;p47">
                  <a:extLst>
                    <a:ext uri="{FF2B5EF4-FFF2-40B4-BE49-F238E27FC236}">
                      <a16:creationId xmlns:a16="http://schemas.microsoft.com/office/drawing/2014/main" id="{4E4D0B72-B100-AF66-886C-9EB36845A9E7}"/>
                    </a:ext>
                  </a:extLst>
                </p:cNvPr>
                <p:cNvSpPr/>
                <p:nvPr/>
              </p:nvSpPr>
              <p:spPr>
                <a:xfrm>
                  <a:off x="5903672" y="3771664"/>
                  <a:ext cx="339336" cy="215601"/>
                </a:xfrm>
                <a:custGeom>
                  <a:avLst/>
                  <a:gdLst/>
                  <a:ahLst/>
                  <a:cxnLst/>
                  <a:rect l="l" t="t" r="r" b="b"/>
                  <a:pathLst>
                    <a:path w="339336" h="215601" extrusionOk="0">
                      <a:moveTo>
                        <a:pt x="217858" y="43547"/>
                      </a:moveTo>
                      <a:cubicBezTo>
                        <a:pt x="217858" y="43547"/>
                        <a:pt x="226073" y="-875"/>
                        <a:pt x="267951" y="13"/>
                      </a:cubicBezTo>
                      <a:cubicBezTo>
                        <a:pt x="286802" y="417"/>
                        <a:pt x="304764" y="13394"/>
                        <a:pt x="313039" y="36644"/>
                      </a:cubicBezTo>
                      <a:cubicBezTo>
                        <a:pt x="313221" y="37169"/>
                        <a:pt x="313523" y="38239"/>
                        <a:pt x="313523" y="38239"/>
                      </a:cubicBezTo>
                      <a:lnTo>
                        <a:pt x="339337" y="41407"/>
                      </a:lnTo>
                      <a:lnTo>
                        <a:pt x="317540" y="61025"/>
                      </a:lnTo>
                      <a:cubicBezTo>
                        <a:pt x="317540" y="61025"/>
                        <a:pt x="317721" y="61691"/>
                        <a:pt x="317741" y="62215"/>
                      </a:cubicBezTo>
                      <a:cubicBezTo>
                        <a:pt x="318549" y="83266"/>
                        <a:pt x="313019" y="109160"/>
                        <a:pt x="298003" y="139030"/>
                      </a:cubicBezTo>
                      <a:cubicBezTo>
                        <a:pt x="255055" y="224462"/>
                        <a:pt x="160258" y="231687"/>
                        <a:pt x="110023" y="193603"/>
                      </a:cubicBezTo>
                      <a:cubicBezTo>
                        <a:pt x="110023" y="193603"/>
                        <a:pt x="45319" y="214997"/>
                        <a:pt x="27861" y="201616"/>
                      </a:cubicBezTo>
                      <a:cubicBezTo>
                        <a:pt x="27861" y="201616"/>
                        <a:pt x="5357" y="207287"/>
                        <a:pt x="191" y="199638"/>
                      </a:cubicBezTo>
                      <a:cubicBezTo>
                        <a:pt x="-4976" y="191989"/>
                        <a:pt x="96622" y="136285"/>
                        <a:pt x="96622" y="136285"/>
                      </a:cubicBezTo>
                      <a:cubicBezTo>
                        <a:pt x="96622" y="136285"/>
                        <a:pt x="202338" y="60177"/>
                        <a:pt x="217879" y="4354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34" name="Google Shape;2645;p47">
                  <a:extLst>
                    <a:ext uri="{FF2B5EF4-FFF2-40B4-BE49-F238E27FC236}">
                      <a16:creationId xmlns:a16="http://schemas.microsoft.com/office/drawing/2014/main" id="{BC2B1909-CF83-3501-264A-209BF6C32184}"/>
                    </a:ext>
                  </a:extLst>
                </p:cNvPr>
                <p:cNvGrpSpPr/>
                <p:nvPr/>
              </p:nvGrpSpPr>
              <p:grpSpPr>
                <a:xfrm>
                  <a:off x="5911334" y="3805792"/>
                  <a:ext cx="328482" cy="180038"/>
                  <a:chOff x="5911334" y="3805792"/>
                  <a:chExt cx="328482" cy="180038"/>
                </a:xfrm>
              </p:grpSpPr>
              <p:sp>
                <p:nvSpPr>
                  <p:cNvPr id="1835" name="Google Shape;2646;p47">
                    <a:extLst>
                      <a:ext uri="{FF2B5EF4-FFF2-40B4-BE49-F238E27FC236}">
                        <a16:creationId xmlns:a16="http://schemas.microsoft.com/office/drawing/2014/main" id="{562F33B0-3AF3-0B4A-DC58-315DC462B511}"/>
                      </a:ext>
                    </a:extLst>
                  </p:cNvPr>
                  <p:cNvSpPr/>
                  <p:nvPr/>
                </p:nvSpPr>
                <p:spPr>
                  <a:xfrm>
                    <a:off x="6210619" y="3810004"/>
                    <a:ext cx="11883" cy="22588"/>
                  </a:xfrm>
                  <a:custGeom>
                    <a:avLst/>
                    <a:gdLst/>
                    <a:ahLst/>
                    <a:cxnLst/>
                    <a:rect l="l" t="t" r="r" b="b"/>
                    <a:pathLst>
                      <a:path w="11883" h="33967" extrusionOk="0">
                        <a:moveTo>
                          <a:pt x="5503" y="57"/>
                        </a:moveTo>
                        <a:cubicBezTo>
                          <a:pt x="5119" y="582"/>
                          <a:pt x="4695" y="1107"/>
                          <a:pt x="4352" y="1672"/>
                        </a:cubicBezTo>
                        <a:cubicBezTo>
                          <a:pt x="1143" y="6960"/>
                          <a:pt x="-411" y="13196"/>
                          <a:pt x="94" y="18766"/>
                        </a:cubicBezTo>
                        <a:cubicBezTo>
                          <a:pt x="659" y="25083"/>
                          <a:pt x="4110" y="30694"/>
                          <a:pt x="11517" y="33944"/>
                        </a:cubicBezTo>
                        <a:cubicBezTo>
                          <a:pt x="11658" y="34004"/>
                          <a:pt x="11820" y="33944"/>
                          <a:pt x="11860" y="33822"/>
                        </a:cubicBezTo>
                        <a:cubicBezTo>
                          <a:pt x="11920" y="33681"/>
                          <a:pt x="11860" y="33540"/>
                          <a:pt x="11719" y="33479"/>
                        </a:cubicBezTo>
                        <a:cubicBezTo>
                          <a:pt x="6269" y="30815"/>
                          <a:pt x="3262" y="26880"/>
                          <a:pt x="1950" y="22379"/>
                        </a:cubicBezTo>
                        <a:cubicBezTo>
                          <a:pt x="739" y="18161"/>
                          <a:pt x="1022" y="13479"/>
                          <a:pt x="2334" y="8836"/>
                        </a:cubicBezTo>
                        <a:cubicBezTo>
                          <a:pt x="3000" y="6495"/>
                          <a:pt x="3989" y="4215"/>
                          <a:pt x="4978" y="1934"/>
                        </a:cubicBezTo>
                        <a:cubicBezTo>
                          <a:pt x="5240" y="1369"/>
                          <a:pt x="5442" y="784"/>
                          <a:pt x="5684" y="199"/>
                        </a:cubicBezTo>
                        <a:cubicBezTo>
                          <a:pt x="5724" y="138"/>
                          <a:pt x="5704" y="57"/>
                          <a:pt x="5644" y="17"/>
                        </a:cubicBezTo>
                        <a:cubicBezTo>
                          <a:pt x="5583" y="-24"/>
                          <a:pt x="5503" y="17"/>
                          <a:pt x="5442"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2647;p47">
                    <a:extLst>
                      <a:ext uri="{FF2B5EF4-FFF2-40B4-BE49-F238E27FC236}">
                        <a16:creationId xmlns:a16="http://schemas.microsoft.com/office/drawing/2014/main" id="{20B72C0F-7DEA-40BE-19F7-CF2E99C7F2F1}"/>
                      </a:ext>
                    </a:extLst>
                  </p:cNvPr>
                  <p:cNvSpPr/>
                  <p:nvPr/>
                </p:nvSpPr>
                <p:spPr>
                  <a:xfrm>
                    <a:off x="6216655" y="3814331"/>
                    <a:ext cx="23161" cy="9364"/>
                  </a:xfrm>
                  <a:custGeom>
                    <a:avLst/>
                    <a:gdLst/>
                    <a:ahLst/>
                    <a:cxnLst/>
                    <a:rect l="l" t="t" r="r" b="b"/>
                    <a:pathLst>
                      <a:path w="37357" h="14631" extrusionOk="0">
                        <a:moveTo>
                          <a:pt x="198" y="14463"/>
                        </a:moveTo>
                        <a:cubicBezTo>
                          <a:pt x="319" y="14564"/>
                          <a:pt x="198" y="14544"/>
                          <a:pt x="339" y="14605"/>
                        </a:cubicBezTo>
                        <a:cubicBezTo>
                          <a:pt x="581" y="14685"/>
                          <a:pt x="823" y="14564"/>
                          <a:pt x="1086" y="14504"/>
                        </a:cubicBezTo>
                        <a:cubicBezTo>
                          <a:pt x="2075" y="14241"/>
                          <a:pt x="3003" y="13716"/>
                          <a:pt x="4012" y="13313"/>
                        </a:cubicBezTo>
                        <a:cubicBezTo>
                          <a:pt x="14447" y="9034"/>
                          <a:pt x="27323" y="4029"/>
                          <a:pt x="37212" y="396"/>
                        </a:cubicBezTo>
                        <a:cubicBezTo>
                          <a:pt x="37313" y="356"/>
                          <a:pt x="37374" y="255"/>
                          <a:pt x="37354" y="134"/>
                        </a:cubicBezTo>
                        <a:cubicBezTo>
                          <a:pt x="37313" y="33"/>
                          <a:pt x="37192" y="-28"/>
                          <a:pt x="37091" y="13"/>
                        </a:cubicBezTo>
                        <a:cubicBezTo>
                          <a:pt x="29341" y="2677"/>
                          <a:pt x="19755" y="6007"/>
                          <a:pt x="10995" y="9397"/>
                        </a:cubicBezTo>
                        <a:cubicBezTo>
                          <a:pt x="7504" y="10750"/>
                          <a:pt x="4133" y="12102"/>
                          <a:pt x="1066" y="13414"/>
                        </a:cubicBezTo>
                        <a:cubicBezTo>
                          <a:pt x="864" y="13494"/>
                          <a:pt x="682" y="13535"/>
                          <a:pt x="501" y="13656"/>
                        </a:cubicBezTo>
                        <a:cubicBezTo>
                          <a:pt x="339" y="13757"/>
                          <a:pt x="178" y="13858"/>
                          <a:pt x="77" y="14039"/>
                        </a:cubicBezTo>
                        <a:cubicBezTo>
                          <a:pt x="16" y="14201"/>
                          <a:pt x="77" y="14039"/>
                          <a:pt x="77" y="14221"/>
                        </a:cubicBezTo>
                        <a:cubicBezTo>
                          <a:pt x="16" y="14241"/>
                          <a:pt x="-24" y="14322"/>
                          <a:pt x="16" y="14403"/>
                        </a:cubicBezTo>
                        <a:cubicBezTo>
                          <a:pt x="57" y="14463"/>
                          <a:pt x="117" y="14504"/>
                          <a:pt x="178" y="144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2648;p47">
                    <a:extLst>
                      <a:ext uri="{FF2B5EF4-FFF2-40B4-BE49-F238E27FC236}">
                        <a16:creationId xmlns:a16="http://schemas.microsoft.com/office/drawing/2014/main" id="{0F6B5AF6-EC13-CCBC-87EC-80612B80CBA3}"/>
                      </a:ext>
                    </a:extLst>
                  </p:cNvPr>
                  <p:cNvSpPr/>
                  <p:nvPr/>
                </p:nvSpPr>
                <p:spPr>
                  <a:xfrm>
                    <a:off x="6194969" y="3805792"/>
                    <a:ext cx="4610" cy="7415"/>
                  </a:xfrm>
                  <a:custGeom>
                    <a:avLst/>
                    <a:gdLst/>
                    <a:ahLst/>
                    <a:cxnLst/>
                    <a:rect l="l" t="t" r="r" b="b"/>
                    <a:pathLst>
                      <a:path w="4610" h="7415" extrusionOk="0">
                        <a:moveTo>
                          <a:pt x="3981" y="5867"/>
                        </a:moveTo>
                        <a:cubicBezTo>
                          <a:pt x="4465" y="5039"/>
                          <a:pt x="4687" y="3869"/>
                          <a:pt x="4587" y="2779"/>
                        </a:cubicBezTo>
                        <a:cubicBezTo>
                          <a:pt x="4445" y="1326"/>
                          <a:pt x="3658" y="236"/>
                          <a:pt x="2568" y="34"/>
                        </a:cubicBezTo>
                        <a:cubicBezTo>
                          <a:pt x="1539" y="-148"/>
                          <a:pt x="832" y="417"/>
                          <a:pt x="388" y="1346"/>
                        </a:cubicBezTo>
                        <a:cubicBezTo>
                          <a:pt x="-177" y="2597"/>
                          <a:pt x="-35" y="4797"/>
                          <a:pt x="247" y="5604"/>
                        </a:cubicBezTo>
                        <a:cubicBezTo>
                          <a:pt x="348" y="5968"/>
                          <a:pt x="610" y="6472"/>
                          <a:pt x="893" y="6815"/>
                        </a:cubicBezTo>
                        <a:cubicBezTo>
                          <a:pt x="1155" y="7098"/>
                          <a:pt x="1458" y="7280"/>
                          <a:pt x="1821" y="7360"/>
                        </a:cubicBezTo>
                        <a:cubicBezTo>
                          <a:pt x="2891" y="7602"/>
                          <a:pt x="3577" y="7037"/>
                          <a:pt x="3900" y="6028"/>
                        </a:cubicBezTo>
                        <a:lnTo>
                          <a:pt x="3961" y="58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2649;p47">
                    <a:extLst>
                      <a:ext uri="{FF2B5EF4-FFF2-40B4-BE49-F238E27FC236}">
                        <a16:creationId xmlns:a16="http://schemas.microsoft.com/office/drawing/2014/main" id="{437084A4-03EF-AB23-EA29-0B4A14C12DE8}"/>
                      </a:ext>
                    </a:extLst>
                  </p:cNvPr>
                  <p:cNvSpPr/>
                  <p:nvPr/>
                </p:nvSpPr>
                <p:spPr>
                  <a:xfrm>
                    <a:off x="5911334" y="3944908"/>
                    <a:ext cx="69282" cy="34689"/>
                  </a:xfrm>
                  <a:custGeom>
                    <a:avLst/>
                    <a:gdLst/>
                    <a:ahLst/>
                    <a:cxnLst/>
                    <a:rect l="l" t="t" r="r" b="b"/>
                    <a:pathLst>
                      <a:path w="69282" h="34689" extrusionOk="0">
                        <a:moveTo>
                          <a:pt x="198" y="34690"/>
                        </a:moveTo>
                        <a:cubicBezTo>
                          <a:pt x="2155" y="34064"/>
                          <a:pt x="4113" y="33438"/>
                          <a:pt x="6031" y="32711"/>
                        </a:cubicBezTo>
                        <a:cubicBezTo>
                          <a:pt x="13781" y="29826"/>
                          <a:pt x="21208" y="26294"/>
                          <a:pt x="28534" y="22600"/>
                        </a:cubicBezTo>
                        <a:cubicBezTo>
                          <a:pt x="42157" y="15718"/>
                          <a:pt x="55357" y="7968"/>
                          <a:pt x="69121" y="561"/>
                        </a:cubicBezTo>
                        <a:cubicBezTo>
                          <a:pt x="69282" y="480"/>
                          <a:pt x="69323" y="299"/>
                          <a:pt x="69242" y="157"/>
                        </a:cubicBezTo>
                        <a:cubicBezTo>
                          <a:pt x="69161" y="16"/>
                          <a:pt x="68980" y="-45"/>
                          <a:pt x="68859" y="36"/>
                        </a:cubicBezTo>
                        <a:cubicBezTo>
                          <a:pt x="55054" y="7362"/>
                          <a:pt x="41794" y="15012"/>
                          <a:pt x="28171" y="21874"/>
                        </a:cubicBezTo>
                        <a:cubicBezTo>
                          <a:pt x="20865" y="25547"/>
                          <a:pt x="13397" y="28917"/>
                          <a:pt x="5768" y="32066"/>
                        </a:cubicBezTo>
                        <a:cubicBezTo>
                          <a:pt x="3891" y="32853"/>
                          <a:pt x="1994" y="33660"/>
                          <a:pt x="77" y="34407"/>
                        </a:cubicBezTo>
                        <a:cubicBezTo>
                          <a:pt x="16" y="34427"/>
                          <a:pt x="-24" y="34508"/>
                          <a:pt x="16" y="34589"/>
                        </a:cubicBezTo>
                        <a:cubicBezTo>
                          <a:pt x="16" y="34649"/>
                          <a:pt x="97" y="34690"/>
                          <a:pt x="178" y="346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2650;p47">
                    <a:extLst>
                      <a:ext uri="{FF2B5EF4-FFF2-40B4-BE49-F238E27FC236}">
                        <a16:creationId xmlns:a16="http://schemas.microsoft.com/office/drawing/2014/main" id="{83B269AD-5B2E-0EF1-1AF7-7BFB9253F83D}"/>
                      </a:ext>
                    </a:extLst>
                  </p:cNvPr>
                  <p:cNvSpPr/>
                  <p:nvPr/>
                </p:nvSpPr>
                <p:spPr>
                  <a:xfrm>
                    <a:off x="5929276" y="3945548"/>
                    <a:ext cx="71261" cy="39243"/>
                  </a:xfrm>
                  <a:custGeom>
                    <a:avLst/>
                    <a:gdLst/>
                    <a:ahLst/>
                    <a:cxnLst/>
                    <a:rect l="l" t="t" r="r" b="b"/>
                    <a:pathLst>
                      <a:path w="71261" h="39243" extrusionOk="0">
                        <a:moveTo>
                          <a:pt x="198" y="39236"/>
                        </a:moveTo>
                        <a:cubicBezTo>
                          <a:pt x="8473" y="34635"/>
                          <a:pt x="16869" y="30356"/>
                          <a:pt x="25204" y="26017"/>
                        </a:cubicBezTo>
                        <a:cubicBezTo>
                          <a:pt x="33560" y="21658"/>
                          <a:pt x="41875" y="17237"/>
                          <a:pt x="50149" y="12676"/>
                        </a:cubicBezTo>
                        <a:cubicBezTo>
                          <a:pt x="57193" y="8801"/>
                          <a:pt x="64217" y="4765"/>
                          <a:pt x="71119" y="486"/>
                        </a:cubicBezTo>
                        <a:cubicBezTo>
                          <a:pt x="71260" y="405"/>
                          <a:pt x="71301" y="244"/>
                          <a:pt x="71220" y="123"/>
                        </a:cubicBezTo>
                        <a:cubicBezTo>
                          <a:pt x="71139" y="2"/>
                          <a:pt x="70978" y="-39"/>
                          <a:pt x="70857" y="42"/>
                        </a:cubicBezTo>
                        <a:cubicBezTo>
                          <a:pt x="66235" y="2847"/>
                          <a:pt x="61553" y="5512"/>
                          <a:pt x="56890" y="8135"/>
                        </a:cubicBezTo>
                        <a:cubicBezTo>
                          <a:pt x="47445" y="13403"/>
                          <a:pt x="37879" y="18287"/>
                          <a:pt x="28352" y="23333"/>
                        </a:cubicBezTo>
                        <a:cubicBezTo>
                          <a:pt x="18867" y="28378"/>
                          <a:pt x="9421" y="33545"/>
                          <a:pt x="77" y="38994"/>
                        </a:cubicBezTo>
                        <a:cubicBezTo>
                          <a:pt x="16" y="39035"/>
                          <a:pt x="-24" y="39115"/>
                          <a:pt x="16" y="39176"/>
                        </a:cubicBezTo>
                        <a:cubicBezTo>
                          <a:pt x="77" y="39236"/>
                          <a:pt x="137" y="39257"/>
                          <a:pt x="218" y="39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2651;p47">
                    <a:extLst>
                      <a:ext uri="{FF2B5EF4-FFF2-40B4-BE49-F238E27FC236}">
                        <a16:creationId xmlns:a16="http://schemas.microsoft.com/office/drawing/2014/main" id="{A9739F49-9295-3566-154C-34B3993C3E8D}"/>
                      </a:ext>
                    </a:extLst>
                  </p:cNvPr>
                  <p:cNvSpPr/>
                  <p:nvPr/>
                </p:nvSpPr>
                <p:spPr>
                  <a:xfrm>
                    <a:off x="5955852" y="3947713"/>
                    <a:ext cx="67673" cy="38117"/>
                  </a:xfrm>
                  <a:custGeom>
                    <a:avLst/>
                    <a:gdLst/>
                    <a:ahLst/>
                    <a:cxnLst/>
                    <a:rect l="l" t="t" r="r" b="b"/>
                    <a:pathLst>
                      <a:path w="67673" h="38117" extrusionOk="0">
                        <a:moveTo>
                          <a:pt x="182" y="38101"/>
                        </a:moveTo>
                        <a:cubicBezTo>
                          <a:pt x="2080" y="37294"/>
                          <a:pt x="3997" y="36527"/>
                          <a:pt x="5854" y="35659"/>
                        </a:cubicBezTo>
                        <a:cubicBezTo>
                          <a:pt x="13362" y="32187"/>
                          <a:pt x="20567" y="28211"/>
                          <a:pt x="27732" y="24195"/>
                        </a:cubicBezTo>
                        <a:cubicBezTo>
                          <a:pt x="41133" y="16687"/>
                          <a:pt x="54211" y="8594"/>
                          <a:pt x="67531" y="521"/>
                        </a:cubicBezTo>
                        <a:cubicBezTo>
                          <a:pt x="67673" y="440"/>
                          <a:pt x="67713" y="259"/>
                          <a:pt x="67632" y="138"/>
                        </a:cubicBezTo>
                        <a:cubicBezTo>
                          <a:pt x="67552" y="17"/>
                          <a:pt x="67370" y="-44"/>
                          <a:pt x="67249" y="37"/>
                        </a:cubicBezTo>
                        <a:cubicBezTo>
                          <a:pt x="56108" y="6637"/>
                          <a:pt x="45088" y="13196"/>
                          <a:pt x="33968" y="19533"/>
                        </a:cubicBezTo>
                        <a:cubicBezTo>
                          <a:pt x="25047" y="24619"/>
                          <a:pt x="15985" y="29422"/>
                          <a:pt x="6863" y="34206"/>
                        </a:cubicBezTo>
                        <a:cubicBezTo>
                          <a:pt x="4602" y="35397"/>
                          <a:pt x="2342" y="36668"/>
                          <a:pt x="61" y="37859"/>
                        </a:cubicBezTo>
                        <a:cubicBezTo>
                          <a:pt x="1" y="37899"/>
                          <a:pt x="-19" y="37980"/>
                          <a:pt x="21" y="38040"/>
                        </a:cubicBezTo>
                        <a:cubicBezTo>
                          <a:pt x="61" y="38101"/>
                          <a:pt x="122" y="38141"/>
                          <a:pt x="203" y="38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5" name="Google Shape;2652;p47">
                <a:extLst>
                  <a:ext uri="{FF2B5EF4-FFF2-40B4-BE49-F238E27FC236}">
                    <a16:creationId xmlns:a16="http://schemas.microsoft.com/office/drawing/2014/main" id="{97D739AC-21F1-8A4A-967F-77916F9A4268}"/>
                  </a:ext>
                </a:extLst>
              </p:cNvPr>
              <p:cNvGrpSpPr/>
              <p:nvPr/>
            </p:nvGrpSpPr>
            <p:grpSpPr>
              <a:xfrm>
                <a:off x="5970444" y="3820842"/>
                <a:ext cx="161862" cy="127881"/>
                <a:chOff x="5970444" y="3820842"/>
                <a:chExt cx="161862" cy="127881"/>
              </a:xfrm>
            </p:grpSpPr>
            <p:sp>
              <p:nvSpPr>
                <p:cNvPr id="1826" name="Google Shape;2653;p47">
                  <a:extLst>
                    <a:ext uri="{FF2B5EF4-FFF2-40B4-BE49-F238E27FC236}">
                      <a16:creationId xmlns:a16="http://schemas.microsoft.com/office/drawing/2014/main" id="{11695F7A-0ED7-1075-87B9-A62DFF0079C5}"/>
                    </a:ext>
                  </a:extLst>
                </p:cNvPr>
                <p:cNvSpPr/>
                <p:nvPr/>
              </p:nvSpPr>
              <p:spPr>
                <a:xfrm>
                  <a:off x="5970444" y="3820842"/>
                  <a:ext cx="161862" cy="125348"/>
                </a:xfrm>
                <a:custGeom>
                  <a:avLst/>
                  <a:gdLst/>
                  <a:ahLst/>
                  <a:cxnLst/>
                  <a:rect l="l" t="t" r="r" b="b"/>
                  <a:pathLst>
                    <a:path w="161862" h="125348" extrusionOk="0">
                      <a:moveTo>
                        <a:pt x="148563" y="0"/>
                      </a:moveTo>
                      <a:cubicBezTo>
                        <a:pt x="148563" y="0"/>
                        <a:pt x="196274" y="68479"/>
                        <a:pt x="110963" y="113042"/>
                      </a:cubicBezTo>
                      <a:cubicBezTo>
                        <a:pt x="58186" y="140591"/>
                        <a:pt x="7952" y="114495"/>
                        <a:pt x="0" y="105958"/>
                      </a:cubicBezTo>
                      <a:cubicBezTo>
                        <a:pt x="0" y="105958"/>
                        <a:pt x="63655" y="23472"/>
                        <a:pt x="14856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27" name="Google Shape;2654;p47">
                  <a:extLst>
                    <a:ext uri="{FF2B5EF4-FFF2-40B4-BE49-F238E27FC236}">
                      <a16:creationId xmlns:a16="http://schemas.microsoft.com/office/drawing/2014/main" id="{705C37A8-E371-420D-A52A-E2F2F8026310}"/>
                    </a:ext>
                  </a:extLst>
                </p:cNvPr>
                <p:cNvGrpSpPr/>
                <p:nvPr/>
              </p:nvGrpSpPr>
              <p:grpSpPr>
                <a:xfrm>
                  <a:off x="5972398" y="3851640"/>
                  <a:ext cx="152066" cy="97083"/>
                  <a:chOff x="5972398" y="3851640"/>
                  <a:chExt cx="152066" cy="97083"/>
                </a:xfrm>
              </p:grpSpPr>
              <p:sp>
                <p:nvSpPr>
                  <p:cNvPr id="1828" name="Google Shape;2655;p47">
                    <a:extLst>
                      <a:ext uri="{FF2B5EF4-FFF2-40B4-BE49-F238E27FC236}">
                        <a16:creationId xmlns:a16="http://schemas.microsoft.com/office/drawing/2014/main" id="{3CA531AE-A224-8655-990C-A774AA8E7EEA}"/>
                      </a:ext>
                    </a:extLst>
                  </p:cNvPr>
                  <p:cNvSpPr/>
                  <p:nvPr/>
                </p:nvSpPr>
                <p:spPr>
                  <a:xfrm>
                    <a:off x="5972398" y="3860671"/>
                    <a:ext cx="110394" cy="65805"/>
                  </a:xfrm>
                  <a:custGeom>
                    <a:avLst/>
                    <a:gdLst/>
                    <a:ahLst/>
                    <a:cxnLst/>
                    <a:rect l="l" t="t" r="r" b="b"/>
                    <a:pathLst>
                      <a:path w="110394" h="65805" extrusionOk="0">
                        <a:moveTo>
                          <a:pt x="186" y="65806"/>
                        </a:moveTo>
                        <a:cubicBezTo>
                          <a:pt x="892" y="65745"/>
                          <a:pt x="1578" y="65705"/>
                          <a:pt x="2264" y="65584"/>
                        </a:cubicBezTo>
                        <a:cubicBezTo>
                          <a:pt x="3294" y="65402"/>
                          <a:pt x="4283" y="65099"/>
                          <a:pt x="5292" y="64837"/>
                        </a:cubicBezTo>
                        <a:cubicBezTo>
                          <a:pt x="21074" y="60699"/>
                          <a:pt x="35142" y="54685"/>
                          <a:pt x="48381" y="47218"/>
                        </a:cubicBezTo>
                        <a:cubicBezTo>
                          <a:pt x="59502" y="40921"/>
                          <a:pt x="70077" y="33615"/>
                          <a:pt x="80532" y="25461"/>
                        </a:cubicBezTo>
                        <a:cubicBezTo>
                          <a:pt x="90361" y="17812"/>
                          <a:pt x="100109" y="9416"/>
                          <a:pt x="110301" y="536"/>
                        </a:cubicBezTo>
                        <a:cubicBezTo>
                          <a:pt x="110422" y="435"/>
                          <a:pt x="110422" y="253"/>
                          <a:pt x="110321" y="112"/>
                        </a:cubicBezTo>
                        <a:cubicBezTo>
                          <a:pt x="110220" y="-30"/>
                          <a:pt x="110039" y="-30"/>
                          <a:pt x="109897" y="71"/>
                        </a:cubicBezTo>
                        <a:cubicBezTo>
                          <a:pt x="99625" y="8810"/>
                          <a:pt x="89755" y="17024"/>
                          <a:pt x="79886" y="24593"/>
                        </a:cubicBezTo>
                        <a:cubicBezTo>
                          <a:pt x="69391" y="32646"/>
                          <a:pt x="58896" y="39952"/>
                          <a:pt x="47816" y="46229"/>
                        </a:cubicBezTo>
                        <a:cubicBezTo>
                          <a:pt x="34677" y="53676"/>
                          <a:pt x="20731" y="59690"/>
                          <a:pt x="5050" y="63969"/>
                        </a:cubicBezTo>
                        <a:cubicBezTo>
                          <a:pt x="4040" y="64231"/>
                          <a:pt x="3031" y="64433"/>
                          <a:pt x="2042" y="64756"/>
                        </a:cubicBezTo>
                        <a:cubicBezTo>
                          <a:pt x="1396" y="64978"/>
                          <a:pt x="771" y="65261"/>
                          <a:pt x="105" y="65523"/>
                        </a:cubicBezTo>
                        <a:cubicBezTo>
                          <a:pt x="44" y="65523"/>
                          <a:pt x="-16" y="65624"/>
                          <a:pt x="4" y="65685"/>
                        </a:cubicBezTo>
                        <a:cubicBezTo>
                          <a:pt x="24" y="65765"/>
                          <a:pt x="105" y="65806"/>
                          <a:pt x="165" y="657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2656;p47">
                    <a:extLst>
                      <a:ext uri="{FF2B5EF4-FFF2-40B4-BE49-F238E27FC236}">
                        <a16:creationId xmlns:a16="http://schemas.microsoft.com/office/drawing/2014/main" id="{6CFC9938-E0AC-ACE0-0963-173053F6839E}"/>
                      </a:ext>
                    </a:extLst>
                  </p:cNvPr>
                  <p:cNvSpPr/>
                  <p:nvPr/>
                </p:nvSpPr>
                <p:spPr>
                  <a:xfrm>
                    <a:off x="5995951" y="3877261"/>
                    <a:ext cx="93170" cy="62765"/>
                  </a:xfrm>
                  <a:custGeom>
                    <a:avLst/>
                    <a:gdLst/>
                    <a:ahLst/>
                    <a:cxnLst/>
                    <a:rect l="l" t="t" r="r" b="b"/>
                    <a:pathLst>
                      <a:path w="93170" h="62765" extrusionOk="0">
                        <a:moveTo>
                          <a:pt x="105" y="62213"/>
                        </a:moveTo>
                        <a:cubicBezTo>
                          <a:pt x="710" y="62334"/>
                          <a:pt x="1316" y="62476"/>
                          <a:pt x="1921" y="62556"/>
                        </a:cubicBezTo>
                        <a:cubicBezTo>
                          <a:pt x="7249" y="63202"/>
                          <a:pt x="12840" y="62294"/>
                          <a:pt x="18450" y="60639"/>
                        </a:cubicBezTo>
                        <a:cubicBezTo>
                          <a:pt x="26705" y="58197"/>
                          <a:pt x="35061" y="53716"/>
                          <a:pt x="43194" y="48186"/>
                        </a:cubicBezTo>
                        <a:cubicBezTo>
                          <a:pt x="63256" y="34502"/>
                          <a:pt x="81783" y="14159"/>
                          <a:pt x="93106" y="495"/>
                        </a:cubicBezTo>
                        <a:cubicBezTo>
                          <a:pt x="93206" y="374"/>
                          <a:pt x="93186" y="172"/>
                          <a:pt x="93065" y="71"/>
                        </a:cubicBezTo>
                        <a:cubicBezTo>
                          <a:pt x="92944" y="-30"/>
                          <a:pt x="92742" y="-30"/>
                          <a:pt x="92641" y="112"/>
                        </a:cubicBezTo>
                        <a:cubicBezTo>
                          <a:pt x="81258" y="13674"/>
                          <a:pt x="62670" y="33796"/>
                          <a:pt x="42649" y="47399"/>
                        </a:cubicBezTo>
                        <a:cubicBezTo>
                          <a:pt x="34596" y="52869"/>
                          <a:pt x="26301" y="57248"/>
                          <a:pt x="18188" y="59751"/>
                        </a:cubicBezTo>
                        <a:cubicBezTo>
                          <a:pt x="12678" y="61446"/>
                          <a:pt x="7249" y="62112"/>
                          <a:pt x="1982" y="61991"/>
                        </a:cubicBezTo>
                        <a:cubicBezTo>
                          <a:pt x="1356" y="61991"/>
                          <a:pt x="751" y="61991"/>
                          <a:pt x="165" y="61991"/>
                        </a:cubicBezTo>
                        <a:cubicBezTo>
                          <a:pt x="84" y="61991"/>
                          <a:pt x="24" y="62031"/>
                          <a:pt x="4" y="62112"/>
                        </a:cubicBezTo>
                        <a:cubicBezTo>
                          <a:pt x="-16" y="62193"/>
                          <a:pt x="44" y="62253"/>
                          <a:pt x="125" y="622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2657;p47">
                    <a:extLst>
                      <a:ext uri="{FF2B5EF4-FFF2-40B4-BE49-F238E27FC236}">
                        <a16:creationId xmlns:a16="http://schemas.microsoft.com/office/drawing/2014/main" id="{0147CD97-B11F-C26F-935A-6D047749922F}"/>
                      </a:ext>
                    </a:extLst>
                  </p:cNvPr>
                  <p:cNvSpPr/>
                  <p:nvPr/>
                </p:nvSpPr>
                <p:spPr>
                  <a:xfrm>
                    <a:off x="6036335" y="3876409"/>
                    <a:ext cx="77466" cy="72314"/>
                  </a:xfrm>
                  <a:custGeom>
                    <a:avLst/>
                    <a:gdLst/>
                    <a:ahLst/>
                    <a:cxnLst/>
                    <a:rect l="l" t="t" r="r" b="b"/>
                    <a:pathLst>
                      <a:path w="77466" h="72314" extrusionOk="0">
                        <a:moveTo>
                          <a:pt x="187" y="72309"/>
                        </a:moveTo>
                        <a:cubicBezTo>
                          <a:pt x="6625" y="70553"/>
                          <a:pt x="13184" y="67445"/>
                          <a:pt x="19602" y="63268"/>
                        </a:cubicBezTo>
                        <a:cubicBezTo>
                          <a:pt x="25375" y="59534"/>
                          <a:pt x="31006" y="54952"/>
                          <a:pt x="36455" y="49947"/>
                        </a:cubicBezTo>
                        <a:cubicBezTo>
                          <a:pt x="52984" y="34750"/>
                          <a:pt x="67717" y="15294"/>
                          <a:pt x="77425" y="480"/>
                        </a:cubicBezTo>
                        <a:cubicBezTo>
                          <a:pt x="77506" y="339"/>
                          <a:pt x="77465" y="137"/>
                          <a:pt x="77324" y="56"/>
                        </a:cubicBezTo>
                        <a:cubicBezTo>
                          <a:pt x="77183" y="-45"/>
                          <a:pt x="76981" y="-4"/>
                          <a:pt x="76880" y="137"/>
                        </a:cubicBezTo>
                        <a:cubicBezTo>
                          <a:pt x="67152" y="14870"/>
                          <a:pt x="52399" y="34205"/>
                          <a:pt x="35890" y="49342"/>
                        </a:cubicBezTo>
                        <a:cubicBezTo>
                          <a:pt x="30461" y="54306"/>
                          <a:pt x="24830" y="58807"/>
                          <a:pt x="19158" y="62581"/>
                        </a:cubicBezTo>
                        <a:cubicBezTo>
                          <a:pt x="12841" y="66799"/>
                          <a:pt x="6464" y="70130"/>
                          <a:pt x="106" y="72027"/>
                        </a:cubicBezTo>
                        <a:cubicBezTo>
                          <a:pt x="25" y="72027"/>
                          <a:pt x="-15" y="72128"/>
                          <a:pt x="5" y="72208"/>
                        </a:cubicBezTo>
                        <a:cubicBezTo>
                          <a:pt x="25" y="72289"/>
                          <a:pt x="106" y="72329"/>
                          <a:pt x="187" y="72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2658;p47">
                    <a:extLst>
                      <a:ext uri="{FF2B5EF4-FFF2-40B4-BE49-F238E27FC236}">
                        <a16:creationId xmlns:a16="http://schemas.microsoft.com/office/drawing/2014/main" id="{1019E934-9EE5-A90D-7718-EC1B03B5F96B}"/>
                      </a:ext>
                    </a:extLst>
                  </p:cNvPr>
                  <p:cNvSpPr/>
                  <p:nvPr/>
                </p:nvSpPr>
                <p:spPr>
                  <a:xfrm>
                    <a:off x="6118759" y="3855781"/>
                    <a:ext cx="5705" cy="8016"/>
                  </a:xfrm>
                  <a:custGeom>
                    <a:avLst/>
                    <a:gdLst/>
                    <a:ahLst/>
                    <a:cxnLst/>
                    <a:rect l="l" t="t" r="r" b="b"/>
                    <a:pathLst>
                      <a:path w="5705" h="8016" extrusionOk="0">
                        <a:moveTo>
                          <a:pt x="5456" y="57"/>
                        </a:moveTo>
                        <a:cubicBezTo>
                          <a:pt x="4184" y="2096"/>
                          <a:pt x="3579" y="3085"/>
                          <a:pt x="2892" y="4033"/>
                        </a:cubicBezTo>
                        <a:cubicBezTo>
                          <a:pt x="2206" y="4982"/>
                          <a:pt x="1480" y="5890"/>
                          <a:pt x="27" y="7807"/>
                        </a:cubicBezTo>
                        <a:cubicBezTo>
                          <a:pt x="-14" y="7868"/>
                          <a:pt x="-14" y="7949"/>
                          <a:pt x="67" y="7989"/>
                        </a:cubicBezTo>
                        <a:cubicBezTo>
                          <a:pt x="127" y="8029"/>
                          <a:pt x="208" y="8029"/>
                          <a:pt x="249" y="7969"/>
                        </a:cubicBezTo>
                        <a:cubicBezTo>
                          <a:pt x="1702" y="6051"/>
                          <a:pt x="2428" y="5123"/>
                          <a:pt x="3114" y="4174"/>
                        </a:cubicBezTo>
                        <a:cubicBezTo>
                          <a:pt x="3801" y="3226"/>
                          <a:pt x="4426" y="2237"/>
                          <a:pt x="5698" y="199"/>
                        </a:cubicBezTo>
                        <a:cubicBezTo>
                          <a:pt x="5718" y="138"/>
                          <a:pt x="5698" y="57"/>
                          <a:pt x="5637" y="17"/>
                        </a:cubicBezTo>
                        <a:cubicBezTo>
                          <a:pt x="5577" y="-24"/>
                          <a:pt x="5496" y="17"/>
                          <a:pt x="545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2659;p47">
                    <a:extLst>
                      <a:ext uri="{FF2B5EF4-FFF2-40B4-BE49-F238E27FC236}">
                        <a16:creationId xmlns:a16="http://schemas.microsoft.com/office/drawing/2014/main" id="{80025683-38C1-F8CA-D03D-197210287217}"/>
                      </a:ext>
                    </a:extLst>
                  </p:cNvPr>
                  <p:cNvSpPr/>
                  <p:nvPr/>
                </p:nvSpPr>
                <p:spPr>
                  <a:xfrm>
                    <a:off x="6101676" y="3851640"/>
                    <a:ext cx="7079" cy="10167"/>
                  </a:xfrm>
                  <a:custGeom>
                    <a:avLst/>
                    <a:gdLst/>
                    <a:ahLst/>
                    <a:cxnLst/>
                    <a:rect l="l" t="t" r="r" b="b"/>
                    <a:pathLst>
                      <a:path w="7079" h="10167" extrusionOk="0">
                        <a:moveTo>
                          <a:pt x="6837" y="81"/>
                        </a:moveTo>
                        <a:cubicBezTo>
                          <a:pt x="4778" y="3331"/>
                          <a:pt x="4072" y="4461"/>
                          <a:pt x="2901" y="6056"/>
                        </a:cubicBezTo>
                        <a:cubicBezTo>
                          <a:pt x="2215" y="7004"/>
                          <a:pt x="1387" y="8094"/>
                          <a:pt x="35" y="9870"/>
                        </a:cubicBezTo>
                        <a:cubicBezTo>
                          <a:pt x="-25" y="9951"/>
                          <a:pt x="-5" y="10072"/>
                          <a:pt x="75" y="10132"/>
                        </a:cubicBezTo>
                        <a:cubicBezTo>
                          <a:pt x="156" y="10193"/>
                          <a:pt x="277" y="10173"/>
                          <a:pt x="318" y="10092"/>
                        </a:cubicBezTo>
                        <a:cubicBezTo>
                          <a:pt x="2215" y="7710"/>
                          <a:pt x="3143" y="6560"/>
                          <a:pt x="3971" y="5329"/>
                        </a:cubicBezTo>
                        <a:cubicBezTo>
                          <a:pt x="4798" y="4118"/>
                          <a:pt x="5525" y="2826"/>
                          <a:pt x="7059" y="203"/>
                        </a:cubicBezTo>
                        <a:cubicBezTo>
                          <a:pt x="7099" y="142"/>
                          <a:pt x="7079" y="61"/>
                          <a:pt x="7018" y="21"/>
                        </a:cubicBezTo>
                        <a:cubicBezTo>
                          <a:pt x="6938" y="-19"/>
                          <a:pt x="6857" y="1"/>
                          <a:pt x="6837"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6" name="Google Shape;2660;p47">
              <a:extLst>
                <a:ext uri="{FF2B5EF4-FFF2-40B4-BE49-F238E27FC236}">
                  <a16:creationId xmlns:a16="http://schemas.microsoft.com/office/drawing/2014/main" id="{4C000534-DE5D-80AC-2101-266513AA4CFB}"/>
                </a:ext>
              </a:extLst>
            </p:cNvPr>
            <p:cNvSpPr/>
            <p:nvPr/>
          </p:nvSpPr>
          <p:spPr>
            <a:xfrm>
              <a:off x="6065416" y="3947261"/>
              <a:ext cx="36380" cy="18433"/>
            </a:xfrm>
            <a:custGeom>
              <a:avLst/>
              <a:gdLst/>
              <a:ahLst/>
              <a:cxnLst/>
              <a:rect l="l" t="t" r="r" b="b"/>
              <a:pathLst>
                <a:path w="36380" h="18433" extrusionOk="0">
                  <a:moveTo>
                    <a:pt x="68" y="15908"/>
                  </a:moveTo>
                  <a:cubicBezTo>
                    <a:pt x="189" y="16029"/>
                    <a:pt x="270" y="16130"/>
                    <a:pt x="431" y="16211"/>
                  </a:cubicBezTo>
                  <a:cubicBezTo>
                    <a:pt x="1602" y="16938"/>
                    <a:pt x="2934" y="17160"/>
                    <a:pt x="4185" y="17502"/>
                  </a:cubicBezTo>
                  <a:cubicBezTo>
                    <a:pt x="10482" y="19178"/>
                    <a:pt x="16355" y="18532"/>
                    <a:pt x="21481" y="16049"/>
                  </a:cubicBezTo>
                  <a:cubicBezTo>
                    <a:pt x="27435" y="13183"/>
                    <a:pt x="32461" y="7734"/>
                    <a:pt x="36356" y="307"/>
                  </a:cubicBezTo>
                  <a:cubicBezTo>
                    <a:pt x="36417" y="206"/>
                    <a:pt x="36356" y="65"/>
                    <a:pt x="36255" y="25"/>
                  </a:cubicBezTo>
                  <a:cubicBezTo>
                    <a:pt x="36134" y="-36"/>
                    <a:pt x="36013" y="25"/>
                    <a:pt x="35952" y="105"/>
                  </a:cubicBezTo>
                  <a:cubicBezTo>
                    <a:pt x="32017" y="7351"/>
                    <a:pt x="27011" y="12578"/>
                    <a:pt x="21158" y="15363"/>
                  </a:cubicBezTo>
                  <a:cubicBezTo>
                    <a:pt x="16153" y="17724"/>
                    <a:pt x="10542" y="18249"/>
                    <a:pt x="4387" y="16756"/>
                  </a:cubicBezTo>
                  <a:cubicBezTo>
                    <a:pt x="3156" y="16453"/>
                    <a:pt x="1985" y="15908"/>
                    <a:pt x="653" y="15666"/>
                  </a:cubicBezTo>
                  <a:cubicBezTo>
                    <a:pt x="492" y="15646"/>
                    <a:pt x="350" y="15666"/>
                    <a:pt x="189" y="15666"/>
                  </a:cubicBezTo>
                  <a:cubicBezTo>
                    <a:pt x="108" y="15646"/>
                    <a:pt x="48" y="15666"/>
                    <a:pt x="7" y="15747"/>
                  </a:cubicBezTo>
                  <a:cubicBezTo>
                    <a:pt x="-13" y="15807"/>
                    <a:pt x="7" y="15888"/>
                    <a:pt x="88" y="15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661;p47">
              <a:extLst>
                <a:ext uri="{FF2B5EF4-FFF2-40B4-BE49-F238E27FC236}">
                  <a16:creationId xmlns:a16="http://schemas.microsoft.com/office/drawing/2014/main" id="{67A7163D-FA80-CE5F-4DDD-F898134844C8}"/>
                </a:ext>
              </a:extLst>
            </p:cNvPr>
            <p:cNvSpPr/>
            <p:nvPr/>
          </p:nvSpPr>
          <p:spPr>
            <a:xfrm>
              <a:off x="6079773" y="396433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0"/>
                  </a:cubicBezTo>
                  <a:cubicBezTo>
                    <a:pt x="2402" y="4057"/>
                    <a:pt x="2240" y="7003"/>
                    <a:pt x="2018" y="9930"/>
                  </a:cubicBezTo>
                  <a:cubicBezTo>
                    <a:pt x="1493" y="17720"/>
                    <a:pt x="1151" y="25551"/>
                    <a:pt x="747" y="33362"/>
                  </a:cubicBezTo>
                  <a:cubicBezTo>
                    <a:pt x="484" y="38569"/>
                    <a:pt x="262" y="43776"/>
                    <a:pt x="0" y="48983"/>
                  </a:cubicBezTo>
                  <a:cubicBezTo>
                    <a:pt x="0" y="49084"/>
                    <a:pt x="81" y="49185"/>
                    <a:pt x="182" y="49205"/>
                  </a:cubicBezTo>
                  <a:cubicBezTo>
                    <a:pt x="283" y="49205"/>
                    <a:pt x="384" y="49124"/>
                    <a:pt x="384" y="49023"/>
                  </a:cubicBezTo>
                  <a:cubicBezTo>
                    <a:pt x="929" y="43836"/>
                    <a:pt x="1493" y="38649"/>
                    <a:pt x="1958" y="33442"/>
                  </a:cubicBezTo>
                  <a:cubicBezTo>
                    <a:pt x="2664" y="25652"/>
                    <a:pt x="3330" y="17861"/>
                    <a:pt x="3855" y="10051"/>
                  </a:cubicBezTo>
                  <a:cubicBezTo>
                    <a:pt x="4057" y="7124"/>
                    <a:pt x="4279" y="4198"/>
                    <a:pt x="4359" y="1272"/>
                  </a:cubicBezTo>
                  <a:cubicBezTo>
                    <a:pt x="4359" y="1110"/>
                    <a:pt x="4400" y="928"/>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62;p47">
              <a:extLst>
                <a:ext uri="{FF2B5EF4-FFF2-40B4-BE49-F238E27FC236}">
                  <a16:creationId xmlns:a16="http://schemas.microsoft.com/office/drawing/2014/main" id="{90143344-3C1B-0F6E-16BD-49B37EF543AB}"/>
                </a:ext>
              </a:extLst>
            </p:cNvPr>
            <p:cNvSpPr/>
            <p:nvPr/>
          </p:nvSpPr>
          <p:spPr>
            <a:xfrm>
              <a:off x="6067048" y="4010967"/>
              <a:ext cx="15044" cy="6442"/>
            </a:xfrm>
            <a:custGeom>
              <a:avLst/>
              <a:gdLst/>
              <a:ahLst/>
              <a:cxnLst/>
              <a:rect l="l" t="t" r="r" b="b"/>
              <a:pathLst>
                <a:path w="15044" h="6442" extrusionOk="0">
                  <a:moveTo>
                    <a:pt x="14178" y="176"/>
                  </a:moveTo>
                  <a:cubicBezTo>
                    <a:pt x="14057" y="75"/>
                    <a:pt x="14118" y="55"/>
                    <a:pt x="13956" y="14"/>
                  </a:cubicBezTo>
                  <a:cubicBezTo>
                    <a:pt x="13573" y="-67"/>
                    <a:pt x="13129" y="216"/>
                    <a:pt x="12665" y="378"/>
                  </a:cubicBezTo>
                  <a:cubicBezTo>
                    <a:pt x="8931" y="1609"/>
                    <a:pt x="3441" y="4212"/>
                    <a:pt x="373" y="5363"/>
                  </a:cubicBezTo>
                  <a:cubicBezTo>
                    <a:pt x="91" y="5464"/>
                    <a:pt x="-71" y="5766"/>
                    <a:pt x="30" y="6069"/>
                  </a:cubicBezTo>
                  <a:cubicBezTo>
                    <a:pt x="131" y="6352"/>
                    <a:pt x="454" y="6513"/>
                    <a:pt x="737"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6"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663;p47">
              <a:extLst>
                <a:ext uri="{FF2B5EF4-FFF2-40B4-BE49-F238E27FC236}">
                  <a16:creationId xmlns:a16="http://schemas.microsoft.com/office/drawing/2014/main" id="{24A035C6-3157-31F0-326F-92716CD4CDAB}"/>
                </a:ext>
              </a:extLst>
            </p:cNvPr>
            <p:cNvSpPr/>
            <p:nvPr/>
          </p:nvSpPr>
          <p:spPr>
            <a:xfrm>
              <a:off x="6079664" y="401266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1"/>
                    <a:pt x="15346" y="9219"/>
                  </a:cubicBezTo>
                  <a:cubicBezTo>
                    <a:pt x="15669" y="9340"/>
                    <a:pt x="16032" y="9179"/>
                    <a:pt x="16154" y="8856"/>
                  </a:cubicBezTo>
                  <a:cubicBezTo>
                    <a:pt x="16275" y="8533"/>
                    <a:pt x="16154" y="8169"/>
                    <a:pt x="15790" y="8028"/>
                  </a:cubicBezTo>
                  <a:cubicBezTo>
                    <a:pt x="12985" y="6777"/>
                    <a:pt x="10361" y="5021"/>
                    <a:pt x="7657" y="3366"/>
                  </a:cubicBezTo>
                  <a:cubicBezTo>
                    <a:pt x="5840" y="2256"/>
                    <a:pt x="4064" y="1065"/>
                    <a:pt x="2127" y="218"/>
                  </a:cubicBezTo>
                  <a:cubicBezTo>
                    <a:pt x="1965" y="137"/>
                    <a:pt x="1804" y="76"/>
                    <a:pt x="1602" y="36"/>
                  </a:cubicBezTo>
                  <a:cubicBezTo>
                    <a:pt x="1077" y="-45"/>
                    <a:pt x="734" y="36"/>
                    <a:pt x="189" y="36"/>
                  </a:cubicBezTo>
                  <a:cubicBezTo>
                    <a:pt x="108" y="-5"/>
                    <a:pt x="28" y="36"/>
                    <a:pt x="8" y="96"/>
                  </a:cubicBezTo>
                  <a:cubicBezTo>
                    <a:pt x="-13" y="157"/>
                    <a:pt x="8"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664;p47">
              <a:extLst>
                <a:ext uri="{FF2B5EF4-FFF2-40B4-BE49-F238E27FC236}">
                  <a16:creationId xmlns:a16="http://schemas.microsoft.com/office/drawing/2014/main" id="{9BD72BF6-080B-AA42-2870-5C1AC5F6C0A4}"/>
                </a:ext>
              </a:extLst>
            </p:cNvPr>
            <p:cNvSpPr/>
            <p:nvPr/>
          </p:nvSpPr>
          <p:spPr>
            <a:xfrm>
              <a:off x="6079685" y="4012182"/>
              <a:ext cx="20577" cy="4091"/>
            </a:xfrm>
            <a:custGeom>
              <a:avLst/>
              <a:gdLst/>
              <a:ahLst/>
              <a:cxnLst/>
              <a:rect l="l" t="t" r="r" b="b"/>
              <a:pathLst>
                <a:path w="20577" h="4091" extrusionOk="0">
                  <a:moveTo>
                    <a:pt x="108" y="494"/>
                  </a:moveTo>
                  <a:cubicBezTo>
                    <a:pt x="390" y="676"/>
                    <a:pt x="592" y="878"/>
                    <a:pt x="935" y="1039"/>
                  </a:cubicBezTo>
                  <a:cubicBezTo>
                    <a:pt x="1198" y="1181"/>
                    <a:pt x="1480" y="1261"/>
                    <a:pt x="1803" y="1342"/>
                  </a:cubicBezTo>
                  <a:cubicBezTo>
                    <a:pt x="2994" y="1685"/>
                    <a:pt x="4407" y="1887"/>
                    <a:pt x="5961" y="2190"/>
                  </a:cubicBezTo>
                  <a:cubicBezTo>
                    <a:pt x="8120" y="2594"/>
                    <a:pt x="10502" y="3017"/>
                    <a:pt x="12924" y="3340"/>
                  </a:cubicBezTo>
                  <a:cubicBezTo>
                    <a:pt x="15305" y="3663"/>
                    <a:pt x="17707" y="3865"/>
                    <a:pt x="19947" y="4087"/>
                  </a:cubicBezTo>
                  <a:cubicBezTo>
                    <a:pt x="20270" y="4127"/>
                    <a:pt x="20532" y="3905"/>
                    <a:pt x="20573" y="3603"/>
                  </a:cubicBezTo>
                  <a:cubicBezTo>
                    <a:pt x="20613" y="3300"/>
                    <a:pt x="20391" y="2997"/>
                    <a:pt x="20109" y="2957"/>
                  </a:cubicBezTo>
                  <a:cubicBezTo>
                    <a:pt x="17848" y="2553"/>
                    <a:pt x="15406" y="2028"/>
                    <a:pt x="12984" y="1625"/>
                  </a:cubicBezTo>
                  <a:cubicBezTo>
                    <a:pt x="8988" y="959"/>
                    <a:pt x="5093" y="252"/>
                    <a:pt x="2247" y="30"/>
                  </a:cubicBezTo>
                  <a:cubicBezTo>
                    <a:pt x="1864" y="-10"/>
                    <a:pt x="1541" y="-10"/>
                    <a:pt x="1218" y="30"/>
                  </a:cubicBezTo>
                  <a:cubicBezTo>
                    <a:pt x="814" y="71"/>
                    <a:pt x="512" y="172"/>
                    <a:pt x="168"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665;p47">
              <a:extLst>
                <a:ext uri="{FF2B5EF4-FFF2-40B4-BE49-F238E27FC236}">
                  <a16:creationId xmlns:a16="http://schemas.microsoft.com/office/drawing/2014/main" id="{67DEF7CC-9B33-3671-07D4-8BD34DD86CCE}"/>
                </a:ext>
              </a:extLst>
            </p:cNvPr>
            <p:cNvSpPr/>
            <p:nvPr/>
          </p:nvSpPr>
          <p:spPr>
            <a:xfrm>
              <a:off x="6079955" y="4010354"/>
              <a:ext cx="20000" cy="1970"/>
            </a:xfrm>
            <a:custGeom>
              <a:avLst/>
              <a:gdLst/>
              <a:ahLst/>
              <a:cxnLst/>
              <a:rect l="l" t="t" r="r" b="b"/>
              <a:pathLst>
                <a:path w="20000" h="1970" extrusionOk="0">
                  <a:moveTo>
                    <a:pt x="141" y="1373"/>
                  </a:moveTo>
                  <a:cubicBezTo>
                    <a:pt x="666" y="1515"/>
                    <a:pt x="1130" y="1676"/>
                    <a:pt x="1695" y="1777"/>
                  </a:cubicBezTo>
                  <a:cubicBezTo>
                    <a:pt x="2462" y="1898"/>
                    <a:pt x="3209" y="1938"/>
                    <a:pt x="3996" y="1959"/>
                  </a:cubicBezTo>
                  <a:cubicBezTo>
                    <a:pt x="9122" y="2059"/>
                    <a:pt x="14208" y="1494"/>
                    <a:pt x="19335" y="1333"/>
                  </a:cubicBezTo>
                  <a:cubicBezTo>
                    <a:pt x="19698" y="1333"/>
                    <a:pt x="20001" y="1010"/>
                    <a:pt x="20001" y="647"/>
                  </a:cubicBezTo>
                  <a:cubicBezTo>
                    <a:pt x="20001" y="283"/>
                    <a:pt x="19678" y="-19"/>
                    <a:pt x="19315" y="1"/>
                  </a:cubicBezTo>
                  <a:cubicBezTo>
                    <a:pt x="14188" y="61"/>
                    <a:pt x="9062" y="-39"/>
                    <a:pt x="3956" y="364"/>
                  </a:cubicBezTo>
                  <a:cubicBezTo>
                    <a:pt x="3189" y="425"/>
                    <a:pt x="2422" y="506"/>
                    <a:pt x="1655" y="667"/>
                  </a:cubicBezTo>
                  <a:cubicBezTo>
                    <a:pt x="1110" y="788"/>
                    <a:pt x="666" y="970"/>
                    <a:pt x="141" y="1131"/>
                  </a:cubicBezTo>
                  <a:cubicBezTo>
                    <a:pt x="60" y="1131"/>
                    <a:pt x="0" y="1192"/>
                    <a:pt x="0" y="1272"/>
                  </a:cubicBezTo>
                  <a:cubicBezTo>
                    <a:pt x="0" y="1353"/>
                    <a:pt x="60"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66;p47">
              <a:extLst>
                <a:ext uri="{FF2B5EF4-FFF2-40B4-BE49-F238E27FC236}">
                  <a16:creationId xmlns:a16="http://schemas.microsoft.com/office/drawing/2014/main" id="{D9FB603A-5082-26D8-F229-2ED240E6E06C}"/>
                </a:ext>
              </a:extLst>
            </p:cNvPr>
            <p:cNvSpPr/>
            <p:nvPr/>
          </p:nvSpPr>
          <p:spPr>
            <a:xfrm>
              <a:off x="6165679" y="3864832"/>
              <a:ext cx="5092" cy="14579"/>
            </a:xfrm>
            <a:custGeom>
              <a:avLst/>
              <a:gdLst/>
              <a:ahLst/>
              <a:cxnLst/>
              <a:rect l="l" t="t" r="r" b="b"/>
              <a:pathLst>
                <a:path w="5092" h="14579" extrusionOk="0">
                  <a:moveTo>
                    <a:pt x="4834" y="108"/>
                  </a:moveTo>
                  <a:cubicBezTo>
                    <a:pt x="4289" y="1541"/>
                    <a:pt x="3663" y="2873"/>
                    <a:pt x="3179" y="4266"/>
                  </a:cubicBezTo>
                  <a:cubicBezTo>
                    <a:pt x="2029" y="7536"/>
                    <a:pt x="1161" y="10765"/>
                    <a:pt x="10" y="14175"/>
                  </a:cubicBezTo>
                  <a:cubicBezTo>
                    <a:pt x="-30" y="14337"/>
                    <a:pt x="51" y="14519"/>
                    <a:pt x="192" y="14559"/>
                  </a:cubicBezTo>
                  <a:cubicBezTo>
                    <a:pt x="374" y="14619"/>
                    <a:pt x="535" y="14539"/>
                    <a:pt x="596" y="14377"/>
                  </a:cubicBezTo>
                  <a:cubicBezTo>
                    <a:pt x="1847" y="11007"/>
                    <a:pt x="3139" y="7899"/>
                    <a:pt x="4087" y="4548"/>
                  </a:cubicBezTo>
                  <a:cubicBezTo>
                    <a:pt x="4491" y="3136"/>
                    <a:pt x="4753" y="1683"/>
                    <a:pt x="5076" y="169"/>
                  </a:cubicBezTo>
                  <a:cubicBezTo>
                    <a:pt x="5117" y="88"/>
                    <a:pt x="5076" y="27"/>
                    <a:pt x="4995" y="7"/>
                  </a:cubicBezTo>
                  <a:cubicBezTo>
                    <a:pt x="4915" y="-13"/>
                    <a:pt x="4834" y="7"/>
                    <a:pt x="4814"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667;p47">
              <a:extLst>
                <a:ext uri="{FF2B5EF4-FFF2-40B4-BE49-F238E27FC236}">
                  <a16:creationId xmlns:a16="http://schemas.microsoft.com/office/drawing/2014/main" id="{03A43CEF-AD06-FBBF-6205-4DBD6654A0AB}"/>
                </a:ext>
              </a:extLst>
            </p:cNvPr>
            <p:cNvSpPr/>
            <p:nvPr/>
          </p:nvSpPr>
          <p:spPr>
            <a:xfrm>
              <a:off x="6177145" y="3871271"/>
              <a:ext cx="3600" cy="9339"/>
            </a:xfrm>
            <a:custGeom>
              <a:avLst/>
              <a:gdLst/>
              <a:ahLst/>
              <a:cxnLst/>
              <a:rect l="l" t="t" r="r" b="b"/>
              <a:pathLst>
                <a:path w="3600" h="9339" extrusionOk="0">
                  <a:moveTo>
                    <a:pt x="3358" y="68"/>
                  </a:moveTo>
                  <a:cubicBezTo>
                    <a:pt x="2632" y="1682"/>
                    <a:pt x="2127" y="2631"/>
                    <a:pt x="1784" y="3499"/>
                  </a:cubicBezTo>
                  <a:cubicBezTo>
                    <a:pt x="1219" y="4972"/>
                    <a:pt x="997" y="5981"/>
                    <a:pt x="28" y="8827"/>
                  </a:cubicBezTo>
                  <a:cubicBezTo>
                    <a:pt x="-52" y="9029"/>
                    <a:pt x="48" y="9231"/>
                    <a:pt x="230" y="9311"/>
                  </a:cubicBezTo>
                  <a:cubicBezTo>
                    <a:pt x="412" y="9392"/>
                    <a:pt x="634" y="9291"/>
                    <a:pt x="694" y="9089"/>
                  </a:cubicBezTo>
                  <a:cubicBezTo>
                    <a:pt x="1845" y="6304"/>
                    <a:pt x="2329" y="5356"/>
                    <a:pt x="2773" y="3842"/>
                  </a:cubicBezTo>
                  <a:cubicBezTo>
                    <a:pt x="3035" y="2954"/>
                    <a:pt x="3197" y="1884"/>
                    <a:pt x="3600" y="169"/>
                  </a:cubicBezTo>
                  <a:cubicBezTo>
                    <a:pt x="3600" y="88"/>
                    <a:pt x="3600" y="27"/>
                    <a:pt x="3499" y="7"/>
                  </a:cubicBezTo>
                  <a:cubicBezTo>
                    <a:pt x="3419" y="-13"/>
                    <a:pt x="3358" y="7"/>
                    <a:pt x="3318"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2668;p47">
              <a:extLst>
                <a:ext uri="{FF2B5EF4-FFF2-40B4-BE49-F238E27FC236}">
                  <a16:creationId xmlns:a16="http://schemas.microsoft.com/office/drawing/2014/main" id="{EDA8FD58-3D4D-7670-7568-BD714F0E4285}"/>
                </a:ext>
              </a:extLst>
            </p:cNvPr>
            <p:cNvSpPr/>
            <p:nvPr/>
          </p:nvSpPr>
          <p:spPr>
            <a:xfrm>
              <a:off x="6190442" y="3884179"/>
              <a:ext cx="1924" cy="3974"/>
            </a:xfrm>
            <a:custGeom>
              <a:avLst/>
              <a:gdLst/>
              <a:ahLst/>
              <a:cxnLst/>
              <a:rect l="l" t="t" r="r" b="b"/>
              <a:pathLst>
                <a:path w="1924" h="3974" extrusionOk="0">
                  <a:moveTo>
                    <a:pt x="1646" y="57"/>
                  </a:moveTo>
                  <a:cubicBezTo>
                    <a:pt x="1465" y="279"/>
                    <a:pt x="1283" y="440"/>
                    <a:pt x="1162" y="682"/>
                  </a:cubicBezTo>
                  <a:cubicBezTo>
                    <a:pt x="637" y="1570"/>
                    <a:pt x="395" y="2579"/>
                    <a:pt x="32" y="3548"/>
                  </a:cubicBezTo>
                  <a:cubicBezTo>
                    <a:pt x="-49" y="3710"/>
                    <a:pt x="32" y="3871"/>
                    <a:pt x="193" y="3952"/>
                  </a:cubicBezTo>
                  <a:cubicBezTo>
                    <a:pt x="334" y="4012"/>
                    <a:pt x="516" y="3952"/>
                    <a:pt x="576" y="3790"/>
                  </a:cubicBezTo>
                  <a:cubicBezTo>
                    <a:pt x="1000" y="2862"/>
                    <a:pt x="1545" y="1974"/>
                    <a:pt x="1808" y="985"/>
                  </a:cubicBezTo>
                  <a:cubicBezTo>
                    <a:pt x="1888" y="723"/>
                    <a:pt x="1888" y="480"/>
                    <a:pt x="1909" y="198"/>
                  </a:cubicBezTo>
                  <a:cubicBezTo>
                    <a:pt x="1949" y="137"/>
                    <a:pt x="1909" y="57"/>
                    <a:pt x="1848" y="16"/>
                  </a:cubicBezTo>
                  <a:cubicBezTo>
                    <a:pt x="1767" y="-24"/>
                    <a:pt x="1687" y="16"/>
                    <a:pt x="1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2669;p47">
              <a:extLst>
                <a:ext uri="{FF2B5EF4-FFF2-40B4-BE49-F238E27FC236}">
                  <a16:creationId xmlns:a16="http://schemas.microsoft.com/office/drawing/2014/main" id="{96AA098B-CF2D-8C6D-D44D-C0CBE3FFD546}"/>
                </a:ext>
              </a:extLst>
            </p:cNvPr>
            <p:cNvSpPr/>
            <p:nvPr/>
          </p:nvSpPr>
          <p:spPr>
            <a:xfrm>
              <a:off x="6173579" y="3895400"/>
              <a:ext cx="5926" cy="10210"/>
            </a:xfrm>
            <a:custGeom>
              <a:avLst/>
              <a:gdLst/>
              <a:ahLst/>
              <a:cxnLst/>
              <a:rect l="l" t="t" r="r" b="b"/>
              <a:pathLst>
                <a:path w="5926" h="10210" extrusionOk="0">
                  <a:moveTo>
                    <a:pt x="5673" y="77"/>
                  </a:moveTo>
                  <a:cubicBezTo>
                    <a:pt x="5269" y="723"/>
                    <a:pt x="4825" y="1328"/>
                    <a:pt x="4462" y="1974"/>
                  </a:cubicBezTo>
                  <a:cubicBezTo>
                    <a:pt x="2948" y="4578"/>
                    <a:pt x="1677" y="7222"/>
                    <a:pt x="42" y="9785"/>
                  </a:cubicBezTo>
                  <a:cubicBezTo>
                    <a:pt x="-39" y="9926"/>
                    <a:pt x="2" y="10087"/>
                    <a:pt x="123" y="10168"/>
                  </a:cubicBezTo>
                  <a:cubicBezTo>
                    <a:pt x="244" y="10249"/>
                    <a:pt x="446" y="10209"/>
                    <a:pt x="526" y="10087"/>
                  </a:cubicBezTo>
                  <a:cubicBezTo>
                    <a:pt x="1778" y="8170"/>
                    <a:pt x="2908" y="6253"/>
                    <a:pt x="3998" y="4275"/>
                  </a:cubicBezTo>
                  <a:cubicBezTo>
                    <a:pt x="4442" y="3488"/>
                    <a:pt x="4886" y="2721"/>
                    <a:pt x="5269" y="1893"/>
                  </a:cubicBezTo>
                  <a:cubicBezTo>
                    <a:pt x="5532" y="1348"/>
                    <a:pt x="5713" y="783"/>
                    <a:pt x="5915" y="198"/>
                  </a:cubicBezTo>
                  <a:cubicBezTo>
                    <a:pt x="5935" y="137"/>
                    <a:pt x="5935" y="57"/>
                    <a:pt x="5854" y="16"/>
                  </a:cubicBezTo>
                  <a:cubicBezTo>
                    <a:pt x="5774" y="-24"/>
                    <a:pt x="5713" y="16"/>
                    <a:pt x="5673"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2670;p47">
              <a:extLst>
                <a:ext uri="{FF2B5EF4-FFF2-40B4-BE49-F238E27FC236}">
                  <a16:creationId xmlns:a16="http://schemas.microsoft.com/office/drawing/2014/main" id="{77BEB305-7BC8-DC53-F610-6F5BE66E0BA6}"/>
                </a:ext>
              </a:extLst>
            </p:cNvPr>
            <p:cNvSpPr/>
            <p:nvPr/>
          </p:nvSpPr>
          <p:spPr>
            <a:xfrm>
              <a:off x="6158914" y="3895824"/>
              <a:ext cx="5915" cy="9516"/>
            </a:xfrm>
            <a:custGeom>
              <a:avLst/>
              <a:gdLst/>
              <a:ahLst/>
              <a:cxnLst/>
              <a:rect l="l" t="t" r="r" b="b"/>
              <a:pathLst>
                <a:path w="5915" h="9516" extrusionOk="0">
                  <a:moveTo>
                    <a:pt x="5625" y="56"/>
                  </a:moveTo>
                  <a:lnTo>
                    <a:pt x="55" y="8977"/>
                  </a:lnTo>
                  <a:cubicBezTo>
                    <a:pt x="-46" y="9139"/>
                    <a:pt x="-5" y="9341"/>
                    <a:pt x="156" y="9462"/>
                  </a:cubicBezTo>
                  <a:cubicBezTo>
                    <a:pt x="317" y="9563"/>
                    <a:pt x="519" y="9522"/>
                    <a:pt x="640" y="9361"/>
                  </a:cubicBezTo>
                  <a:cubicBezTo>
                    <a:pt x="1871" y="7585"/>
                    <a:pt x="3123" y="5889"/>
                    <a:pt x="4132" y="4053"/>
                  </a:cubicBezTo>
                  <a:cubicBezTo>
                    <a:pt x="4818" y="2821"/>
                    <a:pt x="5343" y="1530"/>
                    <a:pt x="5908" y="198"/>
                  </a:cubicBezTo>
                  <a:cubicBezTo>
                    <a:pt x="5928" y="137"/>
                    <a:pt x="5908" y="56"/>
                    <a:pt x="5847" y="16"/>
                  </a:cubicBezTo>
                  <a:cubicBezTo>
                    <a:pt x="5767" y="-24"/>
                    <a:pt x="5706" y="16"/>
                    <a:pt x="5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2671;p47">
              <a:extLst>
                <a:ext uri="{FF2B5EF4-FFF2-40B4-BE49-F238E27FC236}">
                  <a16:creationId xmlns:a16="http://schemas.microsoft.com/office/drawing/2014/main" id="{DBF870D2-D1AE-DAB7-2C9E-E24957BBE530}"/>
                </a:ext>
              </a:extLst>
            </p:cNvPr>
            <p:cNvSpPr/>
            <p:nvPr/>
          </p:nvSpPr>
          <p:spPr>
            <a:xfrm>
              <a:off x="6183347" y="3909063"/>
              <a:ext cx="6783" cy="11441"/>
            </a:xfrm>
            <a:custGeom>
              <a:avLst/>
              <a:gdLst/>
              <a:ahLst/>
              <a:cxnLst/>
              <a:rect l="l" t="t" r="r" b="b"/>
              <a:pathLst>
                <a:path w="6783" h="11441" extrusionOk="0">
                  <a:moveTo>
                    <a:pt x="6562" y="77"/>
                  </a:moveTo>
                  <a:lnTo>
                    <a:pt x="43" y="11036"/>
                  </a:lnTo>
                  <a:cubicBezTo>
                    <a:pt x="-38" y="11157"/>
                    <a:pt x="3" y="11318"/>
                    <a:pt x="103" y="11399"/>
                  </a:cubicBezTo>
                  <a:cubicBezTo>
                    <a:pt x="225" y="11480"/>
                    <a:pt x="406" y="11440"/>
                    <a:pt x="467" y="11318"/>
                  </a:cubicBezTo>
                  <a:cubicBezTo>
                    <a:pt x="1657" y="9522"/>
                    <a:pt x="2788" y="7726"/>
                    <a:pt x="3817" y="5869"/>
                  </a:cubicBezTo>
                  <a:cubicBezTo>
                    <a:pt x="4846" y="4012"/>
                    <a:pt x="5795" y="2115"/>
                    <a:pt x="6764" y="198"/>
                  </a:cubicBezTo>
                  <a:cubicBezTo>
                    <a:pt x="6804" y="137"/>
                    <a:pt x="6784" y="57"/>
                    <a:pt x="6703" y="16"/>
                  </a:cubicBezTo>
                  <a:cubicBezTo>
                    <a:pt x="6642" y="-24"/>
                    <a:pt x="6562" y="16"/>
                    <a:pt x="6542"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2672;p47">
              <a:extLst>
                <a:ext uri="{FF2B5EF4-FFF2-40B4-BE49-F238E27FC236}">
                  <a16:creationId xmlns:a16="http://schemas.microsoft.com/office/drawing/2014/main" id="{31328314-4468-6E3D-A289-18FFA2947480}"/>
                </a:ext>
              </a:extLst>
            </p:cNvPr>
            <p:cNvSpPr/>
            <p:nvPr/>
          </p:nvSpPr>
          <p:spPr>
            <a:xfrm>
              <a:off x="6201389" y="3884977"/>
              <a:ext cx="2788" cy="7354"/>
            </a:xfrm>
            <a:custGeom>
              <a:avLst/>
              <a:gdLst/>
              <a:ahLst/>
              <a:cxnLst/>
              <a:rect l="l" t="t" r="r" b="b"/>
              <a:pathLst>
                <a:path w="2788" h="7354" extrusionOk="0">
                  <a:moveTo>
                    <a:pt x="2485" y="106"/>
                  </a:moveTo>
                  <a:lnTo>
                    <a:pt x="23" y="6968"/>
                  </a:lnTo>
                  <a:cubicBezTo>
                    <a:pt x="-38" y="7109"/>
                    <a:pt x="23" y="7291"/>
                    <a:pt x="185" y="7331"/>
                  </a:cubicBezTo>
                  <a:cubicBezTo>
                    <a:pt x="346" y="7392"/>
                    <a:pt x="487" y="7331"/>
                    <a:pt x="548" y="7170"/>
                  </a:cubicBezTo>
                  <a:cubicBezTo>
                    <a:pt x="1254" y="5434"/>
                    <a:pt x="1638" y="4607"/>
                    <a:pt x="1920" y="3759"/>
                  </a:cubicBezTo>
                  <a:cubicBezTo>
                    <a:pt x="2203" y="2891"/>
                    <a:pt x="2384" y="2003"/>
                    <a:pt x="2788" y="187"/>
                  </a:cubicBezTo>
                  <a:cubicBezTo>
                    <a:pt x="2788" y="106"/>
                    <a:pt x="2748" y="25"/>
                    <a:pt x="2667" y="5"/>
                  </a:cubicBezTo>
                  <a:cubicBezTo>
                    <a:pt x="2586" y="-15"/>
                    <a:pt x="2505" y="25"/>
                    <a:pt x="2465" y="1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2673;p47">
              <a:extLst>
                <a:ext uri="{FF2B5EF4-FFF2-40B4-BE49-F238E27FC236}">
                  <a16:creationId xmlns:a16="http://schemas.microsoft.com/office/drawing/2014/main" id="{250ADBDC-31AD-3862-3404-B7587C056FC5}"/>
                </a:ext>
              </a:extLst>
            </p:cNvPr>
            <p:cNvSpPr/>
            <p:nvPr/>
          </p:nvSpPr>
          <p:spPr>
            <a:xfrm>
              <a:off x="6150124" y="3883553"/>
              <a:ext cx="2555" cy="5674"/>
            </a:xfrm>
            <a:custGeom>
              <a:avLst/>
              <a:gdLst/>
              <a:ahLst/>
              <a:cxnLst/>
              <a:rect l="l" t="t" r="r" b="b"/>
              <a:pathLst>
                <a:path w="2555" h="5674" extrusionOk="0">
                  <a:moveTo>
                    <a:pt x="2306" y="97"/>
                  </a:moveTo>
                  <a:cubicBezTo>
                    <a:pt x="1882" y="702"/>
                    <a:pt x="1539" y="1086"/>
                    <a:pt x="1317" y="1469"/>
                  </a:cubicBezTo>
                  <a:cubicBezTo>
                    <a:pt x="792" y="2478"/>
                    <a:pt x="772" y="3044"/>
                    <a:pt x="25" y="5082"/>
                  </a:cubicBezTo>
                  <a:cubicBezTo>
                    <a:pt x="-56" y="5304"/>
                    <a:pt x="65" y="5566"/>
                    <a:pt x="287" y="5647"/>
                  </a:cubicBezTo>
                  <a:cubicBezTo>
                    <a:pt x="509" y="5728"/>
                    <a:pt x="772" y="5627"/>
                    <a:pt x="853" y="5385"/>
                  </a:cubicBezTo>
                  <a:cubicBezTo>
                    <a:pt x="1761" y="3064"/>
                    <a:pt x="2043" y="2822"/>
                    <a:pt x="2447" y="1328"/>
                  </a:cubicBezTo>
                  <a:cubicBezTo>
                    <a:pt x="2508" y="1005"/>
                    <a:pt x="2508" y="662"/>
                    <a:pt x="2548" y="198"/>
                  </a:cubicBezTo>
                  <a:cubicBezTo>
                    <a:pt x="2568" y="137"/>
                    <a:pt x="2548" y="57"/>
                    <a:pt x="2487" y="16"/>
                  </a:cubicBezTo>
                  <a:cubicBezTo>
                    <a:pt x="2407" y="-24"/>
                    <a:pt x="2326" y="16"/>
                    <a:pt x="230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2674;p47">
              <a:extLst>
                <a:ext uri="{FF2B5EF4-FFF2-40B4-BE49-F238E27FC236}">
                  <a16:creationId xmlns:a16="http://schemas.microsoft.com/office/drawing/2014/main" id="{345A4980-D62D-5185-0BA5-D6219B2F4A72}"/>
                </a:ext>
              </a:extLst>
            </p:cNvPr>
            <p:cNvSpPr/>
            <p:nvPr/>
          </p:nvSpPr>
          <p:spPr>
            <a:xfrm>
              <a:off x="6140218" y="3919493"/>
              <a:ext cx="4465" cy="6723"/>
            </a:xfrm>
            <a:custGeom>
              <a:avLst/>
              <a:gdLst/>
              <a:ahLst/>
              <a:cxnLst/>
              <a:rect l="l" t="t" r="r" b="b"/>
              <a:pathLst>
                <a:path w="4465" h="6723" extrusionOk="0">
                  <a:moveTo>
                    <a:pt x="4240" y="61"/>
                  </a:moveTo>
                  <a:lnTo>
                    <a:pt x="42" y="6298"/>
                  </a:lnTo>
                  <a:cubicBezTo>
                    <a:pt x="-39" y="6419"/>
                    <a:pt x="2" y="6601"/>
                    <a:pt x="123" y="6681"/>
                  </a:cubicBezTo>
                  <a:cubicBezTo>
                    <a:pt x="244" y="6762"/>
                    <a:pt x="446" y="6721"/>
                    <a:pt x="526" y="6601"/>
                  </a:cubicBezTo>
                  <a:lnTo>
                    <a:pt x="4462" y="203"/>
                  </a:lnTo>
                  <a:cubicBezTo>
                    <a:pt x="4462" y="203"/>
                    <a:pt x="4482" y="61"/>
                    <a:pt x="4421" y="21"/>
                  </a:cubicBezTo>
                  <a:cubicBezTo>
                    <a:pt x="4361" y="-19"/>
                    <a:pt x="4280" y="1"/>
                    <a:pt x="4240"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2675;p47">
              <a:extLst>
                <a:ext uri="{FF2B5EF4-FFF2-40B4-BE49-F238E27FC236}">
                  <a16:creationId xmlns:a16="http://schemas.microsoft.com/office/drawing/2014/main" id="{8FD270F7-E1BC-8854-4E86-A49E81886C73}"/>
                </a:ext>
              </a:extLst>
            </p:cNvPr>
            <p:cNvSpPr/>
            <p:nvPr/>
          </p:nvSpPr>
          <p:spPr>
            <a:xfrm>
              <a:off x="6157292" y="3926313"/>
              <a:ext cx="6250" cy="8803"/>
            </a:xfrm>
            <a:custGeom>
              <a:avLst/>
              <a:gdLst/>
              <a:ahLst/>
              <a:cxnLst/>
              <a:rect l="l" t="t" r="r" b="b"/>
              <a:pathLst>
                <a:path w="6250" h="8803" extrusionOk="0">
                  <a:moveTo>
                    <a:pt x="5814" y="103"/>
                  </a:moveTo>
                  <a:lnTo>
                    <a:pt x="62" y="8257"/>
                  </a:lnTo>
                  <a:cubicBezTo>
                    <a:pt x="-39" y="8419"/>
                    <a:pt x="-19" y="8621"/>
                    <a:pt x="142" y="8742"/>
                  </a:cubicBezTo>
                  <a:cubicBezTo>
                    <a:pt x="304" y="8843"/>
                    <a:pt x="506" y="8822"/>
                    <a:pt x="627" y="8661"/>
                  </a:cubicBezTo>
                  <a:cubicBezTo>
                    <a:pt x="2120" y="6602"/>
                    <a:pt x="2867" y="5613"/>
                    <a:pt x="3533" y="4604"/>
                  </a:cubicBezTo>
                  <a:cubicBezTo>
                    <a:pt x="4219" y="3575"/>
                    <a:pt x="4865" y="2525"/>
                    <a:pt x="6217" y="386"/>
                  </a:cubicBezTo>
                  <a:cubicBezTo>
                    <a:pt x="6278" y="265"/>
                    <a:pt x="6258" y="124"/>
                    <a:pt x="6137" y="43"/>
                  </a:cubicBezTo>
                  <a:cubicBezTo>
                    <a:pt x="6036" y="-38"/>
                    <a:pt x="5874" y="3"/>
                    <a:pt x="5814" y="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2676;p47">
              <a:extLst>
                <a:ext uri="{FF2B5EF4-FFF2-40B4-BE49-F238E27FC236}">
                  <a16:creationId xmlns:a16="http://schemas.microsoft.com/office/drawing/2014/main" id="{B82D5AA2-0B55-6B08-3A0E-093CE21D28B0}"/>
                </a:ext>
              </a:extLst>
            </p:cNvPr>
            <p:cNvSpPr/>
            <p:nvPr/>
          </p:nvSpPr>
          <p:spPr>
            <a:xfrm>
              <a:off x="6162243" y="3939141"/>
              <a:ext cx="8946" cy="9738"/>
            </a:xfrm>
            <a:custGeom>
              <a:avLst/>
              <a:gdLst/>
              <a:ahLst/>
              <a:cxnLst/>
              <a:rect l="l" t="t" r="r" b="b"/>
              <a:pathLst>
                <a:path w="8946" h="9738" extrusionOk="0">
                  <a:moveTo>
                    <a:pt x="8735" y="51"/>
                  </a:moveTo>
                  <a:lnTo>
                    <a:pt x="36" y="9395"/>
                  </a:lnTo>
                  <a:cubicBezTo>
                    <a:pt x="36" y="9395"/>
                    <a:pt x="-45" y="9597"/>
                    <a:pt x="36" y="9678"/>
                  </a:cubicBezTo>
                  <a:cubicBezTo>
                    <a:pt x="96" y="9758"/>
                    <a:pt x="238" y="9758"/>
                    <a:pt x="318" y="9678"/>
                  </a:cubicBezTo>
                  <a:cubicBezTo>
                    <a:pt x="1872" y="8184"/>
                    <a:pt x="3366" y="6670"/>
                    <a:pt x="4799" y="5096"/>
                  </a:cubicBezTo>
                  <a:cubicBezTo>
                    <a:pt x="6212" y="3522"/>
                    <a:pt x="7564" y="1867"/>
                    <a:pt x="8916" y="212"/>
                  </a:cubicBezTo>
                  <a:cubicBezTo>
                    <a:pt x="8957" y="151"/>
                    <a:pt x="8957" y="71"/>
                    <a:pt x="8916" y="30"/>
                  </a:cubicBezTo>
                  <a:cubicBezTo>
                    <a:pt x="8856" y="-10"/>
                    <a:pt x="8775" y="-10"/>
                    <a:pt x="8735" y="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2677;p47">
              <a:extLst>
                <a:ext uri="{FF2B5EF4-FFF2-40B4-BE49-F238E27FC236}">
                  <a16:creationId xmlns:a16="http://schemas.microsoft.com/office/drawing/2014/main" id="{89D58190-D6D8-CB1E-296C-943F71DFE79C}"/>
                </a:ext>
              </a:extLst>
            </p:cNvPr>
            <p:cNvSpPr/>
            <p:nvPr/>
          </p:nvSpPr>
          <p:spPr>
            <a:xfrm>
              <a:off x="6137410" y="3953960"/>
              <a:ext cx="10630" cy="8657"/>
            </a:xfrm>
            <a:custGeom>
              <a:avLst/>
              <a:gdLst/>
              <a:ahLst/>
              <a:cxnLst/>
              <a:rect l="l" t="t" r="r" b="b"/>
              <a:pathLst>
                <a:path w="10630" h="8657" extrusionOk="0">
                  <a:moveTo>
                    <a:pt x="10398" y="5"/>
                  </a:moveTo>
                  <a:lnTo>
                    <a:pt x="105" y="8219"/>
                  </a:lnTo>
                  <a:cubicBezTo>
                    <a:pt x="-16" y="8300"/>
                    <a:pt x="-36" y="8441"/>
                    <a:pt x="65" y="8562"/>
                  </a:cubicBezTo>
                  <a:cubicBezTo>
                    <a:pt x="145" y="8663"/>
                    <a:pt x="287" y="8684"/>
                    <a:pt x="408" y="8623"/>
                  </a:cubicBezTo>
                  <a:cubicBezTo>
                    <a:pt x="2971" y="6807"/>
                    <a:pt x="5393" y="4990"/>
                    <a:pt x="7754" y="2992"/>
                  </a:cubicBezTo>
                  <a:cubicBezTo>
                    <a:pt x="8360" y="2487"/>
                    <a:pt x="8985" y="1983"/>
                    <a:pt x="9550" y="1418"/>
                  </a:cubicBezTo>
                  <a:cubicBezTo>
                    <a:pt x="9934" y="1034"/>
                    <a:pt x="10257" y="631"/>
                    <a:pt x="10600" y="227"/>
                  </a:cubicBezTo>
                  <a:cubicBezTo>
                    <a:pt x="10640" y="166"/>
                    <a:pt x="10640" y="86"/>
                    <a:pt x="10600" y="45"/>
                  </a:cubicBezTo>
                  <a:cubicBezTo>
                    <a:pt x="10539" y="-15"/>
                    <a:pt x="10438" y="-15"/>
                    <a:pt x="10398"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2678;p47">
              <a:extLst>
                <a:ext uri="{FF2B5EF4-FFF2-40B4-BE49-F238E27FC236}">
                  <a16:creationId xmlns:a16="http://schemas.microsoft.com/office/drawing/2014/main" id="{41B2499F-61E7-1F5F-1DFC-3E03B21B6E5E}"/>
                </a:ext>
              </a:extLst>
            </p:cNvPr>
            <p:cNvSpPr/>
            <p:nvPr/>
          </p:nvSpPr>
          <p:spPr>
            <a:xfrm>
              <a:off x="6134176" y="3944250"/>
              <a:ext cx="7072" cy="6619"/>
            </a:xfrm>
            <a:custGeom>
              <a:avLst/>
              <a:gdLst/>
              <a:ahLst/>
              <a:cxnLst/>
              <a:rect l="l" t="t" r="r" b="b"/>
              <a:pathLst>
                <a:path w="7072" h="6619" extrusionOk="0">
                  <a:moveTo>
                    <a:pt x="6649" y="88"/>
                  </a:moveTo>
                  <a:cubicBezTo>
                    <a:pt x="6366" y="270"/>
                    <a:pt x="6104" y="391"/>
                    <a:pt x="5882" y="573"/>
                  </a:cubicBezTo>
                  <a:cubicBezTo>
                    <a:pt x="3096" y="2853"/>
                    <a:pt x="3278" y="3277"/>
                    <a:pt x="150" y="5881"/>
                  </a:cubicBezTo>
                  <a:cubicBezTo>
                    <a:pt x="-32" y="6022"/>
                    <a:pt x="-52" y="6285"/>
                    <a:pt x="109" y="6466"/>
                  </a:cubicBezTo>
                  <a:cubicBezTo>
                    <a:pt x="251" y="6648"/>
                    <a:pt x="513" y="6668"/>
                    <a:pt x="675" y="6527"/>
                  </a:cubicBezTo>
                  <a:cubicBezTo>
                    <a:pt x="2874" y="4751"/>
                    <a:pt x="3662" y="4145"/>
                    <a:pt x="4731" y="3096"/>
                  </a:cubicBezTo>
                  <a:cubicBezTo>
                    <a:pt x="5256" y="2591"/>
                    <a:pt x="5983" y="2086"/>
                    <a:pt x="6669" y="1057"/>
                  </a:cubicBezTo>
                  <a:cubicBezTo>
                    <a:pt x="6810" y="855"/>
                    <a:pt x="6870" y="633"/>
                    <a:pt x="7012" y="391"/>
                  </a:cubicBezTo>
                  <a:cubicBezTo>
                    <a:pt x="7093" y="290"/>
                    <a:pt x="7093" y="149"/>
                    <a:pt x="7012" y="68"/>
                  </a:cubicBezTo>
                  <a:cubicBezTo>
                    <a:pt x="6911" y="-33"/>
                    <a:pt x="6770" y="-12"/>
                    <a:pt x="6669" y="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2679;p47">
              <a:extLst>
                <a:ext uri="{FF2B5EF4-FFF2-40B4-BE49-F238E27FC236}">
                  <a16:creationId xmlns:a16="http://schemas.microsoft.com/office/drawing/2014/main" id="{DF2E8F25-0C41-17DC-96C8-2EEBD95DE95C}"/>
                </a:ext>
              </a:extLst>
            </p:cNvPr>
            <p:cNvSpPr/>
            <p:nvPr/>
          </p:nvSpPr>
          <p:spPr>
            <a:xfrm>
              <a:off x="6108151" y="3963386"/>
              <a:ext cx="8378" cy="6915"/>
            </a:xfrm>
            <a:custGeom>
              <a:avLst/>
              <a:gdLst/>
              <a:ahLst/>
              <a:cxnLst/>
              <a:rect l="l" t="t" r="r" b="b"/>
              <a:pathLst>
                <a:path w="8378" h="6915" extrusionOk="0">
                  <a:moveTo>
                    <a:pt x="8132" y="45"/>
                  </a:moveTo>
                  <a:cubicBezTo>
                    <a:pt x="7627" y="449"/>
                    <a:pt x="7143" y="812"/>
                    <a:pt x="6678" y="1196"/>
                  </a:cubicBezTo>
                  <a:cubicBezTo>
                    <a:pt x="5548" y="2124"/>
                    <a:pt x="4499" y="3093"/>
                    <a:pt x="3388" y="3981"/>
                  </a:cubicBezTo>
                  <a:cubicBezTo>
                    <a:pt x="2319" y="4829"/>
                    <a:pt x="1229" y="5636"/>
                    <a:pt x="99" y="6463"/>
                  </a:cubicBezTo>
                  <a:cubicBezTo>
                    <a:pt x="-2" y="6544"/>
                    <a:pt x="-42" y="6685"/>
                    <a:pt x="59" y="6807"/>
                  </a:cubicBezTo>
                  <a:cubicBezTo>
                    <a:pt x="139" y="6927"/>
                    <a:pt x="301" y="6948"/>
                    <a:pt x="401" y="6867"/>
                  </a:cubicBezTo>
                  <a:cubicBezTo>
                    <a:pt x="2117" y="5636"/>
                    <a:pt x="3792" y="4445"/>
                    <a:pt x="5346" y="3093"/>
                  </a:cubicBezTo>
                  <a:cubicBezTo>
                    <a:pt x="6376" y="2205"/>
                    <a:pt x="7365" y="1236"/>
                    <a:pt x="8333" y="227"/>
                  </a:cubicBezTo>
                  <a:cubicBezTo>
                    <a:pt x="8394" y="187"/>
                    <a:pt x="8394" y="86"/>
                    <a:pt x="8333" y="45"/>
                  </a:cubicBezTo>
                  <a:cubicBezTo>
                    <a:pt x="8273" y="-15"/>
                    <a:pt x="8192" y="-15"/>
                    <a:pt x="8152"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2680;p47">
              <a:extLst>
                <a:ext uri="{FF2B5EF4-FFF2-40B4-BE49-F238E27FC236}">
                  <a16:creationId xmlns:a16="http://schemas.microsoft.com/office/drawing/2014/main" id="{3CEFF06B-CC00-C429-D7F7-88307D107BA0}"/>
                </a:ext>
              </a:extLst>
            </p:cNvPr>
            <p:cNvSpPr/>
            <p:nvPr/>
          </p:nvSpPr>
          <p:spPr>
            <a:xfrm>
              <a:off x="6114304" y="3937090"/>
              <a:ext cx="11346" cy="7924"/>
            </a:xfrm>
            <a:custGeom>
              <a:avLst/>
              <a:gdLst/>
              <a:ahLst/>
              <a:cxnLst/>
              <a:rect l="l" t="t" r="r" b="b"/>
              <a:pathLst>
                <a:path w="11346" h="7924" extrusionOk="0">
                  <a:moveTo>
                    <a:pt x="10617" y="104"/>
                  </a:moveTo>
                  <a:lnTo>
                    <a:pt x="223" y="7047"/>
                  </a:lnTo>
                  <a:cubicBezTo>
                    <a:pt x="1" y="7188"/>
                    <a:pt x="-60" y="7470"/>
                    <a:pt x="61" y="7693"/>
                  </a:cubicBezTo>
                  <a:cubicBezTo>
                    <a:pt x="182" y="7915"/>
                    <a:pt x="485" y="7995"/>
                    <a:pt x="707" y="7854"/>
                  </a:cubicBezTo>
                  <a:cubicBezTo>
                    <a:pt x="2907" y="6582"/>
                    <a:pt x="5026" y="5250"/>
                    <a:pt x="7125" y="3858"/>
                  </a:cubicBezTo>
                  <a:cubicBezTo>
                    <a:pt x="8235" y="3111"/>
                    <a:pt x="9406" y="2425"/>
                    <a:pt x="10435" y="1557"/>
                  </a:cubicBezTo>
                  <a:cubicBezTo>
                    <a:pt x="10718" y="1335"/>
                    <a:pt x="10919" y="1093"/>
                    <a:pt x="11162" y="830"/>
                  </a:cubicBezTo>
                  <a:cubicBezTo>
                    <a:pt x="11363" y="689"/>
                    <a:pt x="11404" y="386"/>
                    <a:pt x="11263" y="185"/>
                  </a:cubicBezTo>
                  <a:cubicBezTo>
                    <a:pt x="11121" y="-17"/>
                    <a:pt x="10839" y="-58"/>
                    <a:pt x="10637" y="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2681;p47">
              <a:extLst>
                <a:ext uri="{FF2B5EF4-FFF2-40B4-BE49-F238E27FC236}">
                  <a16:creationId xmlns:a16="http://schemas.microsoft.com/office/drawing/2014/main" id="{BEFD7B0B-96E9-55EA-5419-9D7B82CD2CA1}"/>
                </a:ext>
              </a:extLst>
            </p:cNvPr>
            <p:cNvSpPr/>
            <p:nvPr/>
          </p:nvSpPr>
          <p:spPr>
            <a:xfrm>
              <a:off x="6123618" y="3910972"/>
              <a:ext cx="6754" cy="5855"/>
            </a:xfrm>
            <a:custGeom>
              <a:avLst/>
              <a:gdLst/>
              <a:ahLst/>
              <a:cxnLst/>
              <a:rect l="l" t="t" r="r" b="b"/>
              <a:pathLst>
                <a:path w="6754" h="5855" extrusionOk="0">
                  <a:moveTo>
                    <a:pt x="6530" y="25"/>
                  </a:moveTo>
                  <a:lnTo>
                    <a:pt x="51" y="5454"/>
                  </a:lnTo>
                  <a:cubicBezTo>
                    <a:pt x="51" y="5454"/>
                    <a:pt x="-49" y="5676"/>
                    <a:pt x="31" y="5777"/>
                  </a:cubicBezTo>
                  <a:cubicBezTo>
                    <a:pt x="112" y="5878"/>
                    <a:pt x="253" y="5878"/>
                    <a:pt x="374" y="5797"/>
                  </a:cubicBezTo>
                  <a:lnTo>
                    <a:pt x="6712" y="227"/>
                  </a:lnTo>
                  <a:cubicBezTo>
                    <a:pt x="6712" y="227"/>
                    <a:pt x="6793" y="106"/>
                    <a:pt x="6732" y="45"/>
                  </a:cubicBezTo>
                  <a:cubicBezTo>
                    <a:pt x="6671" y="-15"/>
                    <a:pt x="6611" y="-15"/>
                    <a:pt x="6530"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2682;p47">
              <a:extLst>
                <a:ext uri="{FF2B5EF4-FFF2-40B4-BE49-F238E27FC236}">
                  <a16:creationId xmlns:a16="http://schemas.microsoft.com/office/drawing/2014/main" id="{F45D5EDC-34DF-93F3-BA8A-ADA773CF5C95}"/>
                </a:ext>
              </a:extLst>
            </p:cNvPr>
            <p:cNvSpPr/>
            <p:nvPr/>
          </p:nvSpPr>
          <p:spPr>
            <a:xfrm>
              <a:off x="6146373" y="3858422"/>
              <a:ext cx="1012" cy="3715"/>
            </a:xfrm>
            <a:custGeom>
              <a:avLst/>
              <a:gdLst/>
              <a:ahLst/>
              <a:cxnLst/>
              <a:rect l="l" t="t" r="r" b="b"/>
              <a:pathLst>
                <a:path w="1012" h="3715" extrusionOk="0">
                  <a:moveTo>
                    <a:pt x="567" y="101"/>
                  </a:moveTo>
                  <a:cubicBezTo>
                    <a:pt x="446" y="323"/>
                    <a:pt x="325" y="484"/>
                    <a:pt x="264" y="727"/>
                  </a:cubicBezTo>
                  <a:cubicBezTo>
                    <a:pt x="22" y="1574"/>
                    <a:pt x="83" y="2462"/>
                    <a:pt x="2" y="3350"/>
                  </a:cubicBezTo>
                  <a:cubicBezTo>
                    <a:pt x="-18" y="3532"/>
                    <a:pt x="123" y="3693"/>
                    <a:pt x="285" y="3714"/>
                  </a:cubicBezTo>
                  <a:cubicBezTo>
                    <a:pt x="466" y="3734"/>
                    <a:pt x="628" y="3613"/>
                    <a:pt x="648" y="3431"/>
                  </a:cubicBezTo>
                  <a:cubicBezTo>
                    <a:pt x="749" y="2563"/>
                    <a:pt x="1031" y="1695"/>
                    <a:pt x="1011" y="828"/>
                  </a:cubicBezTo>
                  <a:cubicBezTo>
                    <a:pt x="991" y="585"/>
                    <a:pt x="890" y="383"/>
                    <a:pt x="850" y="141"/>
                  </a:cubicBezTo>
                  <a:cubicBezTo>
                    <a:pt x="850" y="61"/>
                    <a:pt x="789" y="0"/>
                    <a:pt x="728" y="0"/>
                  </a:cubicBezTo>
                  <a:cubicBezTo>
                    <a:pt x="648" y="0"/>
                    <a:pt x="587" y="40"/>
                    <a:pt x="567"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2683;p47">
              <a:extLst>
                <a:ext uri="{FF2B5EF4-FFF2-40B4-BE49-F238E27FC236}">
                  <a16:creationId xmlns:a16="http://schemas.microsoft.com/office/drawing/2014/main" id="{54D4ABBA-ED9C-EFA7-F403-F3AC4E493030}"/>
                </a:ext>
              </a:extLst>
            </p:cNvPr>
            <p:cNvSpPr/>
            <p:nvPr/>
          </p:nvSpPr>
          <p:spPr>
            <a:xfrm>
              <a:off x="6174146" y="3850994"/>
              <a:ext cx="1078" cy="3451"/>
            </a:xfrm>
            <a:custGeom>
              <a:avLst/>
              <a:gdLst/>
              <a:ahLst/>
              <a:cxnLst/>
              <a:rect l="l" t="t" r="r" b="b"/>
              <a:pathLst>
                <a:path w="1078" h="3451" extrusionOk="0">
                  <a:moveTo>
                    <a:pt x="444" y="141"/>
                  </a:moveTo>
                  <a:cubicBezTo>
                    <a:pt x="262" y="303"/>
                    <a:pt x="182" y="242"/>
                    <a:pt x="81" y="464"/>
                  </a:cubicBezTo>
                  <a:cubicBezTo>
                    <a:pt x="40" y="525"/>
                    <a:pt x="61" y="606"/>
                    <a:pt x="40" y="686"/>
                  </a:cubicBezTo>
                  <a:cubicBezTo>
                    <a:pt x="0" y="1453"/>
                    <a:pt x="20" y="2200"/>
                    <a:pt x="0" y="2967"/>
                  </a:cubicBezTo>
                  <a:cubicBezTo>
                    <a:pt x="0" y="3209"/>
                    <a:pt x="182" y="3431"/>
                    <a:pt x="424" y="3451"/>
                  </a:cubicBezTo>
                  <a:cubicBezTo>
                    <a:pt x="686" y="3451"/>
                    <a:pt x="888" y="3270"/>
                    <a:pt x="908" y="3007"/>
                  </a:cubicBezTo>
                  <a:cubicBezTo>
                    <a:pt x="969" y="2240"/>
                    <a:pt x="1029" y="1493"/>
                    <a:pt x="1070" y="727"/>
                  </a:cubicBezTo>
                  <a:cubicBezTo>
                    <a:pt x="1070" y="646"/>
                    <a:pt x="1090" y="565"/>
                    <a:pt x="1070" y="505"/>
                  </a:cubicBezTo>
                  <a:cubicBezTo>
                    <a:pt x="989" y="283"/>
                    <a:pt x="888" y="323"/>
                    <a:pt x="727" y="141"/>
                  </a:cubicBezTo>
                  <a:cubicBezTo>
                    <a:pt x="727" y="61"/>
                    <a:pt x="666" y="0"/>
                    <a:pt x="585" y="0"/>
                  </a:cubicBezTo>
                  <a:cubicBezTo>
                    <a:pt x="525" y="0"/>
                    <a:pt x="464" y="61"/>
                    <a:pt x="444"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2684;p47">
              <a:extLst>
                <a:ext uri="{FF2B5EF4-FFF2-40B4-BE49-F238E27FC236}">
                  <a16:creationId xmlns:a16="http://schemas.microsoft.com/office/drawing/2014/main" id="{35563856-9C7E-7689-8CA0-32E733A5A071}"/>
                </a:ext>
              </a:extLst>
            </p:cNvPr>
            <p:cNvSpPr/>
            <p:nvPr/>
          </p:nvSpPr>
          <p:spPr>
            <a:xfrm>
              <a:off x="6199192" y="3855152"/>
              <a:ext cx="904" cy="7507"/>
            </a:xfrm>
            <a:custGeom>
              <a:avLst/>
              <a:gdLst/>
              <a:ahLst/>
              <a:cxnLst/>
              <a:rect l="l" t="t" r="r" b="b"/>
              <a:pathLst>
                <a:path w="904" h="7507" extrusionOk="0">
                  <a:moveTo>
                    <a:pt x="343" y="121"/>
                  </a:moveTo>
                  <a:cubicBezTo>
                    <a:pt x="262" y="686"/>
                    <a:pt x="141" y="1130"/>
                    <a:pt x="101" y="1554"/>
                  </a:cubicBezTo>
                  <a:cubicBezTo>
                    <a:pt x="-101" y="3915"/>
                    <a:pt x="81" y="4198"/>
                    <a:pt x="0" y="7245"/>
                  </a:cubicBezTo>
                  <a:cubicBezTo>
                    <a:pt x="0" y="7387"/>
                    <a:pt x="101" y="7488"/>
                    <a:pt x="242" y="7508"/>
                  </a:cubicBezTo>
                  <a:cubicBezTo>
                    <a:pt x="363" y="7508"/>
                    <a:pt x="484" y="7407"/>
                    <a:pt x="505" y="7286"/>
                  </a:cubicBezTo>
                  <a:cubicBezTo>
                    <a:pt x="706" y="4238"/>
                    <a:pt x="1009" y="3956"/>
                    <a:pt x="868" y="1574"/>
                  </a:cubicBezTo>
                  <a:cubicBezTo>
                    <a:pt x="828" y="1150"/>
                    <a:pt x="706" y="706"/>
                    <a:pt x="626" y="141"/>
                  </a:cubicBezTo>
                  <a:cubicBezTo>
                    <a:pt x="626" y="61"/>
                    <a:pt x="565" y="0"/>
                    <a:pt x="484" y="0"/>
                  </a:cubicBezTo>
                  <a:cubicBezTo>
                    <a:pt x="404" y="0"/>
                    <a:pt x="363" y="61"/>
                    <a:pt x="343" y="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2685;p47">
              <a:extLst>
                <a:ext uri="{FF2B5EF4-FFF2-40B4-BE49-F238E27FC236}">
                  <a16:creationId xmlns:a16="http://schemas.microsoft.com/office/drawing/2014/main" id="{F3393A41-71D2-3BC9-56E8-CCD9E25BAEBA}"/>
                </a:ext>
              </a:extLst>
            </p:cNvPr>
            <p:cNvSpPr/>
            <p:nvPr/>
          </p:nvSpPr>
          <p:spPr>
            <a:xfrm>
              <a:off x="6210616" y="3856674"/>
              <a:ext cx="2613" cy="8048"/>
            </a:xfrm>
            <a:custGeom>
              <a:avLst/>
              <a:gdLst/>
              <a:ahLst/>
              <a:cxnLst/>
              <a:rect l="l" t="t" r="r" b="b"/>
              <a:pathLst>
                <a:path w="2613" h="8048" extrusionOk="0">
                  <a:moveTo>
                    <a:pt x="2119" y="174"/>
                  </a:moveTo>
                  <a:cubicBezTo>
                    <a:pt x="1514" y="2111"/>
                    <a:pt x="1231" y="2999"/>
                    <a:pt x="969" y="3928"/>
                  </a:cubicBezTo>
                  <a:cubicBezTo>
                    <a:pt x="727" y="4816"/>
                    <a:pt x="484" y="5764"/>
                    <a:pt x="0" y="7742"/>
                  </a:cubicBezTo>
                  <a:cubicBezTo>
                    <a:pt x="0" y="7883"/>
                    <a:pt x="60" y="8004"/>
                    <a:pt x="202" y="8045"/>
                  </a:cubicBezTo>
                  <a:cubicBezTo>
                    <a:pt x="323" y="8065"/>
                    <a:pt x="464" y="8004"/>
                    <a:pt x="484" y="7863"/>
                  </a:cubicBezTo>
                  <a:cubicBezTo>
                    <a:pt x="969" y="5905"/>
                    <a:pt x="1211" y="4957"/>
                    <a:pt x="1433" y="4069"/>
                  </a:cubicBezTo>
                  <a:cubicBezTo>
                    <a:pt x="1715" y="3120"/>
                    <a:pt x="1978" y="2253"/>
                    <a:pt x="2603" y="335"/>
                  </a:cubicBezTo>
                  <a:cubicBezTo>
                    <a:pt x="2644" y="194"/>
                    <a:pt x="2563" y="53"/>
                    <a:pt x="2442" y="12"/>
                  </a:cubicBezTo>
                  <a:cubicBezTo>
                    <a:pt x="2301" y="-28"/>
                    <a:pt x="2159" y="32"/>
                    <a:pt x="2119" y="1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32"/>
          <p:cNvSpPr txBox="1">
            <a:spLocks noGrp="1"/>
          </p:cNvSpPr>
          <p:nvPr>
            <p:ph type="title" idx="4"/>
          </p:nvPr>
        </p:nvSpPr>
        <p:spPr>
          <a:xfrm>
            <a:off x="720000" y="2268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br>
              <a:rPr lang="en" dirty="0"/>
            </a:br>
            <a:br>
              <a:rPr lang="en" dirty="0"/>
            </a:br>
            <a:endParaRPr dirty="0"/>
          </a:p>
        </p:txBody>
      </p:sp>
      <p:sp>
        <p:nvSpPr>
          <p:cNvPr id="1462" name="Google Shape;1462;p32"/>
          <p:cNvSpPr txBox="1">
            <a:spLocks noGrp="1"/>
          </p:cNvSpPr>
          <p:nvPr>
            <p:ph type="title"/>
          </p:nvPr>
        </p:nvSpPr>
        <p:spPr>
          <a:xfrm>
            <a:off x="720000" y="1044456"/>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463" name="Google Shape;1463;p32"/>
          <p:cNvSpPr txBox="1">
            <a:spLocks noGrp="1"/>
          </p:cNvSpPr>
          <p:nvPr>
            <p:ph type="subTitle" idx="1"/>
          </p:nvPr>
        </p:nvSpPr>
        <p:spPr>
          <a:xfrm>
            <a:off x="1248070" y="1004511"/>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Description</a:t>
            </a:r>
            <a:endParaRPr dirty="0"/>
          </a:p>
        </p:txBody>
      </p:sp>
      <p:sp>
        <p:nvSpPr>
          <p:cNvPr id="1464" name="Google Shape;1464;p32"/>
          <p:cNvSpPr txBox="1">
            <a:spLocks noGrp="1"/>
          </p:cNvSpPr>
          <p:nvPr>
            <p:ph type="title" idx="2"/>
          </p:nvPr>
        </p:nvSpPr>
        <p:spPr>
          <a:xfrm>
            <a:off x="720000" y="1742592"/>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465" name="Google Shape;1465;p32"/>
          <p:cNvSpPr txBox="1">
            <a:spLocks noGrp="1"/>
          </p:cNvSpPr>
          <p:nvPr>
            <p:ph type="subTitle" idx="5"/>
          </p:nvPr>
        </p:nvSpPr>
        <p:spPr>
          <a:xfrm>
            <a:off x="1241700" y="1720842"/>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sp>
        <p:nvSpPr>
          <p:cNvPr id="1466" name="Google Shape;1466;p32"/>
          <p:cNvSpPr txBox="1">
            <a:spLocks noGrp="1"/>
          </p:cNvSpPr>
          <p:nvPr>
            <p:ph type="title" idx="3"/>
          </p:nvPr>
        </p:nvSpPr>
        <p:spPr>
          <a:xfrm>
            <a:off x="720000" y="2440728"/>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67" name="Google Shape;1467;p32"/>
          <p:cNvSpPr txBox="1">
            <a:spLocks noGrp="1"/>
          </p:cNvSpPr>
          <p:nvPr>
            <p:ph type="subTitle" idx="6"/>
          </p:nvPr>
        </p:nvSpPr>
        <p:spPr>
          <a:xfrm>
            <a:off x="1241700" y="2418978"/>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Work</a:t>
            </a:r>
            <a:endParaRPr dirty="0"/>
          </a:p>
        </p:txBody>
      </p:sp>
      <p:sp>
        <p:nvSpPr>
          <p:cNvPr id="1468" name="Google Shape;1468;p32"/>
          <p:cNvSpPr txBox="1">
            <a:spLocks noGrp="1"/>
          </p:cNvSpPr>
          <p:nvPr>
            <p:ph type="title" idx="7"/>
          </p:nvPr>
        </p:nvSpPr>
        <p:spPr>
          <a:xfrm>
            <a:off x="720000" y="3138864"/>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469" name="Google Shape;1469;p32"/>
          <p:cNvSpPr txBox="1">
            <a:spLocks noGrp="1"/>
          </p:cNvSpPr>
          <p:nvPr>
            <p:ph type="subTitle" idx="9"/>
          </p:nvPr>
        </p:nvSpPr>
        <p:spPr>
          <a:xfrm>
            <a:off x="1241700" y="3117114"/>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a:t>
            </a:r>
          </a:p>
        </p:txBody>
      </p:sp>
      <p:sp>
        <p:nvSpPr>
          <p:cNvPr id="1472" name="Google Shape;1472;p32"/>
          <p:cNvSpPr txBox="1">
            <a:spLocks noGrp="1"/>
          </p:cNvSpPr>
          <p:nvPr>
            <p:ph type="title" idx="14"/>
          </p:nvPr>
        </p:nvSpPr>
        <p:spPr>
          <a:xfrm>
            <a:off x="4629000" y="1044456"/>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1473" name="Google Shape;1473;p32"/>
          <p:cNvSpPr txBox="1">
            <a:spLocks noGrp="1"/>
          </p:cNvSpPr>
          <p:nvPr>
            <p:ph type="subTitle" idx="17"/>
          </p:nvPr>
        </p:nvSpPr>
        <p:spPr>
          <a:xfrm>
            <a:off x="5150700" y="1022706"/>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Of System</a:t>
            </a:r>
            <a:endParaRPr dirty="0"/>
          </a:p>
        </p:txBody>
      </p:sp>
      <p:sp>
        <p:nvSpPr>
          <p:cNvPr id="1474" name="Google Shape;1474;p32"/>
          <p:cNvSpPr txBox="1">
            <a:spLocks noGrp="1"/>
          </p:cNvSpPr>
          <p:nvPr>
            <p:ph type="title" idx="15"/>
          </p:nvPr>
        </p:nvSpPr>
        <p:spPr>
          <a:xfrm>
            <a:off x="4629000" y="1742596"/>
            <a:ext cx="521700" cy="48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1475" name="Google Shape;1475;p32"/>
          <p:cNvSpPr txBox="1">
            <a:spLocks noGrp="1"/>
          </p:cNvSpPr>
          <p:nvPr>
            <p:ph type="subTitle" idx="18"/>
          </p:nvPr>
        </p:nvSpPr>
        <p:spPr>
          <a:xfrm>
            <a:off x="5150700" y="1720846"/>
            <a:ext cx="32733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grpSp>
        <p:nvGrpSpPr>
          <p:cNvPr id="1480" name="Google Shape;1480;p32"/>
          <p:cNvGrpSpPr/>
          <p:nvPr/>
        </p:nvGrpSpPr>
        <p:grpSpPr>
          <a:xfrm>
            <a:off x="7707697" y="9134"/>
            <a:ext cx="1442399" cy="1051722"/>
            <a:chOff x="7913347" y="27296"/>
            <a:chExt cx="1442399" cy="1051722"/>
          </a:xfrm>
        </p:grpSpPr>
        <p:sp>
          <p:nvSpPr>
            <p:cNvPr id="1481" name="Google Shape;1481;p32"/>
            <p:cNvSpPr/>
            <p:nvPr/>
          </p:nvSpPr>
          <p:spPr>
            <a:xfrm>
              <a:off x="8128608" y="27296"/>
              <a:ext cx="1015397" cy="1015397"/>
            </a:xfrm>
            <a:custGeom>
              <a:avLst/>
              <a:gdLst/>
              <a:ahLst/>
              <a:cxnLst/>
              <a:rect l="l" t="t" r="r" b="b"/>
              <a:pathLst>
                <a:path w="544449" h="544449" extrusionOk="0">
                  <a:moveTo>
                    <a:pt x="544449" y="272225"/>
                  </a:moveTo>
                  <a:cubicBezTo>
                    <a:pt x="544449" y="422570"/>
                    <a:pt x="422570" y="544449"/>
                    <a:pt x="272225" y="544449"/>
                  </a:cubicBezTo>
                  <a:cubicBezTo>
                    <a:pt x="121879" y="544449"/>
                    <a:pt x="0" y="422570"/>
                    <a:pt x="0" y="272225"/>
                  </a:cubicBezTo>
                  <a:cubicBezTo>
                    <a:pt x="0" y="121879"/>
                    <a:pt x="121879" y="0"/>
                    <a:pt x="272225" y="0"/>
                  </a:cubicBezTo>
                  <a:cubicBezTo>
                    <a:pt x="422570" y="0"/>
                    <a:pt x="544449" y="121879"/>
                    <a:pt x="544449" y="2722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32"/>
            <p:cNvSpPr/>
            <p:nvPr/>
          </p:nvSpPr>
          <p:spPr>
            <a:xfrm>
              <a:off x="7913347" y="696375"/>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32"/>
            <p:cNvSpPr/>
            <p:nvPr/>
          </p:nvSpPr>
          <p:spPr>
            <a:xfrm>
              <a:off x="8428900" y="576546"/>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4" name="Google Shape;1484;p32"/>
          <p:cNvGrpSpPr/>
          <p:nvPr/>
        </p:nvGrpSpPr>
        <p:grpSpPr>
          <a:xfrm rot="-3828850" flipH="1">
            <a:off x="167320" y="1211319"/>
            <a:ext cx="326068" cy="122386"/>
            <a:chOff x="177600" y="2303162"/>
            <a:chExt cx="326056" cy="122381"/>
          </a:xfrm>
        </p:grpSpPr>
        <p:sp>
          <p:nvSpPr>
            <p:cNvPr id="1485" name="Google Shape;1485;p32"/>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32"/>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oogle Shape;2417;p47">
            <a:extLst>
              <a:ext uri="{FF2B5EF4-FFF2-40B4-BE49-F238E27FC236}">
                <a16:creationId xmlns:a16="http://schemas.microsoft.com/office/drawing/2014/main" id="{1570B69D-FB12-BF54-CF51-14209FC76034}"/>
              </a:ext>
            </a:extLst>
          </p:cNvPr>
          <p:cNvGrpSpPr/>
          <p:nvPr/>
        </p:nvGrpSpPr>
        <p:grpSpPr>
          <a:xfrm>
            <a:off x="6325899" y="3822752"/>
            <a:ext cx="922902" cy="989864"/>
            <a:chOff x="6610508" y="654185"/>
            <a:chExt cx="274518" cy="294427"/>
          </a:xfrm>
        </p:grpSpPr>
        <p:grpSp>
          <p:nvGrpSpPr>
            <p:cNvPr id="3" name="Google Shape;2418;p47">
              <a:extLst>
                <a:ext uri="{FF2B5EF4-FFF2-40B4-BE49-F238E27FC236}">
                  <a16:creationId xmlns:a16="http://schemas.microsoft.com/office/drawing/2014/main" id="{ABDE3BF3-2D0F-54E5-14DD-B62841C0F2B1}"/>
                </a:ext>
              </a:extLst>
            </p:cNvPr>
            <p:cNvGrpSpPr/>
            <p:nvPr/>
          </p:nvGrpSpPr>
          <p:grpSpPr>
            <a:xfrm>
              <a:off x="6635140" y="795061"/>
              <a:ext cx="206504" cy="153551"/>
              <a:chOff x="6635140" y="795061"/>
              <a:chExt cx="206504" cy="153551"/>
            </a:xfrm>
          </p:grpSpPr>
          <p:sp>
            <p:nvSpPr>
              <p:cNvPr id="17" name="Google Shape;2419;p47">
                <a:extLst>
                  <a:ext uri="{FF2B5EF4-FFF2-40B4-BE49-F238E27FC236}">
                    <a16:creationId xmlns:a16="http://schemas.microsoft.com/office/drawing/2014/main" id="{E158AA7A-8DEF-925D-F558-31196799FACA}"/>
                  </a:ext>
                </a:extLst>
              </p:cNvPr>
              <p:cNvSpPr/>
              <p:nvPr/>
            </p:nvSpPr>
            <p:spPr>
              <a:xfrm>
                <a:off x="6635140" y="832809"/>
                <a:ext cx="206504" cy="115803"/>
              </a:xfrm>
              <a:custGeom>
                <a:avLst/>
                <a:gdLst/>
                <a:ahLst/>
                <a:cxnLst/>
                <a:rect l="l" t="t" r="r" b="b"/>
                <a:pathLst>
                  <a:path w="206504" h="115803" extrusionOk="0">
                    <a:moveTo>
                      <a:pt x="190960" y="6438"/>
                    </a:moveTo>
                    <a:cubicBezTo>
                      <a:pt x="187488" y="6539"/>
                      <a:pt x="184178" y="3814"/>
                      <a:pt x="183573" y="404"/>
                    </a:cubicBezTo>
                    <a:cubicBezTo>
                      <a:pt x="181777" y="4602"/>
                      <a:pt x="177357" y="7548"/>
                      <a:pt x="172775" y="7589"/>
                    </a:cubicBezTo>
                    <a:cubicBezTo>
                      <a:pt x="168194" y="7629"/>
                      <a:pt x="163734" y="4783"/>
                      <a:pt x="161837" y="626"/>
                    </a:cubicBezTo>
                    <a:cubicBezTo>
                      <a:pt x="157316" y="8517"/>
                      <a:pt x="143733" y="8396"/>
                      <a:pt x="139373" y="424"/>
                    </a:cubicBezTo>
                    <a:cubicBezTo>
                      <a:pt x="139272" y="3835"/>
                      <a:pt x="136568" y="7003"/>
                      <a:pt x="133197" y="7629"/>
                    </a:cubicBezTo>
                    <a:cubicBezTo>
                      <a:pt x="129827" y="8255"/>
                      <a:pt x="126174" y="6257"/>
                      <a:pt x="124862" y="3088"/>
                    </a:cubicBezTo>
                    <a:cubicBezTo>
                      <a:pt x="124580" y="6701"/>
                      <a:pt x="121451" y="9869"/>
                      <a:pt x="117839" y="10212"/>
                    </a:cubicBezTo>
                    <a:cubicBezTo>
                      <a:pt x="114226" y="10535"/>
                      <a:pt x="110573" y="7972"/>
                      <a:pt x="109645" y="4480"/>
                    </a:cubicBezTo>
                    <a:cubicBezTo>
                      <a:pt x="108010" y="10717"/>
                      <a:pt x="97798" y="12009"/>
                      <a:pt x="94669" y="6378"/>
                    </a:cubicBezTo>
                    <a:cubicBezTo>
                      <a:pt x="90714" y="12937"/>
                      <a:pt x="79250" y="12473"/>
                      <a:pt x="75839" y="5611"/>
                    </a:cubicBezTo>
                    <a:cubicBezTo>
                      <a:pt x="72529" y="11201"/>
                      <a:pt x="63407" y="11948"/>
                      <a:pt x="59229" y="6963"/>
                    </a:cubicBezTo>
                    <a:cubicBezTo>
                      <a:pt x="54304" y="11464"/>
                      <a:pt x="45666" y="10959"/>
                      <a:pt x="41287" y="5934"/>
                    </a:cubicBezTo>
                    <a:cubicBezTo>
                      <a:pt x="35232" y="11887"/>
                      <a:pt x="23688" y="10434"/>
                      <a:pt x="19288" y="3169"/>
                    </a:cubicBezTo>
                    <a:cubicBezTo>
                      <a:pt x="17653" y="7205"/>
                      <a:pt x="11598" y="8517"/>
                      <a:pt x="8450" y="5510"/>
                    </a:cubicBezTo>
                    <a:cubicBezTo>
                      <a:pt x="8228" y="5288"/>
                      <a:pt x="8066" y="5025"/>
                      <a:pt x="7885" y="4783"/>
                    </a:cubicBezTo>
                    <a:cubicBezTo>
                      <a:pt x="5524" y="10293"/>
                      <a:pt x="3747" y="16106"/>
                      <a:pt x="2496" y="21858"/>
                    </a:cubicBezTo>
                    <a:cubicBezTo>
                      <a:pt x="-2025" y="42686"/>
                      <a:pt x="-1096" y="65896"/>
                      <a:pt x="11074" y="83394"/>
                    </a:cubicBezTo>
                    <a:cubicBezTo>
                      <a:pt x="18642" y="94272"/>
                      <a:pt x="30045" y="102123"/>
                      <a:pt x="42376" y="107007"/>
                    </a:cubicBezTo>
                    <a:cubicBezTo>
                      <a:pt x="54708" y="111892"/>
                      <a:pt x="67968" y="114011"/>
                      <a:pt x="81167" y="115040"/>
                    </a:cubicBezTo>
                    <a:cubicBezTo>
                      <a:pt x="98544" y="116392"/>
                      <a:pt x="116062" y="115948"/>
                      <a:pt x="133339" y="113708"/>
                    </a:cubicBezTo>
                    <a:cubicBezTo>
                      <a:pt x="145590" y="112114"/>
                      <a:pt x="158062" y="109510"/>
                      <a:pt x="168396" y="102729"/>
                    </a:cubicBezTo>
                    <a:cubicBezTo>
                      <a:pt x="176226" y="97602"/>
                      <a:pt x="182402" y="90357"/>
                      <a:pt x="188155" y="82970"/>
                    </a:cubicBezTo>
                    <a:cubicBezTo>
                      <a:pt x="193160" y="76552"/>
                      <a:pt x="197963" y="69892"/>
                      <a:pt x="201172" y="62424"/>
                    </a:cubicBezTo>
                    <a:cubicBezTo>
                      <a:pt x="204200" y="55381"/>
                      <a:pt x="205733" y="47772"/>
                      <a:pt x="206299" y="40123"/>
                    </a:cubicBezTo>
                    <a:cubicBezTo>
                      <a:pt x="207288" y="26540"/>
                      <a:pt x="204704" y="12352"/>
                      <a:pt x="198649" y="242"/>
                    </a:cubicBezTo>
                    <a:cubicBezTo>
                      <a:pt x="198447" y="161"/>
                      <a:pt x="198246" y="101"/>
                      <a:pt x="198044" y="0"/>
                    </a:cubicBezTo>
                    <a:cubicBezTo>
                      <a:pt x="197620" y="3431"/>
                      <a:pt x="194451" y="6337"/>
                      <a:pt x="191000" y="64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420;p47">
                <a:extLst>
                  <a:ext uri="{FF2B5EF4-FFF2-40B4-BE49-F238E27FC236}">
                    <a16:creationId xmlns:a16="http://schemas.microsoft.com/office/drawing/2014/main" id="{E38090C5-A384-A355-A104-99430EB3207B}"/>
                  </a:ext>
                </a:extLst>
              </p:cNvPr>
              <p:cNvSpPr/>
              <p:nvPr/>
            </p:nvSpPr>
            <p:spPr>
              <a:xfrm>
                <a:off x="6643005" y="795061"/>
                <a:ext cx="190724" cy="48750"/>
              </a:xfrm>
              <a:custGeom>
                <a:avLst/>
                <a:gdLst/>
                <a:ahLst/>
                <a:cxnLst/>
                <a:rect l="l" t="t" r="r" b="b"/>
                <a:pathLst>
                  <a:path w="190724" h="48750" extrusionOk="0">
                    <a:moveTo>
                      <a:pt x="170138" y="14639"/>
                    </a:moveTo>
                    <a:cubicBezTo>
                      <a:pt x="160834" y="8766"/>
                      <a:pt x="149956" y="5900"/>
                      <a:pt x="139138" y="3882"/>
                    </a:cubicBezTo>
                    <a:cubicBezTo>
                      <a:pt x="108844" y="-1749"/>
                      <a:pt x="77420" y="-1245"/>
                      <a:pt x="47308" y="5335"/>
                    </a:cubicBezTo>
                    <a:cubicBezTo>
                      <a:pt x="38952" y="7171"/>
                      <a:pt x="31828" y="11450"/>
                      <a:pt x="22261" y="16455"/>
                    </a:cubicBezTo>
                    <a:cubicBezTo>
                      <a:pt x="11847" y="21884"/>
                      <a:pt x="4723" y="31572"/>
                      <a:pt x="0" y="42511"/>
                    </a:cubicBezTo>
                    <a:cubicBezTo>
                      <a:pt x="182" y="42753"/>
                      <a:pt x="343" y="43016"/>
                      <a:pt x="565" y="43238"/>
                    </a:cubicBezTo>
                    <a:cubicBezTo>
                      <a:pt x="3714" y="46245"/>
                      <a:pt x="9768" y="44933"/>
                      <a:pt x="11403" y="40896"/>
                    </a:cubicBezTo>
                    <a:cubicBezTo>
                      <a:pt x="15803" y="48162"/>
                      <a:pt x="27347" y="49595"/>
                      <a:pt x="33402" y="43661"/>
                    </a:cubicBezTo>
                    <a:cubicBezTo>
                      <a:pt x="37782" y="48687"/>
                      <a:pt x="46399" y="49191"/>
                      <a:pt x="51344" y="44691"/>
                    </a:cubicBezTo>
                    <a:cubicBezTo>
                      <a:pt x="55502" y="49676"/>
                      <a:pt x="64644" y="48949"/>
                      <a:pt x="67954" y="43338"/>
                    </a:cubicBezTo>
                    <a:cubicBezTo>
                      <a:pt x="71365" y="50180"/>
                      <a:pt x="82829" y="50645"/>
                      <a:pt x="86785" y="44105"/>
                    </a:cubicBezTo>
                    <a:cubicBezTo>
                      <a:pt x="89913" y="49736"/>
                      <a:pt x="100125" y="48445"/>
                      <a:pt x="101760" y="42208"/>
                    </a:cubicBezTo>
                    <a:cubicBezTo>
                      <a:pt x="102688" y="45720"/>
                      <a:pt x="106341" y="48263"/>
                      <a:pt x="109954" y="47940"/>
                    </a:cubicBezTo>
                    <a:cubicBezTo>
                      <a:pt x="113567" y="47617"/>
                      <a:pt x="116695" y="44428"/>
                      <a:pt x="116977" y="40816"/>
                    </a:cubicBezTo>
                    <a:cubicBezTo>
                      <a:pt x="118289" y="43984"/>
                      <a:pt x="121942" y="45962"/>
                      <a:pt x="125313" y="45357"/>
                    </a:cubicBezTo>
                    <a:cubicBezTo>
                      <a:pt x="128683" y="44731"/>
                      <a:pt x="131388" y="41583"/>
                      <a:pt x="131489" y="38152"/>
                    </a:cubicBezTo>
                    <a:cubicBezTo>
                      <a:pt x="135868" y="46124"/>
                      <a:pt x="149431" y="46265"/>
                      <a:pt x="153952" y="38353"/>
                    </a:cubicBezTo>
                    <a:cubicBezTo>
                      <a:pt x="155849" y="42511"/>
                      <a:pt x="160329" y="45357"/>
                      <a:pt x="164891" y="45316"/>
                    </a:cubicBezTo>
                    <a:cubicBezTo>
                      <a:pt x="169472" y="45276"/>
                      <a:pt x="173872" y="42329"/>
                      <a:pt x="175688" y="38131"/>
                    </a:cubicBezTo>
                    <a:cubicBezTo>
                      <a:pt x="176294" y="41542"/>
                      <a:pt x="179624" y="44247"/>
                      <a:pt x="183075" y="44166"/>
                    </a:cubicBezTo>
                    <a:cubicBezTo>
                      <a:pt x="186546" y="44065"/>
                      <a:pt x="189715" y="41179"/>
                      <a:pt x="190119" y="37748"/>
                    </a:cubicBezTo>
                    <a:cubicBezTo>
                      <a:pt x="190321" y="37849"/>
                      <a:pt x="190522" y="37909"/>
                      <a:pt x="190724" y="37990"/>
                    </a:cubicBezTo>
                    <a:cubicBezTo>
                      <a:pt x="185981" y="28525"/>
                      <a:pt x="179099" y="20310"/>
                      <a:pt x="170098" y="146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 name="Google Shape;2421;p47">
              <a:extLst>
                <a:ext uri="{FF2B5EF4-FFF2-40B4-BE49-F238E27FC236}">
                  <a16:creationId xmlns:a16="http://schemas.microsoft.com/office/drawing/2014/main" id="{EE17CCA4-B524-F491-43BD-965090541C8F}"/>
                </a:ext>
              </a:extLst>
            </p:cNvPr>
            <p:cNvGrpSpPr/>
            <p:nvPr/>
          </p:nvGrpSpPr>
          <p:grpSpPr>
            <a:xfrm>
              <a:off x="6610508" y="654185"/>
              <a:ext cx="274518" cy="181778"/>
              <a:chOff x="6610508" y="654185"/>
              <a:chExt cx="274518" cy="181778"/>
            </a:xfrm>
          </p:grpSpPr>
          <p:grpSp>
            <p:nvGrpSpPr>
              <p:cNvPr id="10" name="Google Shape;2422;p47">
                <a:extLst>
                  <a:ext uri="{FF2B5EF4-FFF2-40B4-BE49-F238E27FC236}">
                    <a16:creationId xmlns:a16="http://schemas.microsoft.com/office/drawing/2014/main" id="{452938EE-A37E-5E44-A5EE-18E10324CF59}"/>
                  </a:ext>
                </a:extLst>
              </p:cNvPr>
              <p:cNvGrpSpPr/>
              <p:nvPr/>
            </p:nvGrpSpPr>
            <p:grpSpPr>
              <a:xfrm>
                <a:off x="6610508" y="654185"/>
                <a:ext cx="274518" cy="181778"/>
                <a:chOff x="6610508" y="654185"/>
                <a:chExt cx="274518" cy="181778"/>
              </a:xfrm>
            </p:grpSpPr>
            <p:sp>
              <p:nvSpPr>
                <p:cNvPr id="15" name="Google Shape;2423;p47">
                  <a:extLst>
                    <a:ext uri="{FF2B5EF4-FFF2-40B4-BE49-F238E27FC236}">
                      <a16:creationId xmlns:a16="http://schemas.microsoft.com/office/drawing/2014/main" id="{3E1D6C0D-8AA5-1B32-5775-60E0AA6E908C}"/>
                    </a:ext>
                  </a:extLst>
                </p:cNvPr>
                <p:cNvSpPr/>
                <p:nvPr/>
              </p:nvSpPr>
              <p:spPr>
                <a:xfrm>
                  <a:off x="6610508" y="654185"/>
                  <a:ext cx="274518" cy="181778"/>
                </a:xfrm>
                <a:custGeom>
                  <a:avLst/>
                  <a:gdLst/>
                  <a:ahLst/>
                  <a:cxnLst/>
                  <a:rect l="l" t="t" r="r" b="b"/>
                  <a:pathLst>
                    <a:path w="274518" h="181778" extrusionOk="0">
                      <a:moveTo>
                        <a:pt x="147315" y="168351"/>
                      </a:moveTo>
                      <a:cubicBezTo>
                        <a:pt x="146689" y="170187"/>
                        <a:pt x="146729" y="172226"/>
                        <a:pt x="147436" y="174022"/>
                      </a:cubicBezTo>
                      <a:cubicBezTo>
                        <a:pt x="149757" y="173881"/>
                        <a:pt x="151331" y="171681"/>
                        <a:pt x="152542" y="169703"/>
                      </a:cubicBezTo>
                      <a:cubicBezTo>
                        <a:pt x="153934" y="167442"/>
                        <a:pt x="155327" y="165182"/>
                        <a:pt x="156720" y="162942"/>
                      </a:cubicBezTo>
                      <a:cubicBezTo>
                        <a:pt x="155932" y="167241"/>
                        <a:pt x="155367" y="171560"/>
                        <a:pt x="155045" y="175919"/>
                      </a:cubicBezTo>
                      <a:cubicBezTo>
                        <a:pt x="156114" y="176363"/>
                        <a:pt x="157245" y="175455"/>
                        <a:pt x="157971" y="174567"/>
                      </a:cubicBezTo>
                      <a:cubicBezTo>
                        <a:pt x="159545" y="172629"/>
                        <a:pt x="160716" y="170369"/>
                        <a:pt x="161402" y="167967"/>
                      </a:cubicBezTo>
                      <a:cubicBezTo>
                        <a:pt x="160534" y="170409"/>
                        <a:pt x="160191" y="173013"/>
                        <a:pt x="160373" y="175596"/>
                      </a:cubicBezTo>
                      <a:cubicBezTo>
                        <a:pt x="160433" y="176525"/>
                        <a:pt x="160777" y="177655"/>
                        <a:pt x="161685" y="177836"/>
                      </a:cubicBezTo>
                      <a:cubicBezTo>
                        <a:pt x="162451" y="177978"/>
                        <a:pt x="163138" y="177332"/>
                        <a:pt x="163622" y="176706"/>
                      </a:cubicBezTo>
                      <a:cubicBezTo>
                        <a:pt x="165721" y="173982"/>
                        <a:pt x="167194" y="170773"/>
                        <a:pt x="167881" y="167402"/>
                      </a:cubicBezTo>
                      <a:cubicBezTo>
                        <a:pt x="167033" y="169905"/>
                        <a:pt x="166972" y="172670"/>
                        <a:pt x="167679" y="175213"/>
                      </a:cubicBezTo>
                      <a:cubicBezTo>
                        <a:pt x="168022" y="176464"/>
                        <a:pt x="168708" y="177776"/>
                        <a:pt x="169939" y="178139"/>
                      </a:cubicBezTo>
                      <a:cubicBezTo>
                        <a:pt x="171352" y="178543"/>
                        <a:pt x="172765" y="177513"/>
                        <a:pt x="173693" y="176383"/>
                      </a:cubicBezTo>
                      <a:cubicBezTo>
                        <a:pt x="175389" y="174264"/>
                        <a:pt x="176297" y="171519"/>
                        <a:pt x="176176" y="168815"/>
                      </a:cubicBezTo>
                      <a:cubicBezTo>
                        <a:pt x="176801" y="169642"/>
                        <a:pt x="176741" y="170793"/>
                        <a:pt x="176923" y="171842"/>
                      </a:cubicBezTo>
                      <a:cubicBezTo>
                        <a:pt x="177104" y="172872"/>
                        <a:pt x="177851" y="174042"/>
                        <a:pt x="178880" y="173901"/>
                      </a:cubicBezTo>
                      <a:cubicBezTo>
                        <a:pt x="179930" y="173760"/>
                        <a:pt x="180313" y="172448"/>
                        <a:pt x="180434" y="171398"/>
                      </a:cubicBezTo>
                      <a:cubicBezTo>
                        <a:pt x="180858" y="167806"/>
                        <a:pt x="180939" y="164193"/>
                        <a:pt x="180717" y="160580"/>
                      </a:cubicBezTo>
                      <a:cubicBezTo>
                        <a:pt x="182957" y="163446"/>
                        <a:pt x="183663" y="167483"/>
                        <a:pt x="185076" y="171176"/>
                      </a:cubicBezTo>
                      <a:cubicBezTo>
                        <a:pt x="186489" y="174890"/>
                        <a:pt x="189032" y="178603"/>
                        <a:pt x="192887" y="179512"/>
                      </a:cubicBezTo>
                      <a:cubicBezTo>
                        <a:pt x="193795" y="179734"/>
                        <a:pt x="194804" y="179754"/>
                        <a:pt x="195652" y="179350"/>
                      </a:cubicBezTo>
                      <a:cubicBezTo>
                        <a:pt x="196883" y="178745"/>
                        <a:pt x="197488" y="177372"/>
                        <a:pt x="197912" y="176081"/>
                      </a:cubicBezTo>
                      <a:cubicBezTo>
                        <a:pt x="199123" y="172347"/>
                        <a:pt x="199507" y="168351"/>
                        <a:pt x="199022" y="164455"/>
                      </a:cubicBezTo>
                      <a:cubicBezTo>
                        <a:pt x="200435" y="167220"/>
                        <a:pt x="202070" y="169864"/>
                        <a:pt x="203906" y="172347"/>
                      </a:cubicBezTo>
                      <a:cubicBezTo>
                        <a:pt x="204734" y="173457"/>
                        <a:pt x="206389" y="174607"/>
                        <a:pt x="207297" y="173558"/>
                      </a:cubicBezTo>
                      <a:cubicBezTo>
                        <a:pt x="207822" y="172952"/>
                        <a:pt x="207620" y="172044"/>
                        <a:pt x="207398" y="171297"/>
                      </a:cubicBezTo>
                      <a:cubicBezTo>
                        <a:pt x="206913" y="169663"/>
                        <a:pt x="206429" y="168028"/>
                        <a:pt x="205945" y="166393"/>
                      </a:cubicBezTo>
                      <a:cubicBezTo>
                        <a:pt x="207620" y="169400"/>
                        <a:pt x="209315" y="172428"/>
                        <a:pt x="210990" y="175435"/>
                      </a:cubicBezTo>
                      <a:cubicBezTo>
                        <a:pt x="211495" y="176343"/>
                        <a:pt x="212222" y="177372"/>
                        <a:pt x="213271" y="177312"/>
                      </a:cubicBezTo>
                      <a:cubicBezTo>
                        <a:pt x="214301" y="173497"/>
                        <a:pt x="213271" y="169440"/>
                        <a:pt x="212242" y="165626"/>
                      </a:cubicBezTo>
                      <a:cubicBezTo>
                        <a:pt x="214058" y="168916"/>
                        <a:pt x="216258" y="171983"/>
                        <a:pt x="218761" y="174769"/>
                      </a:cubicBezTo>
                      <a:cubicBezTo>
                        <a:pt x="219911" y="170752"/>
                        <a:pt x="219729" y="166393"/>
                        <a:pt x="218256" y="162478"/>
                      </a:cubicBezTo>
                      <a:cubicBezTo>
                        <a:pt x="220638" y="163890"/>
                        <a:pt x="222656" y="164799"/>
                        <a:pt x="224775" y="165384"/>
                      </a:cubicBezTo>
                      <a:cubicBezTo>
                        <a:pt x="225764" y="165666"/>
                        <a:pt x="226814" y="165868"/>
                        <a:pt x="227843" y="165747"/>
                      </a:cubicBezTo>
                      <a:cubicBezTo>
                        <a:pt x="228872" y="165626"/>
                        <a:pt x="229902" y="165142"/>
                        <a:pt x="230467" y="164274"/>
                      </a:cubicBezTo>
                      <a:cubicBezTo>
                        <a:pt x="231254" y="163083"/>
                        <a:pt x="231011" y="161468"/>
                        <a:pt x="230446" y="160157"/>
                      </a:cubicBezTo>
                      <a:cubicBezTo>
                        <a:pt x="229861" y="158845"/>
                        <a:pt x="228993" y="157674"/>
                        <a:pt x="228509" y="156322"/>
                      </a:cubicBezTo>
                      <a:cubicBezTo>
                        <a:pt x="234563" y="158784"/>
                        <a:pt x="241123" y="159591"/>
                        <a:pt x="247521" y="158845"/>
                      </a:cubicBezTo>
                      <a:cubicBezTo>
                        <a:pt x="247864" y="158804"/>
                        <a:pt x="248227" y="158744"/>
                        <a:pt x="248429" y="158461"/>
                      </a:cubicBezTo>
                      <a:cubicBezTo>
                        <a:pt x="248752" y="158017"/>
                        <a:pt x="248388" y="157412"/>
                        <a:pt x="248025" y="157008"/>
                      </a:cubicBezTo>
                      <a:cubicBezTo>
                        <a:pt x="246370" y="155232"/>
                        <a:pt x="244170" y="153961"/>
                        <a:pt x="241789" y="153456"/>
                      </a:cubicBezTo>
                      <a:cubicBezTo>
                        <a:pt x="244796" y="154102"/>
                        <a:pt x="247945" y="154122"/>
                        <a:pt x="250972" y="153537"/>
                      </a:cubicBezTo>
                      <a:cubicBezTo>
                        <a:pt x="251335" y="153456"/>
                        <a:pt x="251739" y="153355"/>
                        <a:pt x="251961" y="153073"/>
                      </a:cubicBezTo>
                      <a:cubicBezTo>
                        <a:pt x="252284" y="152608"/>
                        <a:pt x="252021" y="151962"/>
                        <a:pt x="251718" y="151498"/>
                      </a:cubicBezTo>
                      <a:cubicBezTo>
                        <a:pt x="250568" y="149722"/>
                        <a:pt x="248853" y="148309"/>
                        <a:pt x="246875" y="147543"/>
                      </a:cubicBezTo>
                      <a:cubicBezTo>
                        <a:pt x="248994" y="147684"/>
                        <a:pt x="250952" y="148673"/>
                        <a:pt x="252990" y="149278"/>
                      </a:cubicBezTo>
                      <a:cubicBezTo>
                        <a:pt x="255029" y="149884"/>
                        <a:pt x="257430" y="150065"/>
                        <a:pt x="259105" y="148774"/>
                      </a:cubicBezTo>
                      <a:cubicBezTo>
                        <a:pt x="258782" y="147179"/>
                        <a:pt x="258177" y="145645"/>
                        <a:pt x="257289" y="144273"/>
                      </a:cubicBezTo>
                      <a:cubicBezTo>
                        <a:pt x="260780" y="145040"/>
                        <a:pt x="264474" y="145444"/>
                        <a:pt x="268127" y="145181"/>
                      </a:cubicBezTo>
                      <a:cubicBezTo>
                        <a:pt x="269459" y="145080"/>
                        <a:pt x="270811" y="144899"/>
                        <a:pt x="271961" y="144212"/>
                      </a:cubicBezTo>
                      <a:cubicBezTo>
                        <a:pt x="273112" y="143526"/>
                        <a:pt x="273980" y="142275"/>
                        <a:pt x="273859" y="140943"/>
                      </a:cubicBezTo>
                      <a:cubicBezTo>
                        <a:pt x="273738" y="139651"/>
                        <a:pt x="272668" y="138581"/>
                        <a:pt x="271457" y="138097"/>
                      </a:cubicBezTo>
                      <a:cubicBezTo>
                        <a:pt x="270246" y="137593"/>
                        <a:pt x="268914" y="137552"/>
                        <a:pt x="267602" y="137532"/>
                      </a:cubicBezTo>
                      <a:cubicBezTo>
                        <a:pt x="269298" y="137895"/>
                        <a:pt x="271094" y="137815"/>
                        <a:pt x="272769" y="137310"/>
                      </a:cubicBezTo>
                      <a:cubicBezTo>
                        <a:pt x="273374" y="137128"/>
                        <a:pt x="274020" y="136826"/>
                        <a:pt x="274323" y="136281"/>
                      </a:cubicBezTo>
                      <a:cubicBezTo>
                        <a:pt x="274727" y="135574"/>
                        <a:pt x="274444" y="134666"/>
                        <a:pt x="274020" y="133980"/>
                      </a:cubicBezTo>
                      <a:cubicBezTo>
                        <a:pt x="272527" y="131619"/>
                        <a:pt x="269519" y="130791"/>
                        <a:pt x="266775" y="130246"/>
                      </a:cubicBezTo>
                      <a:cubicBezTo>
                        <a:pt x="261063" y="129096"/>
                        <a:pt x="255271" y="128248"/>
                        <a:pt x="249458" y="127764"/>
                      </a:cubicBezTo>
                      <a:cubicBezTo>
                        <a:pt x="252950" y="128672"/>
                        <a:pt x="256724" y="128490"/>
                        <a:pt x="260115" y="127219"/>
                      </a:cubicBezTo>
                      <a:cubicBezTo>
                        <a:pt x="260518" y="127078"/>
                        <a:pt x="260922" y="126876"/>
                        <a:pt x="261124" y="126512"/>
                      </a:cubicBezTo>
                      <a:cubicBezTo>
                        <a:pt x="261446" y="125927"/>
                        <a:pt x="261063" y="125201"/>
                        <a:pt x="260619" y="124676"/>
                      </a:cubicBezTo>
                      <a:cubicBezTo>
                        <a:pt x="258863" y="122496"/>
                        <a:pt x="256259" y="121023"/>
                        <a:pt x="253495" y="120619"/>
                      </a:cubicBezTo>
                      <a:cubicBezTo>
                        <a:pt x="256724" y="120801"/>
                        <a:pt x="259993" y="120316"/>
                        <a:pt x="263041" y="119186"/>
                      </a:cubicBezTo>
                      <a:cubicBezTo>
                        <a:pt x="257551" y="117148"/>
                        <a:pt x="251577" y="116441"/>
                        <a:pt x="245744" y="117128"/>
                      </a:cubicBezTo>
                      <a:lnTo>
                        <a:pt x="245906" y="116522"/>
                      </a:lnTo>
                      <a:cubicBezTo>
                        <a:pt x="245906" y="116320"/>
                        <a:pt x="245523" y="116542"/>
                        <a:pt x="245664" y="116704"/>
                      </a:cubicBezTo>
                      <a:cubicBezTo>
                        <a:pt x="245805" y="116865"/>
                        <a:pt x="246047" y="116784"/>
                        <a:pt x="246249" y="116704"/>
                      </a:cubicBezTo>
                      <a:cubicBezTo>
                        <a:pt x="247299" y="116240"/>
                        <a:pt x="248348" y="115775"/>
                        <a:pt x="249398" y="115291"/>
                      </a:cubicBezTo>
                      <a:cubicBezTo>
                        <a:pt x="254968" y="112809"/>
                        <a:pt x="260680" y="110225"/>
                        <a:pt x="264938" y="105825"/>
                      </a:cubicBezTo>
                      <a:cubicBezTo>
                        <a:pt x="265321" y="105442"/>
                        <a:pt x="265705" y="104917"/>
                        <a:pt x="265523" y="104392"/>
                      </a:cubicBezTo>
                      <a:cubicBezTo>
                        <a:pt x="265342" y="103847"/>
                        <a:pt x="264656" y="103706"/>
                        <a:pt x="264090" y="103666"/>
                      </a:cubicBezTo>
                      <a:cubicBezTo>
                        <a:pt x="258197" y="103222"/>
                        <a:pt x="252425" y="105240"/>
                        <a:pt x="246855" y="107198"/>
                      </a:cubicBezTo>
                      <a:cubicBezTo>
                        <a:pt x="250972" y="105583"/>
                        <a:pt x="255372" y="103767"/>
                        <a:pt x="257793" y="100073"/>
                      </a:cubicBezTo>
                      <a:cubicBezTo>
                        <a:pt x="258257" y="99367"/>
                        <a:pt x="258601" y="98338"/>
                        <a:pt x="257975" y="97752"/>
                      </a:cubicBezTo>
                      <a:cubicBezTo>
                        <a:pt x="257673" y="97470"/>
                        <a:pt x="257208" y="97389"/>
                        <a:pt x="256804" y="97349"/>
                      </a:cubicBezTo>
                      <a:cubicBezTo>
                        <a:pt x="253495" y="96965"/>
                        <a:pt x="250145" y="96804"/>
                        <a:pt x="246814" y="96844"/>
                      </a:cubicBezTo>
                      <a:cubicBezTo>
                        <a:pt x="251234" y="94019"/>
                        <a:pt x="255150" y="90628"/>
                        <a:pt x="258702" y="86854"/>
                      </a:cubicBezTo>
                      <a:cubicBezTo>
                        <a:pt x="259812" y="85663"/>
                        <a:pt x="260901" y="83746"/>
                        <a:pt x="259731" y="82595"/>
                      </a:cubicBezTo>
                      <a:cubicBezTo>
                        <a:pt x="259105" y="81990"/>
                        <a:pt x="258137" y="81970"/>
                        <a:pt x="257248" y="82050"/>
                      </a:cubicBezTo>
                      <a:cubicBezTo>
                        <a:pt x="253737" y="82353"/>
                        <a:pt x="250286" y="83362"/>
                        <a:pt x="247157" y="84997"/>
                      </a:cubicBezTo>
                      <a:cubicBezTo>
                        <a:pt x="249902" y="83120"/>
                        <a:pt x="252647" y="81243"/>
                        <a:pt x="255372" y="79346"/>
                      </a:cubicBezTo>
                      <a:cubicBezTo>
                        <a:pt x="256583" y="78519"/>
                        <a:pt x="257955" y="76964"/>
                        <a:pt x="257067" y="75794"/>
                      </a:cubicBezTo>
                      <a:cubicBezTo>
                        <a:pt x="256784" y="75431"/>
                        <a:pt x="256340" y="75209"/>
                        <a:pt x="255896" y="75067"/>
                      </a:cubicBezTo>
                      <a:cubicBezTo>
                        <a:pt x="250609" y="73231"/>
                        <a:pt x="245079" y="76884"/>
                        <a:pt x="239508" y="77449"/>
                      </a:cubicBezTo>
                      <a:cubicBezTo>
                        <a:pt x="245543" y="75269"/>
                        <a:pt x="250992" y="71455"/>
                        <a:pt x="255109" y="66510"/>
                      </a:cubicBezTo>
                      <a:cubicBezTo>
                        <a:pt x="248711" y="65117"/>
                        <a:pt x="242435" y="68871"/>
                        <a:pt x="236965" y="72464"/>
                      </a:cubicBezTo>
                      <a:cubicBezTo>
                        <a:pt x="241143" y="69053"/>
                        <a:pt x="244998" y="65238"/>
                        <a:pt x="248449" y="61101"/>
                      </a:cubicBezTo>
                      <a:cubicBezTo>
                        <a:pt x="246855" y="59466"/>
                        <a:pt x="244130" y="60657"/>
                        <a:pt x="242213" y="61888"/>
                      </a:cubicBezTo>
                      <a:cubicBezTo>
                        <a:pt x="237752" y="64774"/>
                        <a:pt x="233312" y="67681"/>
                        <a:pt x="228852" y="70567"/>
                      </a:cubicBezTo>
                      <a:cubicBezTo>
                        <a:pt x="233776" y="67519"/>
                        <a:pt x="238136" y="63523"/>
                        <a:pt x="241587" y="58881"/>
                      </a:cubicBezTo>
                      <a:cubicBezTo>
                        <a:pt x="238338" y="57367"/>
                        <a:pt x="234543" y="59143"/>
                        <a:pt x="231456" y="60980"/>
                      </a:cubicBezTo>
                      <a:cubicBezTo>
                        <a:pt x="227580" y="63281"/>
                        <a:pt x="223786" y="65723"/>
                        <a:pt x="220093" y="68306"/>
                      </a:cubicBezTo>
                      <a:cubicBezTo>
                        <a:pt x="223524" y="64552"/>
                        <a:pt x="226652" y="60536"/>
                        <a:pt x="229477" y="56318"/>
                      </a:cubicBezTo>
                      <a:cubicBezTo>
                        <a:pt x="230366" y="54986"/>
                        <a:pt x="230971" y="52725"/>
                        <a:pt x="229458" y="52180"/>
                      </a:cubicBezTo>
                      <a:cubicBezTo>
                        <a:pt x="228953" y="51999"/>
                        <a:pt x="228408" y="52120"/>
                        <a:pt x="227903" y="52261"/>
                      </a:cubicBezTo>
                      <a:cubicBezTo>
                        <a:pt x="224896" y="53008"/>
                        <a:pt x="221889" y="53755"/>
                        <a:pt x="218881" y="54501"/>
                      </a:cubicBezTo>
                      <a:cubicBezTo>
                        <a:pt x="221344" y="52423"/>
                        <a:pt x="223907" y="50283"/>
                        <a:pt x="226208" y="47881"/>
                      </a:cubicBezTo>
                      <a:cubicBezTo>
                        <a:pt x="227015" y="47034"/>
                        <a:pt x="227863" y="45984"/>
                        <a:pt x="227701" y="44814"/>
                      </a:cubicBezTo>
                      <a:cubicBezTo>
                        <a:pt x="227439" y="42876"/>
                        <a:pt x="224836" y="42412"/>
                        <a:pt x="222878" y="42654"/>
                      </a:cubicBezTo>
                      <a:cubicBezTo>
                        <a:pt x="220436" y="42957"/>
                        <a:pt x="218034" y="43623"/>
                        <a:pt x="215774" y="44612"/>
                      </a:cubicBezTo>
                      <a:cubicBezTo>
                        <a:pt x="219003" y="42251"/>
                        <a:pt x="221788" y="39243"/>
                        <a:pt x="223907" y="35853"/>
                      </a:cubicBezTo>
                      <a:cubicBezTo>
                        <a:pt x="222394" y="33976"/>
                        <a:pt x="219426" y="34662"/>
                        <a:pt x="217166" y="35510"/>
                      </a:cubicBezTo>
                      <a:cubicBezTo>
                        <a:pt x="213432" y="36922"/>
                        <a:pt x="209679" y="38335"/>
                        <a:pt x="205945" y="39748"/>
                      </a:cubicBezTo>
                      <a:cubicBezTo>
                        <a:pt x="207801" y="37790"/>
                        <a:pt x="209658" y="35833"/>
                        <a:pt x="211535" y="33875"/>
                      </a:cubicBezTo>
                      <a:cubicBezTo>
                        <a:pt x="211939" y="33451"/>
                        <a:pt x="212363" y="32987"/>
                        <a:pt x="212504" y="32402"/>
                      </a:cubicBezTo>
                      <a:cubicBezTo>
                        <a:pt x="212948" y="30444"/>
                        <a:pt x="210102" y="29576"/>
                        <a:pt x="208104" y="29859"/>
                      </a:cubicBezTo>
                      <a:cubicBezTo>
                        <a:pt x="203584" y="30504"/>
                        <a:pt x="199244" y="32462"/>
                        <a:pt x="195773" y="35429"/>
                      </a:cubicBezTo>
                      <a:cubicBezTo>
                        <a:pt x="197549" y="33007"/>
                        <a:pt x="199345" y="30605"/>
                        <a:pt x="201121" y="28183"/>
                      </a:cubicBezTo>
                      <a:cubicBezTo>
                        <a:pt x="201565" y="27578"/>
                        <a:pt x="202050" y="26831"/>
                        <a:pt x="201827" y="26105"/>
                      </a:cubicBezTo>
                      <a:cubicBezTo>
                        <a:pt x="201484" y="25015"/>
                        <a:pt x="199951" y="24974"/>
                        <a:pt x="198840" y="25237"/>
                      </a:cubicBezTo>
                      <a:cubicBezTo>
                        <a:pt x="193997" y="26347"/>
                        <a:pt x="189456" y="28789"/>
                        <a:pt x="185883" y="32260"/>
                      </a:cubicBezTo>
                      <a:cubicBezTo>
                        <a:pt x="187155" y="29859"/>
                        <a:pt x="188406" y="27477"/>
                        <a:pt x="189678" y="25075"/>
                      </a:cubicBezTo>
                      <a:cubicBezTo>
                        <a:pt x="190526" y="23461"/>
                        <a:pt x="191333" y="21382"/>
                        <a:pt x="190182" y="19969"/>
                      </a:cubicBezTo>
                      <a:cubicBezTo>
                        <a:pt x="188810" y="18294"/>
                        <a:pt x="186125" y="19222"/>
                        <a:pt x="184228" y="20292"/>
                      </a:cubicBezTo>
                      <a:cubicBezTo>
                        <a:pt x="180898" y="22169"/>
                        <a:pt x="177568" y="24026"/>
                        <a:pt x="174238" y="25903"/>
                      </a:cubicBezTo>
                      <a:cubicBezTo>
                        <a:pt x="176943" y="21745"/>
                        <a:pt x="178759" y="16558"/>
                        <a:pt x="179344" y="11230"/>
                      </a:cubicBezTo>
                      <a:cubicBezTo>
                        <a:pt x="173229" y="12502"/>
                        <a:pt x="169657" y="18698"/>
                        <a:pt x="166852" y="24288"/>
                      </a:cubicBezTo>
                      <a:cubicBezTo>
                        <a:pt x="169112" y="17951"/>
                        <a:pt x="171393" y="11271"/>
                        <a:pt x="170363" y="4610"/>
                      </a:cubicBezTo>
                      <a:cubicBezTo>
                        <a:pt x="170242" y="3763"/>
                        <a:pt x="170020" y="2875"/>
                        <a:pt x="169395" y="2310"/>
                      </a:cubicBezTo>
                      <a:cubicBezTo>
                        <a:pt x="167840" y="917"/>
                        <a:pt x="165438" y="2511"/>
                        <a:pt x="164086" y="4106"/>
                      </a:cubicBezTo>
                      <a:cubicBezTo>
                        <a:pt x="158899" y="10120"/>
                        <a:pt x="154843" y="17123"/>
                        <a:pt x="152159" y="24611"/>
                      </a:cubicBezTo>
                      <a:cubicBezTo>
                        <a:pt x="152179" y="17345"/>
                        <a:pt x="152683" y="11533"/>
                        <a:pt x="153067" y="5700"/>
                      </a:cubicBezTo>
                      <a:cubicBezTo>
                        <a:pt x="153148" y="4287"/>
                        <a:pt x="153127" y="2612"/>
                        <a:pt x="151977" y="1805"/>
                      </a:cubicBezTo>
                      <a:cubicBezTo>
                        <a:pt x="150342" y="655"/>
                        <a:pt x="148203" y="2209"/>
                        <a:pt x="146951" y="3763"/>
                      </a:cubicBezTo>
                      <a:cubicBezTo>
                        <a:pt x="142915" y="8707"/>
                        <a:pt x="140069" y="14641"/>
                        <a:pt x="138737" y="20898"/>
                      </a:cubicBezTo>
                      <a:cubicBezTo>
                        <a:pt x="139504" y="14964"/>
                        <a:pt x="140009" y="8990"/>
                        <a:pt x="140251" y="3016"/>
                      </a:cubicBezTo>
                      <a:cubicBezTo>
                        <a:pt x="140291" y="2209"/>
                        <a:pt x="140291" y="1321"/>
                        <a:pt x="139787" y="675"/>
                      </a:cubicBezTo>
                      <a:cubicBezTo>
                        <a:pt x="138576" y="-879"/>
                        <a:pt x="136073" y="533"/>
                        <a:pt x="134862" y="2067"/>
                      </a:cubicBezTo>
                      <a:cubicBezTo>
                        <a:pt x="131815" y="5922"/>
                        <a:pt x="129837" y="10625"/>
                        <a:pt x="129231" y="15509"/>
                      </a:cubicBezTo>
                      <a:cubicBezTo>
                        <a:pt x="130402" y="12320"/>
                        <a:pt x="130846" y="8869"/>
                        <a:pt x="130462" y="5498"/>
                      </a:cubicBezTo>
                      <a:cubicBezTo>
                        <a:pt x="130220" y="3238"/>
                        <a:pt x="128908" y="453"/>
                        <a:pt x="126628" y="675"/>
                      </a:cubicBezTo>
                      <a:cubicBezTo>
                        <a:pt x="125437" y="796"/>
                        <a:pt x="124509" y="1744"/>
                        <a:pt x="123742" y="2673"/>
                      </a:cubicBezTo>
                      <a:cubicBezTo>
                        <a:pt x="120593" y="6467"/>
                        <a:pt x="118151" y="10867"/>
                        <a:pt x="116597" y="15549"/>
                      </a:cubicBezTo>
                      <a:cubicBezTo>
                        <a:pt x="117384" y="11230"/>
                        <a:pt x="117101" y="6750"/>
                        <a:pt x="115790" y="2552"/>
                      </a:cubicBezTo>
                      <a:cubicBezTo>
                        <a:pt x="115608" y="1946"/>
                        <a:pt x="115366" y="1300"/>
                        <a:pt x="114821" y="957"/>
                      </a:cubicBezTo>
                      <a:cubicBezTo>
                        <a:pt x="113428" y="49"/>
                        <a:pt x="111875" y="1866"/>
                        <a:pt x="111208" y="3399"/>
                      </a:cubicBezTo>
                      <a:cubicBezTo>
                        <a:pt x="108746" y="9071"/>
                        <a:pt x="106465" y="14823"/>
                        <a:pt x="104386" y="20655"/>
                      </a:cubicBezTo>
                      <a:cubicBezTo>
                        <a:pt x="103640" y="14278"/>
                        <a:pt x="102752" y="8384"/>
                        <a:pt x="100895" y="2814"/>
                      </a:cubicBezTo>
                      <a:cubicBezTo>
                        <a:pt x="100592" y="1906"/>
                        <a:pt x="100209" y="937"/>
                        <a:pt x="99361" y="453"/>
                      </a:cubicBezTo>
                      <a:cubicBezTo>
                        <a:pt x="98231" y="-173"/>
                        <a:pt x="96738" y="412"/>
                        <a:pt x="95970" y="1442"/>
                      </a:cubicBezTo>
                      <a:cubicBezTo>
                        <a:pt x="95204" y="2471"/>
                        <a:pt x="94982" y="3803"/>
                        <a:pt x="94840" y="5095"/>
                      </a:cubicBezTo>
                      <a:cubicBezTo>
                        <a:pt x="94336" y="9535"/>
                        <a:pt x="94376" y="14056"/>
                        <a:pt x="95002" y="18496"/>
                      </a:cubicBezTo>
                      <a:cubicBezTo>
                        <a:pt x="94114" y="16013"/>
                        <a:pt x="93246" y="13511"/>
                        <a:pt x="92358" y="11028"/>
                      </a:cubicBezTo>
                      <a:cubicBezTo>
                        <a:pt x="92075" y="10241"/>
                        <a:pt x="91712" y="9353"/>
                        <a:pt x="90905" y="9091"/>
                      </a:cubicBezTo>
                      <a:cubicBezTo>
                        <a:pt x="89250" y="8546"/>
                        <a:pt x="88362" y="10988"/>
                        <a:pt x="88382" y="12703"/>
                      </a:cubicBezTo>
                      <a:cubicBezTo>
                        <a:pt x="88503" y="20474"/>
                        <a:pt x="89472" y="28224"/>
                        <a:pt x="91288" y="35772"/>
                      </a:cubicBezTo>
                      <a:cubicBezTo>
                        <a:pt x="89189" y="33895"/>
                        <a:pt x="88180" y="31130"/>
                        <a:pt x="86787" y="28668"/>
                      </a:cubicBezTo>
                      <a:cubicBezTo>
                        <a:pt x="85395" y="26226"/>
                        <a:pt x="83115" y="23844"/>
                        <a:pt x="80309" y="23905"/>
                      </a:cubicBezTo>
                      <a:cubicBezTo>
                        <a:pt x="80067" y="29293"/>
                        <a:pt x="80914" y="34702"/>
                        <a:pt x="82771" y="39768"/>
                      </a:cubicBezTo>
                      <a:cubicBezTo>
                        <a:pt x="80551" y="35489"/>
                        <a:pt x="76696" y="31776"/>
                        <a:pt x="72094" y="29717"/>
                      </a:cubicBezTo>
                      <a:cubicBezTo>
                        <a:pt x="69976" y="28769"/>
                        <a:pt x="67210" y="28284"/>
                        <a:pt x="65555" y="29919"/>
                      </a:cubicBezTo>
                      <a:cubicBezTo>
                        <a:pt x="64224" y="31231"/>
                        <a:pt x="64203" y="33310"/>
                        <a:pt x="64264" y="35167"/>
                      </a:cubicBezTo>
                      <a:cubicBezTo>
                        <a:pt x="64426" y="40010"/>
                        <a:pt x="64587" y="44874"/>
                        <a:pt x="64748" y="49718"/>
                      </a:cubicBezTo>
                      <a:cubicBezTo>
                        <a:pt x="63557" y="47881"/>
                        <a:pt x="62347" y="46025"/>
                        <a:pt x="61156" y="44188"/>
                      </a:cubicBezTo>
                      <a:cubicBezTo>
                        <a:pt x="59864" y="42210"/>
                        <a:pt x="57886" y="39970"/>
                        <a:pt x="55646" y="40656"/>
                      </a:cubicBezTo>
                      <a:cubicBezTo>
                        <a:pt x="53547" y="41302"/>
                        <a:pt x="53042" y="44087"/>
                        <a:pt x="53466" y="46227"/>
                      </a:cubicBezTo>
                      <a:cubicBezTo>
                        <a:pt x="53890" y="48366"/>
                        <a:pt x="54899" y="50525"/>
                        <a:pt x="54435" y="52665"/>
                      </a:cubicBezTo>
                      <a:cubicBezTo>
                        <a:pt x="53184" y="49516"/>
                        <a:pt x="51549" y="46509"/>
                        <a:pt x="49591" y="43724"/>
                      </a:cubicBezTo>
                      <a:cubicBezTo>
                        <a:pt x="49046" y="42937"/>
                        <a:pt x="48259" y="42069"/>
                        <a:pt x="47311" y="42190"/>
                      </a:cubicBezTo>
                      <a:cubicBezTo>
                        <a:pt x="45978" y="42352"/>
                        <a:pt x="45636" y="44087"/>
                        <a:pt x="45656" y="45419"/>
                      </a:cubicBezTo>
                      <a:cubicBezTo>
                        <a:pt x="45797" y="50687"/>
                        <a:pt x="46685" y="55934"/>
                        <a:pt x="48320" y="60940"/>
                      </a:cubicBezTo>
                      <a:cubicBezTo>
                        <a:pt x="46059" y="57206"/>
                        <a:pt x="42205" y="53977"/>
                        <a:pt x="37804" y="51898"/>
                      </a:cubicBezTo>
                      <a:cubicBezTo>
                        <a:pt x="35806" y="50969"/>
                        <a:pt x="32799" y="50647"/>
                        <a:pt x="32012" y="52685"/>
                      </a:cubicBezTo>
                      <a:cubicBezTo>
                        <a:pt x="31649" y="53654"/>
                        <a:pt x="32012" y="54723"/>
                        <a:pt x="32396" y="55672"/>
                      </a:cubicBezTo>
                      <a:cubicBezTo>
                        <a:pt x="34091" y="59688"/>
                        <a:pt x="36634" y="63341"/>
                        <a:pt x="39803" y="66328"/>
                      </a:cubicBezTo>
                      <a:cubicBezTo>
                        <a:pt x="37502" y="64007"/>
                        <a:pt x="34878" y="62009"/>
                        <a:pt x="32053" y="60354"/>
                      </a:cubicBezTo>
                      <a:cubicBezTo>
                        <a:pt x="30559" y="59486"/>
                        <a:pt x="28501" y="58760"/>
                        <a:pt x="27229" y="59930"/>
                      </a:cubicBezTo>
                      <a:cubicBezTo>
                        <a:pt x="25655" y="61363"/>
                        <a:pt x="26866" y="63967"/>
                        <a:pt x="28278" y="65561"/>
                      </a:cubicBezTo>
                      <a:cubicBezTo>
                        <a:pt x="30418" y="68003"/>
                        <a:pt x="32880" y="70163"/>
                        <a:pt x="35585" y="71959"/>
                      </a:cubicBezTo>
                      <a:cubicBezTo>
                        <a:pt x="33566" y="70284"/>
                        <a:pt x="30983" y="69315"/>
                        <a:pt x="28379" y="69235"/>
                      </a:cubicBezTo>
                      <a:cubicBezTo>
                        <a:pt x="27774" y="69235"/>
                        <a:pt x="27148" y="69255"/>
                        <a:pt x="26664" y="69618"/>
                      </a:cubicBezTo>
                      <a:cubicBezTo>
                        <a:pt x="25534" y="70486"/>
                        <a:pt x="26200" y="72302"/>
                        <a:pt x="27027" y="73473"/>
                      </a:cubicBezTo>
                      <a:cubicBezTo>
                        <a:pt x="29126" y="76440"/>
                        <a:pt x="31730" y="79043"/>
                        <a:pt x="34677" y="81162"/>
                      </a:cubicBezTo>
                      <a:cubicBezTo>
                        <a:pt x="29974" y="81304"/>
                        <a:pt x="25009" y="80416"/>
                        <a:pt x="20044" y="80295"/>
                      </a:cubicBezTo>
                      <a:cubicBezTo>
                        <a:pt x="19378" y="80295"/>
                        <a:pt x="18672" y="80295"/>
                        <a:pt x="18127" y="80658"/>
                      </a:cubicBezTo>
                      <a:cubicBezTo>
                        <a:pt x="17117" y="81344"/>
                        <a:pt x="17178" y="82838"/>
                        <a:pt x="17582" y="83988"/>
                      </a:cubicBezTo>
                      <a:cubicBezTo>
                        <a:pt x="19136" y="88327"/>
                        <a:pt x="23838" y="90547"/>
                        <a:pt x="28097" y="92323"/>
                      </a:cubicBezTo>
                      <a:cubicBezTo>
                        <a:pt x="23475" y="90830"/>
                        <a:pt x="18470" y="90547"/>
                        <a:pt x="13687" y="91476"/>
                      </a:cubicBezTo>
                      <a:cubicBezTo>
                        <a:pt x="12738" y="91657"/>
                        <a:pt x="11749" y="91920"/>
                        <a:pt x="11103" y="92646"/>
                      </a:cubicBezTo>
                      <a:cubicBezTo>
                        <a:pt x="9509" y="94442"/>
                        <a:pt x="11386" y="97308"/>
                        <a:pt x="13586" y="98237"/>
                      </a:cubicBezTo>
                      <a:cubicBezTo>
                        <a:pt x="15786" y="99165"/>
                        <a:pt x="18389" y="99246"/>
                        <a:pt x="20246" y="100760"/>
                      </a:cubicBezTo>
                      <a:cubicBezTo>
                        <a:pt x="16593" y="100134"/>
                        <a:pt x="12839" y="100154"/>
                        <a:pt x="9186" y="100820"/>
                      </a:cubicBezTo>
                      <a:cubicBezTo>
                        <a:pt x="7894" y="101062"/>
                        <a:pt x="6522" y="101426"/>
                        <a:pt x="5674" y="102435"/>
                      </a:cubicBezTo>
                      <a:cubicBezTo>
                        <a:pt x="3919" y="104514"/>
                        <a:pt x="5573" y="107864"/>
                        <a:pt x="7935" y="109216"/>
                      </a:cubicBezTo>
                      <a:cubicBezTo>
                        <a:pt x="10296" y="110568"/>
                        <a:pt x="13142" y="110831"/>
                        <a:pt x="15584" y="112042"/>
                      </a:cubicBezTo>
                      <a:cubicBezTo>
                        <a:pt x="11204" y="111961"/>
                        <a:pt x="6825" y="112950"/>
                        <a:pt x="2889" y="114867"/>
                      </a:cubicBezTo>
                      <a:cubicBezTo>
                        <a:pt x="2021" y="115291"/>
                        <a:pt x="1133" y="115796"/>
                        <a:pt x="608" y="116623"/>
                      </a:cubicBezTo>
                      <a:cubicBezTo>
                        <a:pt x="-663" y="118601"/>
                        <a:pt x="971" y="121406"/>
                        <a:pt x="3172" y="122214"/>
                      </a:cubicBezTo>
                      <a:cubicBezTo>
                        <a:pt x="5372" y="123021"/>
                        <a:pt x="7834" y="122456"/>
                        <a:pt x="10134" y="121891"/>
                      </a:cubicBezTo>
                      <a:cubicBezTo>
                        <a:pt x="7955" y="123404"/>
                        <a:pt x="5271" y="124070"/>
                        <a:pt x="3151" y="125645"/>
                      </a:cubicBezTo>
                      <a:cubicBezTo>
                        <a:pt x="1032" y="127219"/>
                        <a:pt x="-381" y="130428"/>
                        <a:pt x="1275" y="132507"/>
                      </a:cubicBezTo>
                      <a:cubicBezTo>
                        <a:pt x="3555" y="135393"/>
                        <a:pt x="8116" y="132930"/>
                        <a:pt x="11810" y="133072"/>
                      </a:cubicBezTo>
                      <a:cubicBezTo>
                        <a:pt x="8379" y="135554"/>
                        <a:pt x="5129" y="138279"/>
                        <a:pt x="2061" y="141185"/>
                      </a:cubicBezTo>
                      <a:cubicBezTo>
                        <a:pt x="730" y="142457"/>
                        <a:pt x="-643" y="144374"/>
                        <a:pt x="326" y="145928"/>
                      </a:cubicBezTo>
                      <a:cubicBezTo>
                        <a:pt x="1214" y="147381"/>
                        <a:pt x="3353" y="147179"/>
                        <a:pt x="4988" y="146735"/>
                      </a:cubicBezTo>
                      <a:cubicBezTo>
                        <a:pt x="10256" y="145302"/>
                        <a:pt x="15281" y="143062"/>
                        <a:pt x="19883" y="140115"/>
                      </a:cubicBezTo>
                      <a:lnTo>
                        <a:pt x="19277" y="140701"/>
                      </a:lnTo>
                      <a:cubicBezTo>
                        <a:pt x="14110" y="143607"/>
                        <a:pt x="9166" y="146877"/>
                        <a:pt x="4483" y="150489"/>
                      </a:cubicBezTo>
                      <a:cubicBezTo>
                        <a:pt x="3595" y="151175"/>
                        <a:pt x="2647" y="152043"/>
                        <a:pt x="2687" y="153153"/>
                      </a:cubicBezTo>
                      <a:cubicBezTo>
                        <a:pt x="2728" y="154183"/>
                        <a:pt x="3696" y="154990"/>
                        <a:pt x="4705" y="155192"/>
                      </a:cubicBezTo>
                      <a:cubicBezTo>
                        <a:pt x="5715" y="155414"/>
                        <a:pt x="6744" y="155192"/>
                        <a:pt x="7753" y="154949"/>
                      </a:cubicBezTo>
                      <a:cubicBezTo>
                        <a:pt x="9388" y="154586"/>
                        <a:pt x="11002" y="154203"/>
                        <a:pt x="12637" y="153839"/>
                      </a:cubicBezTo>
                      <a:cubicBezTo>
                        <a:pt x="10619" y="153698"/>
                        <a:pt x="8560" y="154849"/>
                        <a:pt x="7652" y="156645"/>
                      </a:cubicBezTo>
                      <a:cubicBezTo>
                        <a:pt x="10578" y="158481"/>
                        <a:pt x="14393" y="157331"/>
                        <a:pt x="17642" y="156120"/>
                      </a:cubicBezTo>
                      <a:cubicBezTo>
                        <a:pt x="15039" y="156826"/>
                        <a:pt x="12536" y="157896"/>
                        <a:pt x="10215" y="159248"/>
                      </a:cubicBezTo>
                      <a:cubicBezTo>
                        <a:pt x="9650" y="159571"/>
                        <a:pt x="9024" y="160157"/>
                        <a:pt x="9287" y="160742"/>
                      </a:cubicBezTo>
                      <a:cubicBezTo>
                        <a:pt x="9469" y="161166"/>
                        <a:pt x="9993" y="161287"/>
                        <a:pt x="10437" y="161347"/>
                      </a:cubicBezTo>
                      <a:cubicBezTo>
                        <a:pt x="14010" y="161832"/>
                        <a:pt x="17703" y="161529"/>
                        <a:pt x="21154" y="160459"/>
                      </a:cubicBezTo>
                      <a:cubicBezTo>
                        <a:pt x="20044" y="160802"/>
                        <a:pt x="19095" y="161630"/>
                        <a:pt x="18571" y="162659"/>
                      </a:cubicBezTo>
                      <a:cubicBezTo>
                        <a:pt x="18389" y="163043"/>
                        <a:pt x="18248" y="163507"/>
                        <a:pt x="18450" y="163870"/>
                      </a:cubicBezTo>
                      <a:cubicBezTo>
                        <a:pt x="18773" y="164496"/>
                        <a:pt x="19681" y="164435"/>
                        <a:pt x="20387" y="164274"/>
                      </a:cubicBezTo>
                      <a:cubicBezTo>
                        <a:pt x="24969" y="163144"/>
                        <a:pt x="29449" y="161569"/>
                        <a:pt x="33748" y="159591"/>
                      </a:cubicBezTo>
                      <a:cubicBezTo>
                        <a:pt x="34031" y="159491"/>
                        <a:pt x="34111" y="159289"/>
                        <a:pt x="34051" y="159127"/>
                      </a:cubicBezTo>
                      <a:cubicBezTo>
                        <a:pt x="33062" y="160257"/>
                        <a:pt x="32295" y="161590"/>
                        <a:pt x="31810" y="163002"/>
                      </a:cubicBezTo>
                      <a:cubicBezTo>
                        <a:pt x="31568" y="163749"/>
                        <a:pt x="31467" y="164758"/>
                        <a:pt x="32134" y="165202"/>
                      </a:cubicBezTo>
                      <a:cubicBezTo>
                        <a:pt x="32679" y="165586"/>
                        <a:pt x="33425" y="165343"/>
                        <a:pt x="34031" y="165101"/>
                      </a:cubicBezTo>
                      <a:cubicBezTo>
                        <a:pt x="36614" y="164052"/>
                        <a:pt x="39157" y="162881"/>
                        <a:pt x="41660" y="161630"/>
                      </a:cubicBezTo>
                      <a:cubicBezTo>
                        <a:pt x="39581" y="163991"/>
                        <a:pt x="37684" y="167362"/>
                        <a:pt x="36574" y="170995"/>
                      </a:cubicBezTo>
                      <a:cubicBezTo>
                        <a:pt x="36311" y="171883"/>
                        <a:pt x="36250" y="173114"/>
                        <a:pt x="37098" y="173437"/>
                      </a:cubicBezTo>
                      <a:cubicBezTo>
                        <a:pt x="37421" y="173558"/>
                        <a:pt x="37764" y="173497"/>
                        <a:pt x="38087" y="173437"/>
                      </a:cubicBezTo>
                      <a:cubicBezTo>
                        <a:pt x="44344" y="172327"/>
                        <a:pt x="50257" y="169319"/>
                        <a:pt x="54839" y="164920"/>
                      </a:cubicBezTo>
                      <a:cubicBezTo>
                        <a:pt x="53608" y="166474"/>
                        <a:pt x="52558" y="168189"/>
                        <a:pt x="51751" y="170006"/>
                      </a:cubicBezTo>
                      <a:cubicBezTo>
                        <a:pt x="51367" y="170853"/>
                        <a:pt x="51044" y="171842"/>
                        <a:pt x="51468" y="172649"/>
                      </a:cubicBezTo>
                      <a:cubicBezTo>
                        <a:pt x="51852" y="173396"/>
                        <a:pt x="52780" y="173739"/>
                        <a:pt x="53628" y="173638"/>
                      </a:cubicBezTo>
                      <a:cubicBezTo>
                        <a:pt x="54455" y="173558"/>
                        <a:pt x="55222" y="173134"/>
                        <a:pt x="55928" y="172670"/>
                      </a:cubicBezTo>
                      <a:cubicBezTo>
                        <a:pt x="59480" y="170329"/>
                        <a:pt x="62205" y="166958"/>
                        <a:pt x="64869" y="163628"/>
                      </a:cubicBezTo>
                      <a:lnTo>
                        <a:pt x="64970" y="164476"/>
                      </a:lnTo>
                      <a:cubicBezTo>
                        <a:pt x="64748" y="164455"/>
                        <a:pt x="64970" y="164052"/>
                        <a:pt x="65172" y="164173"/>
                      </a:cubicBezTo>
                      <a:cubicBezTo>
                        <a:pt x="65354" y="164294"/>
                        <a:pt x="65334" y="164577"/>
                        <a:pt x="65273" y="164799"/>
                      </a:cubicBezTo>
                      <a:cubicBezTo>
                        <a:pt x="64829" y="166272"/>
                        <a:pt x="63739" y="167503"/>
                        <a:pt x="63255" y="168976"/>
                      </a:cubicBezTo>
                      <a:cubicBezTo>
                        <a:pt x="62770" y="170450"/>
                        <a:pt x="63235" y="172488"/>
                        <a:pt x="64748" y="172811"/>
                      </a:cubicBezTo>
                      <a:cubicBezTo>
                        <a:pt x="65313" y="172932"/>
                        <a:pt x="65919" y="172771"/>
                        <a:pt x="66464" y="172569"/>
                      </a:cubicBezTo>
                      <a:cubicBezTo>
                        <a:pt x="70238" y="171196"/>
                        <a:pt x="72902" y="167886"/>
                        <a:pt x="75384" y="164718"/>
                      </a:cubicBezTo>
                      <a:cubicBezTo>
                        <a:pt x="73568" y="167442"/>
                        <a:pt x="72337" y="170551"/>
                        <a:pt x="71812" y="173780"/>
                      </a:cubicBezTo>
                      <a:cubicBezTo>
                        <a:pt x="71691" y="174506"/>
                        <a:pt x="71610" y="175334"/>
                        <a:pt x="72034" y="175939"/>
                      </a:cubicBezTo>
                      <a:cubicBezTo>
                        <a:pt x="72519" y="176666"/>
                        <a:pt x="73548" y="176868"/>
                        <a:pt x="74375" y="176646"/>
                      </a:cubicBezTo>
                      <a:cubicBezTo>
                        <a:pt x="75223" y="176424"/>
                        <a:pt x="75929" y="175858"/>
                        <a:pt x="76595" y="175293"/>
                      </a:cubicBezTo>
                      <a:cubicBezTo>
                        <a:pt x="78937" y="173316"/>
                        <a:pt x="81156" y="171217"/>
                        <a:pt x="83276" y="168996"/>
                      </a:cubicBezTo>
                      <a:cubicBezTo>
                        <a:pt x="82287" y="170228"/>
                        <a:pt x="81257" y="171539"/>
                        <a:pt x="80955" y="173094"/>
                      </a:cubicBezTo>
                      <a:cubicBezTo>
                        <a:pt x="80652" y="174648"/>
                        <a:pt x="81338" y="176525"/>
                        <a:pt x="82872" y="177009"/>
                      </a:cubicBezTo>
                      <a:cubicBezTo>
                        <a:pt x="83962" y="177352"/>
                        <a:pt x="85133" y="176908"/>
                        <a:pt x="86142" y="176383"/>
                      </a:cubicBezTo>
                      <a:cubicBezTo>
                        <a:pt x="88685" y="175071"/>
                        <a:pt x="90965" y="173215"/>
                        <a:pt x="92761" y="170995"/>
                      </a:cubicBezTo>
                      <a:cubicBezTo>
                        <a:pt x="92721" y="172286"/>
                        <a:pt x="92116" y="173477"/>
                        <a:pt x="91894" y="174748"/>
                      </a:cubicBezTo>
                      <a:cubicBezTo>
                        <a:pt x="91672" y="176020"/>
                        <a:pt x="92055" y="177594"/>
                        <a:pt x="93266" y="178018"/>
                      </a:cubicBezTo>
                      <a:cubicBezTo>
                        <a:pt x="94336" y="178381"/>
                        <a:pt x="95466" y="177695"/>
                        <a:pt x="96374" y="177029"/>
                      </a:cubicBezTo>
                      <a:cubicBezTo>
                        <a:pt x="98655" y="175374"/>
                        <a:pt x="100935" y="173699"/>
                        <a:pt x="103216" y="172044"/>
                      </a:cubicBezTo>
                      <a:cubicBezTo>
                        <a:pt x="102207" y="172791"/>
                        <a:pt x="102227" y="174728"/>
                        <a:pt x="103034" y="176303"/>
                      </a:cubicBezTo>
                      <a:cubicBezTo>
                        <a:pt x="103377" y="176948"/>
                        <a:pt x="103882" y="177554"/>
                        <a:pt x="104588" y="177715"/>
                      </a:cubicBezTo>
                      <a:cubicBezTo>
                        <a:pt x="105194" y="177857"/>
                        <a:pt x="105840" y="177614"/>
                        <a:pt x="106405" y="177332"/>
                      </a:cubicBezTo>
                      <a:cubicBezTo>
                        <a:pt x="109876" y="175536"/>
                        <a:pt x="111612" y="171539"/>
                        <a:pt x="112359" y="167705"/>
                      </a:cubicBezTo>
                      <a:cubicBezTo>
                        <a:pt x="111955" y="169763"/>
                        <a:pt x="111914" y="171923"/>
                        <a:pt x="112278" y="173982"/>
                      </a:cubicBezTo>
                      <a:cubicBezTo>
                        <a:pt x="112439" y="174910"/>
                        <a:pt x="112803" y="175959"/>
                        <a:pt x="113691" y="176282"/>
                      </a:cubicBezTo>
                      <a:cubicBezTo>
                        <a:pt x="114821" y="176666"/>
                        <a:pt x="115891" y="175616"/>
                        <a:pt x="116536" y="174627"/>
                      </a:cubicBezTo>
                      <a:cubicBezTo>
                        <a:pt x="117445" y="173235"/>
                        <a:pt x="118191" y="171741"/>
                        <a:pt x="118736" y="170167"/>
                      </a:cubicBezTo>
                      <a:cubicBezTo>
                        <a:pt x="118454" y="172226"/>
                        <a:pt x="118313" y="174668"/>
                        <a:pt x="119907" y="176000"/>
                      </a:cubicBezTo>
                      <a:cubicBezTo>
                        <a:pt x="121259" y="174789"/>
                        <a:pt x="122591" y="173598"/>
                        <a:pt x="123944" y="172387"/>
                      </a:cubicBezTo>
                      <a:cubicBezTo>
                        <a:pt x="124024" y="174466"/>
                        <a:pt x="124307" y="176989"/>
                        <a:pt x="125215" y="179290"/>
                      </a:cubicBezTo>
                      <a:cubicBezTo>
                        <a:pt x="125558" y="180178"/>
                        <a:pt x="126062" y="181106"/>
                        <a:pt x="126931" y="181530"/>
                      </a:cubicBezTo>
                      <a:cubicBezTo>
                        <a:pt x="128202" y="182176"/>
                        <a:pt x="129837" y="181489"/>
                        <a:pt x="130704" y="180339"/>
                      </a:cubicBezTo>
                      <a:cubicBezTo>
                        <a:pt x="131573" y="179209"/>
                        <a:pt x="131875" y="177736"/>
                        <a:pt x="132137" y="176323"/>
                      </a:cubicBezTo>
                      <a:cubicBezTo>
                        <a:pt x="132198" y="177635"/>
                        <a:pt x="132299" y="179007"/>
                        <a:pt x="132985" y="180097"/>
                      </a:cubicBezTo>
                      <a:cubicBezTo>
                        <a:pt x="133691" y="181207"/>
                        <a:pt x="135245" y="181873"/>
                        <a:pt x="136356" y="181187"/>
                      </a:cubicBezTo>
                      <a:cubicBezTo>
                        <a:pt x="136941" y="180823"/>
                        <a:pt x="137264" y="180178"/>
                        <a:pt x="137526" y="179552"/>
                      </a:cubicBezTo>
                      <a:cubicBezTo>
                        <a:pt x="138374" y="177554"/>
                        <a:pt x="138717" y="175334"/>
                        <a:pt x="138556" y="173174"/>
                      </a:cubicBezTo>
                      <a:cubicBezTo>
                        <a:pt x="138434" y="173881"/>
                        <a:pt x="138313" y="174648"/>
                        <a:pt x="138556" y="175314"/>
                      </a:cubicBezTo>
                      <a:cubicBezTo>
                        <a:pt x="138798" y="176000"/>
                        <a:pt x="139524" y="176565"/>
                        <a:pt x="140230" y="176363"/>
                      </a:cubicBezTo>
                      <a:cubicBezTo>
                        <a:pt x="140614" y="176242"/>
                        <a:pt x="140897" y="175919"/>
                        <a:pt x="141159" y="175616"/>
                      </a:cubicBezTo>
                      <a:cubicBezTo>
                        <a:pt x="142996" y="173457"/>
                        <a:pt x="144792" y="171257"/>
                        <a:pt x="146548" y="16901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424;p47">
                  <a:extLst>
                    <a:ext uri="{FF2B5EF4-FFF2-40B4-BE49-F238E27FC236}">
                      <a16:creationId xmlns:a16="http://schemas.microsoft.com/office/drawing/2014/main" id="{9070A227-94E4-8A8D-B07A-87590AB18645}"/>
                    </a:ext>
                  </a:extLst>
                </p:cNvPr>
                <p:cNvSpPr/>
                <p:nvPr/>
              </p:nvSpPr>
              <p:spPr>
                <a:xfrm>
                  <a:off x="6622998" y="686255"/>
                  <a:ext cx="249498" cy="147501"/>
                </a:xfrm>
                <a:custGeom>
                  <a:avLst/>
                  <a:gdLst/>
                  <a:ahLst/>
                  <a:cxnLst/>
                  <a:rect l="l" t="t" r="r" b="b"/>
                  <a:pathLst>
                    <a:path w="249498" h="147501" extrusionOk="0">
                      <a:moveTo>
                        <a:pt x="133897" y="136603"/>
                      </a:moveTo>
                      <a:cubicBezTo>
                        <a:pt x="133331" y="138077"/>
                        <a:pt x="133372" y="139732"/>
                        <a:pt x="133998" y="141205"/>
                      </a:cubicBezTo>
                      <a:cubicBezTo>
                        <a:pt x="136097" y="141084"/>
                        <a:pt x="137530" y="139308"/>
                        <a:pt x="138640" y="137713"/>
                      </a:cubicBezTo>
                      <a:cubicBezTo>
                        <a:pt x="139911" y="135877"/>
                        <a:pt x="141162" y="134060"/>
                        <a:pt x="142434" y="132224"/>
                      </a:cubicBezTo>
                      <a:cubicBezTo>
                        <a:pt x="141707" y="135695"/>
                        <a:pt x="141203" y="139227"/>
                        <a:pt x="140920" y="142759"/>
                      </a:cubicBezTo>
                      <a:cubicBezTo>
                        <a:pt x="141889" y="143122"/>
                        <a:pt x="142918" y="142396"/>
                        <a:pt x="143584" y="141669"/>
                      </a:cubicBezTo>
                      <a:cubicBezTo>
                        <a:pt x="145017" y="140095"/>
                        <a:pt x="146087" y="138258"/>
                        <a:pt x="146713" y="136321"/>
                      </a:cubicBezTo>
                      <a:cubicBezTo>
                        <a:pt x="145925" y="138299"/>
                        <a:pt x="145602" y="140418"/>
                        <a:pt x="145784" y="142517"/>
                      </a:cubicBezTo>
                      <a:cubicBezTo>
                        <a:pt x="145844" y="143264"/>
                        <a:pt x="146147" y="144192"/>
                        <a:pt x="146975" y="144333"/>
                      </a:cubicBezTo>
                      <a:cubicBezTo>
                        <a:pt x="147681" y="144454"/>
                        <a:pt x="148287" y="143909"/>
                        <a:pt x="148731" y="143405"/>
                      </a:cubicBezTo>
                      <a:cubicBezTo>
                        <a:pt x="150648" y="141205"/>
                        <a:pt x="151980" y="138601"/>
                        <a:pt x="152606" y="135857"/>
                      </a:cubicBezTo>
                      <a:cubicBezTo>
                        <a:pt x="151839" y="137895"/>
                        <a:pt x="151778" y="140115"/>
                        <a:pt x="152424" y="142194"/>
                      </a:cubicBezTo>
                      <a:cubicBezTo>
                        <a:pt x="152747" y="143203"/>
                        <a:pt x="153353" y="144273"/>
                        <a:pt x="154483" y="144575"/>
                      </a:cubicBezTo>
                      <a:cubicBezTo>
                        <a:pt x="155754" y="144898"/>
                        <a:pt x="157046" y="144071"/>
                        <a:pt x="157894" y="143143"/>
                      </a:cubicBezTo>
                      <a:cubicBezTo>
                        <a:pt x="159428" y="141427"/>
                        <a:pt x="160255" y="139207"/>
                        <a:pt x="160154" y="137007"/>
                      </a:cubicBezTo>
                      <a:cubicBezTo>
                        <a:pt x="160719" y="137693"/>
                        <a:pt x="160659" y="138622"/>
                        <a:pt x="160820" y="139449"/>
                      </a:cubicBezTo>
                      <a:cubicBezTo>
                        <a:pt x="160981" y="140297"/>
                        <a:pt x="161668" y="141225"/>
                        <a:pt x="162596" y="141104"/>
                      </a:cubicBezTo>
                      <a:cubicBezTo>
                        <a:pt x="163544" y="140983"/>
                        <a:pt x="163908" y="139933"/>
                        <a:pt x="164009" y="139086"/>
                      </a:cubicBezTo>
                      <a:cubicBezTo>
                        <a:pt x="164392" y="136180"/>
                        <a:pt x="164473" y="133233"/>
                        <a:pt x="164251" y="130306"/>
                      </a:cubicBezTo>
                      <a:cubicBezTo>
                        <a:pt x="166290" y="132627"/>
                        <a:pt x="166935" y="135897"/>
                        <a:pt x="168227" y="138904"/>
                      </a:cubicBezTo>
                      <a:cubicBezTo>
                        <a:pt x="169519" y="141911"/>
                        <a:pt x="171819" y="144939"/>
                        <a:pt x="175331" y="145665"/>
                      </a:cubicBezTo>
                      <a:cubicBezTo>
                        <a:pt x="176159" y="145847"/>
                        <a:pt x="177067" y="145867"/>
                        <a:pt x="177854" y="145524"/>
                      </a:cubicBezTo>
                      <a:cubicBezTo>
                        <a:pt x="178964" y="145040"/>
                        <a:pt x="179529" y="143930"/>
                        <a:pt x="179913" y="142880"/>
                      </a:cubicBezTo>
                      <a:cubicBezTo>
                        <a:pt x="181023" y="139853"/>
                        <a:pt x="181366" y="136603"/>
                        <a:pt x="180922" y="133455"/>
                      </a:cubicBezTo>
                      <a:cubicBezTo>
                        <a:pt x="182213" y="135695"/>
                        <a:pt x="183687" y="137835"/>
                        <a:pt x="185362" y="139853"/>
                      </a:cubicBezTo>
                      <a:cubicBezTo>
                        <a:pt x="186109" y="140761"/>
                        <a:pt x="187623" y="141689"/>
                        <a:pt x="188450" y="140842"/>
                      </a:cubicBezTo>
                      <a:cubicBezTo>
                        <a:pt x="188914" y="140357"/>
                        <a:pt x="188732" y="139611"/>
                        <a:pt x="188531" y="139005"/>
                      </a:cubicBezTo>
                      <a:cubicBezTo>
                        <a:pt x="188087" y="137673"/>
                        <a:pt x="187643" y="136361"/>
                        <a:pt x="187199" y="135029"/>
                      </a:cubicBezTo>
                      <a:cubicBezTo>
                        <a:pt x="188732" y="137471"/>
                        <a:pt x="190266" y="139913"/>
                        <a:pt x="191780" y="142355"/>
                      </a:cubicBezTo>
                      <a:cubicBezTo>
                        <a:pt x="192244" y="143082"/>
                        <a:pt x="192910" y="143930"/>
                        <a:pt x="193838" y="143869"/>
                      </a:cubicBezTo>
                      <a:cubicBezTo>
                        <a:pt x="194787" y="140761"/>
                        <a:pt x="193838" y="137491"/>
                        <a:pt x="192890" y="134383"/>
                      </a:cubicBezTo>
                      <a:cubicBezTo>
                        <a:pt x="194545" y="137047"/>
                        <a:pt x="196543" y="139550"/>
                        <a:pt x="198823" y="141810"/>
                      </a:cubicBezTo>
                      <a:cubicBezTo>
                        <a:pt x="199853" y="138561"/>
                        <a:pt x="199692" y="135009"/>
                        <a:pt x="198379" y="131840"/>
                      </a:cubicBezTo>
                      <a:cubicBezTo>
                        <a:pt x="200539" y="132991"/>
                        <a:pt x="202376" y="133717"/>
                        <a:pt x="204313" y="134202"/>
                      </a:cubicBezTo>
                      <a:cubicBezTo>
                        <a:pt x="205222" y="134424"/>
                        <a:pt x="206170" y="134585"/>
                        <a:pt x="207098" y="134504"/>
                      </a:cubicBezTo>
                      <a:cubicBezTo>
                        <a:pt x="208027" y="134424"/>
                        <a:pt x="208975" y="134020"/>
                        <a:pt x="209480" y="133314"/>
                      </a:cubicBezTo>
                      <a:cubicBezTo>
                        <a:pt x="210207" y="132345"/>
                        <a:pt x="209984" y="131033"/>
                        <a:pt x="209460" y="129984"/>
                      </a:cubicBezTo>
                      <a:cubicBezTo>
                        <a:pt x="208935" y="128934"/>
                        <a:pt x="208148" y="127965"/>
                        <a:pt x="207704" y="126875"/>
                      </a:cubicBezTo>
                      <a:cubicBezTo>
                        <a:pt x="213214" y="128874"/>
                        <a:pt x="219167" y="129540"/>
                        <a:pt x="224980" y="128934"/>
                      </a:cubicBezTo>
                      <a:cubicBezTo>
                        <a:pt x="225283" y="128894"/>
                        <a:pt x="225626" y="128853"/>
                        <a:pt x="225808" y="128631"/>
                      </a:cubicBezTo>
                      <a:cubicBezTo>
                        <a:pt x="226110" y="128268"/>
                        <a:pt x="225787" y="127784"/>
                        <a:pt x="225444" y="127461"/>
                      </a:cubicBezTo>
                      <a:cubicBezTo>
                        <a:pt x="223951" y="126008"/>
                        <a:pt x="221933" y="124998"/>
                        <a:pt x="219793" y="124575"/>
                      </a:cubicBezTo>
                      <a:cubicBezTo>
                        <a:pt x="222538" y="125099"/>
                        <a:pt x="225384" y="125120"/>
                        <a:pt x="228128" y="124635"/>
                      </a:cubicBezTo>
                      <a:cubicBezTo>
                        <a:pt x="228452" y="124575"/>
                        <a:pt x="228815" y="124494"/>
                        <a:pt x="229017" y="124252"/>
                      </a:cubicBezTo>
                      <a:cubicBezTo>
                        <a:pt x="229319" y="123888"/>
                        <a:pt x="229077" y="123364"/>
                        <a:pt x="228795" y="122980"/>
                      </a:cubicBezTo>
                      <a:cubicBezTo>
                        <a:pt x="227745" y="121527"/>
                        <a:pt x="226191" y="120397"/>
                        <a:pt x="224395" y="119771"/>
                      </a:cubicBezTo>
                      <a:cubicBezTo>
                        <a:pt x="226332" y="119892"/>
                        <a:pt x="228108" y="120679"/>
                        <a:pt x="229965" y="121184"/>
                      </a:cubicBezTo>
                      <a:cubicBezTo>
                        <a:pt x="231822" y="121689"/>
                        <a:pt x="234002" y="121830"/>
                        <a:pt x="235515" y="120760"/>
                      </a:cubicBezTo>
                      <a:cubicBezTo>
                        <a:pt x="235233" y="119468"/>
                        <a:pt x="234667" y="118217"/>
                        <a:pt x="233881" y="117107"/>
                      </a:cubicBezTo>
                      <a:cubicBezTo>
                        <a:pt x="237049" y="117733"/>
                        <a:pt x="240399" y="118056"/>
                        <a:pt x="243729" y="117834"/>
                      </a:cubicBezTo>
                      <a:cubicBezTo>
                        <a:pt x="244941" y="117753"/>
                        <a:pt x="246172" y="117592"/>
                        <a:pt x="247201" y="117047"/>
                      </a:cubicBezTo>
                      <a:cubicBezTo>
                        <a:pt x="248231" y="116502"/>
                        <a:pt x="249038" y="115472"/>
                        <a:pt x="248916" y="114403"/>
                      </a:cubicBezTo>
                      <a:cubicBezTo>
                        <a:pt x="248795" y="113353"/>
                        <a:pt x="247826" y="112485"/>
                        <a:pt x="246737" y="112082"/>
                      </a:cubicBezTo>
                      <a:cubicBezTo>
                        <a:pt x="245647" y="111678"/>
                        <a:pt x="244416" y="111638"/>
                        <a:pt x="243225" y="111617"/>
                      </a:cubicBezTo>
                      <a:cubicBezTo>
                        <a:pt x="244779" y="111920"/>
                        <a:pt x="246414" y="111860"/>
                        <a:pt x="247907" y="111436"/>
                      </a:cubicBezTo>
                      <a:cubicBezTo>
                        <a:pt x="248452" y="111274"/>
                        <a:pt x="249038" y="111052"/>
                        <a:pt x="249320" y="110588"/>
                      </a:cubicBezTo>
                      <a:cubicBezTo>
                        <a:pt x="249684" y="110003"/>
                        <a:pt x="249441" y="109276"/>
                        <a:pt x="249038" y="108731"/>
                      </a:cubicBezTo>
                      <a:cubicBezTo>
                        <a:pt x="247686" y="106814"/>
                        <a:pt x="244961" y="106148"/>
                        <a:pt x="242458" y="105704"/>
                      </a:cubicBezTo>
                      <a:cubicBezTo>
                        <a:pt x="237271" y="104776"/>
                        <a:pt x="232004" y="104089"/>
                        <a:pt x="226716" y="103686"/>
                      </a:cubicBezTo>
                      <a:cubicBezTo>
                        <a:pt x="229884" y="104433"/>
                        <a:pt x="233315" y="104271"/>
                        <a:pt x="236403" y="103242"/>
                      </a:cubicBezTo>
                      <a:cubicBezTo>
                        <a:pt x="236767" y="103121"/>
                        <a:pt x="237150" y="102959"/>
                        <a:pt x="237332" y="102677"/>
                      </a:cubicBezTo>
                      <a:cubicBezTo>
                        <a:pt x="237635" y="102192"/>
                        <a:pt x="237271" y="101607"/>
                        <a:pt x="236888" y="101183"/>
                      </a:cubicBezTo>
                      <a:cubicBezTo>
                        <a:pt x="235293" y="99427"/>
                        <a:pt x="232932" y="98216"/>
                        <a:pt x="230409" y="97893"/>
                      </a:cubicBezTo>
                      <a:cubicBezTo>
                        <a:pt x="233356" y="98035"/>
                        <a:pt x="236323" y="97651"/>
                        <a:pt x="239088" y="96723"/>
                      </a:cubicBezTo>
                      <a:cubicBezTo>
                        <a:pt x="234103" y="95068"/>
                        <a:pt x="228653" y="94503"/>
                        <a:pt x="223366" y="95048"/>
                      </a:cubicBezTo>
                      <a:lnTo>
                        <a:pt x="223527" y="94543"/>
                      </a:lnTo>
                      <a:cubicBezTo>
                        <a:pt x="223527" y="94382"/>
                        <a:pt x="223184" y="94543"/>
                        <a:pt x="223305" y="94684"/>
                      </a:cubicBezTo>
                      <a:cubicBezTo>
                        <a:pt x="223426" y="94806"/>
                        <a:pt x="223648" y="94745"/>
                        <a:pt x="223830" y="94684"/>
                      </a:cubicBezTo>
                      <a:cubicBezTo>
                        <a:pt x="224778" y="94301"/>
                        <a:pt x="225747" y="93917"/>
                        <a:pt x="226695" y="93554"/>
                      </a:cubicBezTo>
                      <a:cubicBezTo>
                        <a:pt x="231761" y="91536"/>
                        <a:pt x="236948" y="89437"/>
                        <a:pt x="240803" y="85885"/>
                      </a:cubicBezTo>
                      <a:cubicBezTo>
                        <a:pt x="241146" y="85562"/>
                        <a:pt x="241510" y="85138"/>
                        <a:pt x="241348" y="84714"/>
                      </a:cubicBezTo>
                      <a:cubicBezTo>
                        <a:pt x="241187" y="84270"/>
                        <a:pt x="240561" y="84149"/>
                        <a:pt x="240036" y="84129"/>
                      </a:cubicBezTo>
                      <a:cubicBezTo>
                        <a:pt x="234688" y="83786"/>
                        <a:pt x="229441" y="85400"/>
                        <a:pt x="224375" y="86995"/>
                      </a:cubicBezTo>
                      <a:cubicBezTo>
                        <a:pt x="228128" y="85683"/>
                        <a:pt x="232105" y="84210"/>
                        <a:pt x="234304" y="81203"/>
                      </a:cubicBezTo>
                      <a:cubicBezTo>
                        <a:pt x="234728" y="80637"/>
                        <a:pt x="235031" y="79790"/>
                        <a:pt x="234486" y="79326"/>
                      </a:cubicBezTo>
                      <a:cubicBezTo>
                        <a:pt x="234203" y="79083"/>
                        <a:pt x="233800" y="79043"/>
                        <a:pt x="233416" y="79003"/>
                      </a:cubicBezTo>
                      <a:cubicBezTo>
                        <a:pt x="230409" y="78700"/>
                        <a:pt x="227382" y="78559"/>
                        <a:pt x="224334" y="78599"/>
                      </a:cubicBezTo>
                      <a:cubicBezTo>
                        <a:pt x="228351" y="76318"/>
                        <a:pt x="231923" y="73553"/>
                        <a:pt x="235132" y="70506"/>
                      </a:cubicBezTo>
                      <a:cubicBezTo>
                        <a:pt x="236141" y="69537"/>
                        <a:pt x="237130" y="67983"/>
                        <a:pt x="236081" y="67055"/>
                      </a:cubicBezTo>
                      <a:cubicBezTo>
                        <a:pt x="235515" y="66550"/>
                        <a:pt x="234628" y="66550"/>
                        <a:pt x="233840" y="66611"/>
                      </a:cubicBezTo>
                      <a:cubicBezTo>
                        <a:pt x="230651" y="66853"/>
                        <a:pt x="227503" y="67680"/>
                        <a:pt x="224657" y="68992"/>
                      </a:cubicBezTo>
                      <a:cubicBezTo>
                        <a:pt x="227139" y="67458"/>
                        <a:pt x="229642" y="65945"/>
                        <a:pt x="232124" y="64411"/>
                      </a:cubicBezTo>
                      <a:cubicBezTo>
                        <a:pt x="233235" y="63725"/>
                        <a:pt x="234466" y="62473"/>
                        <a:pt x="233658" y="61525"/>
                      </a:cubicBezTo>
                      <a:cubicBezTo>
                        <a:pt x="233396" y="61222"/>
                        <a:pt x="232993" y="61060"/>
                        <a:pt x="232589" y="60939"/>
                      </a:cubicBezTo>
                      <a:cubicBezTo>
                        <a:pt x="227785" y="59446"/>
                        <a:pt x="222760" y="62413"/>
                        <a:pt x="217694" y="62877"/>
                      </a:cubicBezTo>
                      <a:cubicBezTo>
                        <a:pt x="223184" y="61101"/>
                        <a:pt x="228128" y="58013"/>
                        <a:pt x="231862" y="53997"/>
                      </a:cubicBezTo>
                      <a:cubicBezTo>
                        <a:pt x="226050" y="52866"/>
                        <a:pt x="220358" y="55914"/>
                        <a:pt x="215373" y="58820"/>
                      </a:cubicBezTo>
                      <a:cubicBezTo>
                        <a:pt x="219167" y="56055"/>
                        <a:pt x="222659" y="52967"/>
                        <a:pt x="225808" y="49597"/>
                      </a:cubicBezTo>
                      <a:cubicBezTo>
                        <a:pt x="224354" y="48265"/>
                        <a:pt x="221872" y="49234"/>
                        <a:pt x="220136" y="50243"/>
                      </a:cubicBezTo>
                      <a:cubicBezTo>
                        <a:pt x="216100" y="52584"/>
                        <a:pt x="212043" y="54945"/>
                        <a:pt x="208007" y="57286"/>
                      </a:cubicBezTo>
                      <a:cubicBezTo>
                        <a:pt x="212487" y="54824"/>
                        <a:pt x="216443" y="51575"/>
                        <a:pt x="219591" y="47801"/>
                      </a:cubicBezTo>
                      <a:cubicBezTo>
                        <a:pt x="216624" y="46569"/>
                        <a:pt x="213194" y="48023"/>
                        <a:pt x="210388" y="49496"/>
                      </a:cubicBezTo>
                      <a:cubicBezTo>
                        <a:pt x="206856" y="51353"/>
                        <a:pt x="203425" y="53351"/>
                        <a:pt x="200075" y="55430"/>
                      </a:cubicBezTo>
                      <a:cubicBezTo>
                        <a:pt x="203183" y="52382"/>
                        <a:pt x="206049" y="49133"/>
                        <a:pt x="208612" y="45702"/>
                      </a:cubicBezTo>
                      <a:cubicBezTo>
                        <a:pt x="209419" y="44612"/>
                        <a:pt x="209964" y="42775"/>
                        <a:pt x="208592" y="42351"/>
                      </a:cubicBezTo>
                      <a:cubicBezTo>
                        <a:pt x="208148" y="42210"/>
                        <a:pt x="207643" y="42311"/>
                        <a:pt x="207179" y="42412"/>
                      </a:cubicBezTo>
                      <a:cubicBezTo>
                        <a:pt x="204454" y="43017"/>
                        <a:pt x="201710" y="43623"/>
                        <a:pt x="198985" y="44228"/>
                      </a:cubicBezTo>
                      <a:cubicBezTo>
                        <a:pt x="201225" y="42553"/>
                        <a:pt x="203546" y="40797"/>
                        <a:pt x="205645" y="38860"/>
                      </a:cubicBezTo>
                      <a:cubicBezTo>
                        <a:pt x="206392" y="38174"/>
                        <a:pt x="207159" y="37326"/>
                        <a:pt x="206997" y="36377"/>
                      </a:cubicBezTo>
                      <a:cubicBezTo>
                        <a:pt x="206755" y="34803"/>
                        <a:pt x="204394" y="34420"/>
                        <a:pt x="202618" y="34621"/>
                      </a:cubicBezTo>
                      <a:cubicBezTo>
                        <a:pt x="200398" y="34884"/>
                        <a:pt x="198218" y="35409"/>
                        <a:pt x="196160" y="36216"/>
                      </a:cubicBezTo>
                      <a:cubicBezTo>
                        <a:pt x="199106" y="34298"/>
                        <a:pt x="201629" y="31877"/>
                        <a:pt x="203546" y="29112"/>
                      </a:cubicBezTo>
                      <a:cubicBezTo>
                        <a:pt x="202174" y="27578"/>
                        <a:pt x="199469" y="28143"/>
                        <a:pt x="197411" y="28829"/>
                      </a:cubicBezTo>
                      <a:cubicBezTo>
                        <a:pt x="194020" y="29979"/>
                        <a:pt x="190609" y="31130"/>
                        <a:pt x="187218" y="32260"/>
                      </a:cubicBezTo>
                      <a:cubicBezTo>
                        <a:pt x="188914" y="30666"/>
                        <a:pt x="190609" y="29091"/>
                        <a:pt x="192284" y="27497"/>
                      </a:cubicBezTo>
                      <a:cubicBezTo>
                        <a:pt x="192648" y="27154"/>
                        <a:pt x="193051" y="26770"/>
                        <a:pt x="193152" y="26306"/>
                      </a:cubicBezTo>
                      <a:cubicBezTo>
                        <a:pt x="193556" y="24732"/>
                        <a:pt x="190952" y="24005"/>
                        <a:pt x="189156" y="24248"/>
                      </a:cubicBezTo>
                      <a:cubicBezTo>
                        <a:pt x="185039" y="24772"/>
                        <a:pt x="181104" y="26347"/>
                        <a:pt x="177955" y="28769"/>
                      </a:cubicBezTo>
                      <a:cubicBezTo>
                        <a:pt x="179570" y="26811"/>
                        <a:pt x="181204" y="24853"/>
                        <a:pt x="182819" y="22895"/>
                      </a:cubicBezTo>
                      <a:cubicBezTo>
                        <a:pt x="183222" y="22391"/>
                        <a:pt x="183667" y="21806"/>
                        <a:pt x="183445" y="21220"/>
                      </a:cubicBezTo>
                      <a:cubicBezTo>
                        <a:pt x="183122" y="20332"/>
                        <a:pt x="181749" y="20312"/>
                        <a:pt x="180720" y="20514"/>
                      </a:cubicBezTo>
                      <a:cubicBezTo>
                        <a:pt x="176320" y="21402"/>
                        <a:pt x="172203" y="23400"/>
                        <a:pt x="168954" y="26205"/>
                      </a:cubicBezTo>
                      <a:cubicBezTo>
                        <a:pt x="170104" y="24268"/>
                        <a:pt x="171254" y="22330"/>
                        <a:pt x="172405" y="20373"/>
                      </a:cubicBezTo>
                      <a:cubicBezTo>
                        <a:pt x="173172" y="19061"/>
                        <a:pt x="173919" y="17365"/>
                        <a:pt x="172869" y="16235"/>
                      </a:cubicBezTo>
                      <a:cubicBezTo>
                        <a:pt x="171617" y="14883"/>
                        <a:pt x="169175" y="15630"/>
                        <a:pt x="167460" y="16498"/>
                      </a:cubicBezTo>
                      <a:cubicBezTo>
                        <a:pt x="164433" y="18011"/>
                        <a:pt x="161406" y="19525"/>
                        <a:pt x="158378" y="21039"/>
                      </a:cubicBezTo>
                      <a:cubicBezTo>
                        <a:pt x="160820" y="17668"/>
                        <a:pt x="162475" y="13470"/>
                        <a:pt x="163020" y="9131"/>
                      </a:cubicBezTo>
                      <a:cubicBezTo>
                        <a:pt x="157470" y="10160"/>
                        <a:pt x="154220" y="15186"/>
                        <a:pt x="151677" y="19727"/>
                      </a:cubicBezTo>
                      <a:cubicBezTo>
                        <a:pt x="153736" y="14580"/>
                        <a:pt x="155815" y="9171"/>
                        <a:pt x="154866" y="3762"/>
                      </a:cubicBezTo>
                      <a:cubicBezTo>
                        <a:pt x="154745" y="3076"/>
                        <a:pt x="154563" y="2370"/>
                        <a:pt x="153978" y="1906"/>
                      </a:cubicBezTo>
                      <a:cubicBezTo>
                        <a:pt x="152565" y="775"/>
                        <a:pt x="150385" y="2067"/>
                        <a:pt x="149155" y="3359"/>
                      </a:cubicBezTo>
                      <a:cubicBezTo>
                        <a:pt x="144432" y="8243"/>
                        <a:pt x="140739" y="13914"/>
                        <a:pt x="138316" y="19989"/>
                      </a:cubicBezTo>
                      <a:cubicBezTo>
                        <a:pt x="138337" y="14096"/>
                        <a:pt x="138801" y="9373"/>
                        <a:pt x="139144" y="4650"/>
                      </a:cubicBezTo>
                      <a:cubicBezTo>
                        <a:pt x="139225" y="3500"/>
                        <a:pt x="139205" y="2148"/>
                        <a:pt x="138155" y="1482"/>
                      </a:cubicBezTo>
                      <a:cubicBezTo>
                        <a:pt x="136682" y="553"/>
                        <a:pt x="134724" y="1805"/>
                        <a:pt x="133574" y="3056"/>
                      </a:cubicBezTo>
                      <a:cubicBezTo>
                        <a:pt x="129900" y="7072"/>
                        <a:pt x="127317" y="11876"/>
                        <a:pt x="126106" y="16942"/>
                      </a:cubicBezTo>
                      <a:cubicBezTo>
                        <a:pt x="126812" y="12138"/>
                        <a:pt x="127277" y="7294"/>
                        <a:pt x="127479" y="2451"/>
                      </a:cubicBezTo>
                      <a:cubicBezTo>
                        <a:pt x="127499" y="1785"/>
                        <a:pt x="127519" y="1078"/>
                        <a:pt x="127055" y="553"/>
                      </a:cubicBezTo>
                      <a:cubicBezTo>
                        <a:pt x="125945" y="-718"/>
                        <a:pt x="123684" y="432"/>
                        <a:pt x="122574" y="1684"/>
                      </a:cubicBezTo>
                      <a:cubicBezTo>
                        <a:pt x="119789" y="4812"/>
                        <a:pt x="118013" y="8626"/>
                        <a:pt x="117448" y="12582"/>
                      </a:cubicBezTo>
                      <a:cubicBezTo>
                        <a:pt x="118518" y="9999"/>
                        <a:pt x="118901" y="7193"/>
                        <a:pt x="118578" y="4469"/>
                      </a:cubicBezTo>
                      <a:cubicBezTo>
                        <a:pt x="118356" y="2632"/>
                        <a:pt x="117165" y="392"/>
                        <a:pt x="115107" y="553"/>
                      </a:cubicBezTo>
                      <a:cubicBezTo>
                        <a:pt x="114017" y="654"/>
                        <a:pt x="113169" y="1421"/>
                        <a:pt x="112483" y="2168"/>
                      </a:cubicBezTo>
                      <a:cubicBezTo>
                        <a:pt x="109617" y="5256"/>
                        <a:pt x="107417" y="8808"/>
                        <a:pt x="105984" y="12602"/>
                      </a:cubicBezTo>
                      <a:cubicBezTo>
                        <a:pt x="106691" y="9111"/>
                        <a:pt x="106429" y="5458"/>
                        <a:pt x="105238" y="2067"/>
                      </a:cubicBezTo>
                      <a:cubicBezTo>
                        <a:pt x="105056" y="1583"/>
                        <a:pt x="104854" y="1058"/>
                        <a:pt x="104370" y="775"/>
                      </a:cubicBezTo>
                      <a:cubicBezTo>
                        <a:pt x="103098" y="49"/>
                        <a:pt x="101685" y="1522"/>
                        <a:pt x="101080" y="2753"/>
                      </a:cubicBezTo>
                      <a:cubicBezTo>
                        <a:pt x="98840" y="7355"/>
                        <a:pt x="96781" y="12017"/>
                        <a:pt x="94884" y="16740"/>
                      </a:cubicBezTo>
                      <a:cubicBezTo>
                        <a:pt x="94198" y="11573"/>
                        <a:pt x="93410" y="6790"/>
                        <a:pt x="91695" y="2269"/>
                      </a:cubicBezTo>
                      <a:cubicBezTo>
                        <a:pt x="91412" y="1542"/>
                        <a:pt x="91069" y="735"/>
                        <a:pt x="90303" y="352"/>
                      </a:cubicBezTo>
                      <a:cubicBezTo>
                        <a:pt x="89273" y="-153"/>
                        <a:pt x="87921" y="331"/>
                        <a:pt x="87215" y="1159"/>
                      </a:cubicBezTo>
                      <a:cubicBezTo>
                        <a:pt x="86508" y="1986"/>
                        <a:pt x="86306" y="3076"/>
                        <a:pt x="86185" y="4126"/>
                      </a:cubicBezTo>
                      <a:cubicBezTo>
                        <a:pt x="85721" y="7738"/>
                        <a:pt x="85762" y="11391"/>
                        <a:pt x="86326" y="15004"/>
                      </a:cubicBezTo>
                      <a:cubicBezTo>
                        <a:pt x="85519" y="12986"/>
                        <a:pt x="84732" y="10968"/>
                        <a:pt x="83925" y="8949"/>
                      </a:cubicBezTo>
                      <a:cubicBezTo>
                        <a:pt x="83663" y="8304"/>
                        <a:pt x="83339" y="7577"/>
                        <a:pt x="82613" y="7375"/>
                      </a:cubicBezTo>
                      <a:cubicBezTo>
                        <a:pt x="81120" y="6931"/>
                        <a:pt x="80312" y="8909"/>
                        <a:pt x="80332" y="10322"/>
                      </a:cubicBezTo>
                      <a:cubicBezTo>
                        <a:pt x="80433" y="16619"/>
                        <a:pt x="81321" y="22895"/>
                        <a:pt x="82976" y="29031"/>
                      </a:cubicBezTo>
                      <a:cubicBezTo>
                        <a:pt x="81059" y="27517"/>
                        <a:pt x="80151" y="25257"/>
                        <a:pt x="78879" y="23279"/>
                      </a:cubicBezTo>
                      <a:cubicBezTo>
                        <a:pt x="77608" y="21301"/>
                        <a:pt x="75549" y="19363"/>
                        <a:pt x="72986" y="19424"/>
                      </a:cubicBezTo>
                      <a:cubicBezTo>
                        <a:pt x="72764" y="23783"/>
                        <a:pt x="73531" y="28183"/>
                        <a:pt x="75226" y="32280"/>
                      </a:cubicBezTo>
                      <a:cubicBezTo>
                        <a:pt x="73208" y="28809"/>
                        <a:pt x="69716" y="25802"/>
                        <a:pt x="65519" y="24127"/>
                      </a:cubicBezTo>
                      <a:cubicBezTo>
                        <a:pt x="63601" y="23360"/>
                        <a:pt x="61078" y="22976"/>
                        <a:pt x="59585" y="24288"/>
                      </a:cubicBezTo>
                      <a:cubicBezTo>
                        <a:pt x="58374" y="25337"/>
                        <a:pt x="58354" y="27033"/>
                        <a:pt x="58414" y="28547"/>
                      </a:cubicBezTo>
                      <a:cubicBezTo>
                        <a:pt x="58555" y="32482"/>
                        <a:pt x="58697" y="36418"/>
                        <a:pt x="58858" y="40353"/>
                      </a:cubicBezTo>
                      <a:lnTo>
                        <a:pt x="55589" y="35873"/>
                      </a:lnTo>
                      <a:cubicBezTo>
                        <a:pt x="54418" y="34278"/>
                        <a:pt x="52622" y="32442"/>
                        <a:pt x="50583" y="33007"/>
                      </a:cubicBezTo>
                      <a:cubicBezTo>
                        <a:pt x="48686" y="33532"/>
                        <a:pt x="48202" y="35792"/>
                        <a:pt x="48605" y="37528"/>
                      </a:cubicBezTo>
                      <a:cubicBezTo>
                        <a:pt x="48989" y="39263"/>
                        <a:pt x="49918" y="41019"/>
                        <a:pt x="49473" y="42755"/>
                      </a:cubicBezTo>
                      <a:cubicBezTo>
                        <a:pt x="48323" y="40192"/>
                        <a:pt x="46850" y="37750"/>
                        <a:pt x="45074" y="35509"/>
                      </a:cubicBezTo>
                      <a:cubicBezTo>
                        <a:pt x="44569" y="34864"/>
                        <a:pt x="43863" y="34177"/>
                        <a:pt x="42995" y="34258"/>
                      </a:cubicBezTo>
                      <a:cubicBezTo>
                        <a:pt x="41784" y="34379"/>
                        <a:pt x="41461" y="35792"/>
                        <a:pt x="41501" y="36882"/>
                      </a:cubicBezTo>
                      <a:cubicBezTo>
                        <a:pt x="41622" y="41161"/>
                        <a:pt x="42450" y="45399"/>
                        <a:pt x="43923" y="49476"/>
                      </a:cubicBezTo>
                      <a:cubicBezTo>
                        <a:pt x="41885" y="46448"/>
                        <a:pt x="38373" y="43825"/>
                        <a:pt x="34377" y="42149"/>
                      </a:cubicBezTo>
                      <a:cubicBezTo>
                        <a:pt x="32560" y="41383"/>
                        <a:pt x="29836" y="41120"/>
                        <a:pt x="29109" y="42795"/>
                      </a:cubicBezTo>
                      <a:cubicBezTo>
                        <a:pt x="28766" y="43582"/>
                        <a:pt x="29109" y="44450"/>
                        <a:pt x="29473" y="45217"/>
                      </a:cubicBezTo>
                      <a:cubicBezTo>
                        <a:pt x="31006" y="48467"/>
                        <a:pt x="33327" y="51433"/>
                        <a:pt x="36193" y="53855"/>
                      </a:cubicBezTo>
                      <a:cubicBezTo>
                        <a:pt x="34094" y="51978"/>
                        <a:pt x="31733" y="50344"/>
                        <a:pt x="29150" y="49012"/>
                      </a:cubicBezTo>
                      <a:cubicBezTo>
                        <a:pt x="27777" y="48305"/>
                        <a:pt x="25920" y="47720"/>
                        <a:pt x="24750" y="48668"/>
                      </a:cubicBezTo>
                      <a:cubicBezTo>
                        <a:pt x="23317" y="49839"/>
                        <a:pt x="24427" y="51938"/>
                        <a:pt x="25699" y="53230"/>
                      </a:cubicBezTo>
                      <a:cubicBezTo>
                        <a:pt x="27636" y="55208"/>
                        <a:pt x="29876" y="56963"/>
                        <a:pt x="32338" y="58417"/>
                      </a:cubicBezTo>
                      <a:cubicBezTo>
                        <a:pt x="30502" y="57064"/>
                        <a:pt x="28161" y="56277"/>
                        <a:pt x="25779" y="56217"/>
                      </a:cubicBezTo>
                      <a:cubicBezTo>
                        <a:pt x="25234" y="56217"/>
                        <a:pt x="24649" y="56237"/>
                        <a:pt x="24225" y="56540"/>
                      </a:cubicBezTo>
                      <a:cubicBezTo>
                        <a:pt x="23196" y="57246"/>
                        <a:pt x="23801" y="58719"/>
                        <a:pt x="24568" y="59668"/>
                      </a:cubicBezTo>
                      <a:cubicBezTo>
                        <a:pt x="26486" y="62070"/>
                        <a:pt x="28847" y="64189"/>
                        <a:pt x="31531" y="65904"/>
                      </a:cubicBezTo>
                      <a:cubicBezTo>
                        <a:pt x="27253" y="66025"/>
                        <a:pt x="22752" y="65299"/>
                        <a:pt x="18231" y="65198"/>
                      </a:cubicBezTo>
                      <a:cubicBezTo>
                        <a:pt x="17626" y="65198"/>
                        <a:pt x="16980" y="65198"/>
                        <a:pt x="16495" y="65501"/>
                      </a:cubicBezTo>
                      <a:cubicBezTo>
                        <a:pt x="15587" y="66046"/>
                        <a:pt x="15628" y="67277"/>
                        <a:pt x="15991" y="68185"/>
                      </a:cubicBezTo>
                      <a:cubicBezTo>
                        <a:pt x="17403" y="71717"/>
                        <a:pt x="21682" y="73513"/>
                        <a:pt x="25557" y="74946"/>
                      </a:cubicBezTo>
                      <a:cubicBezTo>
                        <a:pt x="21359" y="73735"/>
                        <a:pt x="16798" y="73493"/>
                        <a:pt x="12459" y="74260"/>
                      </a:cubicBezTo>
                      <a:cubicBezTo>
                        <a:pt x="11611" y="74401"/>
                        <a:pt x="10703" y="74623"/>
                        <a:pt x="10117" y="75208"/>
                      </a:cubicBezTo>
                      <a:cubicBezTo>
                        <a:pt x="8684" y="76662"/>
                        <a:pt x="10380" y="79003"/>
                        <a:pt x="12378" y="79749"/>
                      </a:cubicBezTo>
                      <a:cubicBezTo>
                        <a:pt x="14376" y="80496"/>
                        <a:pt x="16757" y="80557"/>
                        <a:pt x="18433" y="81788"/>
                      </a:cubicBezTo>
                      <a:cubicBezTo>
                        <a:pt x="15123" y="81283"/>
                        <a:pt x="11692" y="81303"/>
                        <a:pt x="8382" y="81828"/>
                      </a:cubicBezTo>
                      <a:cubicBezTo>
                        <a:pt x="7211" y="82010"/>
                        <a:pt x="5960" y="82313"/>
                        <a:pt x="5193" y="83140"/>
                      </a:cubicBezTo>
                      <a:cubicBezTo>
                        <a:pt x="3598" y="84835"/>
                        <a:pt x="5112" y="87540"/>
                        <a:pt x="7252" y="88650"/>
                      </a:cubicBezTo>
                      <a:cubicBezTo>
                        <a:pt x="9391" y="89760"/>
                        <a:pt x="11995" y="89942"/>
                        <a:pt x="14194" y="90951"/>
                      </a:cubicBezTo>
                      <a:cubicBezTo>
                        <a:pt x="10218" y="90890"/>
                        <a:pt x="6242" y="91677"/>
                        <a:pt x="2670" y="93231"/>
                      </a:cubicBezTo>
                      <a:cubicBezTo>
                        <a:pt x="1883" y="93574"/>
                        <a:pt x="1076" y="93998"/>
                        <a:pt x="591" y="94664"/>
                      </a:cubicBezTo>
                      <a:cubicBezTo>
                        <a:pt x="-559" y="96279"/>
                        <a:pt x="915" y="98539"/>
                        <a:pt x="2933" y="99205"/>
                      </a:cubicBezTo>
                      <a:cubicBezTo>
                        <a:pt x="4951" y="99871"/>
                        <a:pt x="7171" y="99407"/>
                        <a:pt x="9250" y="98943"/>
                      </a:cubicBezTo>
                      <a:cubicBezTo>
                        <a:pt x="7272" y="100174"/>
                        <a:pt x="4830" y="100699"/>
                        <a:pt x="2892" y="101990"/>
                      </a:cubicBezTo>
                      <a:cubicBezTo>
                        <a:pt x="955" y="103262"/>
                        <a:pt x="-317" y="105866"/>
                        <a:pt x="1177" y="107561"/>
                      </a:cubicBezTo>
                      <a:cubicBezTo>
                        <a:pt x="3256" y="109902"/>
                        <a:pt x="7393" y="107904"/>
                        <a:pt x="10743" y="108025"/>
                      </a:cubicBezTo>
                      <a:cubicBezTo>
                        <a:pt x="7635" y="110043"/>
                        <a:pt x="4668" y="112243"/>
                        <a:pt x="1883" y="114605"/>
                      </a:cubicBezTo>
                      <a:cubicBezTo>
                        <a:pt x="672" y="115634"/>
                        <a:pt x="-579" y="117188"/>
                        <a:pt x="289" y="118459"/>
                      </a:cubicBezTo>
                      <a:cubicBezTo>
                        <a:pt x="1096" y="119630"/>
                        <a:pt x="3034" y="119468"/>
                        <a:pt x="4527" y="119105"/>
                      </a:cubicBezTo>
                      <a:cubicBezTo>
                        <a:pt x="9310" y="117935"/>
                        <a:pt x="13892" y="116118"/>
                        <a:pt x="18070" y="113737"/>
                      </a:cubicBezTo>
                      <a:lnTo>
                        <a:pt x="17504" y="114221"/>
                      </a:lnTo>
                      <a:cubicBezTo>
                        <a:pt x="12822" y="116582"/>
                        <a:pt x="8321" y="119226"/>
                        <a:pt x="4063" y="122153"/>
                      </a:cubicBezTo>
                      <a:cubicBezTo>
                        <a:pt x="3256" y="122698"/>
                        <a:pt x="2388" y="123404"/>
                        <a:pt x="2428" y="124312"/>
                      </a:cubicBezTo>
                      <a:cubicBezTo>
                        <a:pt x="2469" y="125140"/>
                        <a:pt x="3336" y="125786"/>
                        <a:pt x="4265" y="125967"/>
                      </a:cubicBezTo>
                      <a:cubicBezTo>
                        <a:pt x="5193" y="126149"/>
                        <a:pt x="6121" y="125967"/>
                        <a:pt x="7030" y="125765"/>
                      </a:cubicBezTo>
                      <a:cubicBezTo>
                        <a:pt x="8503" y="125463"/>
                        <a:pt x="9997" y="125160"/>
                        <a:pt x="11470" y="124857"/>
                      </a:cubicBezTo>
                      <a:cubicBezTo>
                        <a:pt x="9633" y="124736"/>
                        <a:pt x="7776" y="125685"/>
                        <a:pt x="6949" y="127138"/>
                      </a:cubicBezTo>
                      <a:cubicBezTo>
                        <a:pt x="9613" y="128631"/>
                        <a:pt x="13064" y="127683"/>
                        <a:pt x="16031" y="126714"/>
                      </a:cubicBezTo>
                      <a:cubicBezTo>
                        <a:pt x="13669" y="127299"/>
                        <a:pt x="11389" y="128147"/>
                        <a:pt x="9270" y="129257"/>
                      </a:cubicBezTo>
                      <a:cubicBezTo>
                        <a:pt x="8765" y="129519"/>
                        <a:pt x="8180" y="129984"/>
                        <a:pt x="8422" y="130468"/>
                      </a:cubicBezTo>
                      <a:cubicBezTo>
                        <a:pt x="8584" y="130811"/>
                        <a:pt x="9068" y="130912"/>
                        <a:pt x="9472" y="130952"/>
                      </a:cubicBezTo>
                      <a:cubicBezTo>
                        <a:pt x="12721" y="131356"/>
                        <a:pt x="16072" y="131094"/>
                        <a:pt x="19199" y="130226"/>
                      </a:cubicBezTo>
                      <a:cubicBezTo>
                        <a:pt x="18190" y="130508"/>
                        <a:pt x="17323" y="131174"/>
                        <a:pt x="16858" y="132002"/>
                      </a:cubicBezTo>
                      <a:cubicBezTo>
                        <a:pt x="16677" y="132305"/>
                        <a:pt x="16576" y="132688"/>
                        <a:pt x="16737" y="132991"/>
                      </a:cubicBezTo>
                      <a:cubicBezTo>
                        <a:pt x="17040" y="133495"/>
                        <a:pt x="17868" y="133455"/>
                        <a:pt x="18493" y="133314"/>
                      </a:cubicBezTo>
                      <a:cubicBezTo>
                        <a:pt x="22671" y="132385"/>
                        <a:pt x="26728" y="131114"/>
                        <a:pt x="30643" y="129519"/>
                      </a:cubicBezTo>
                      <a:cubicBezTo>
                        <a:pt x="30905" y="129439"/>
                        <a:pt x="30966" y="129277"/>
                        <a:pt x="30905" y="129136"/>
                      </a:cubicBezTo>
                      <a:cubicBezTo>
                        <a:pt x="29997" y="130044"/>
                        <a:pt x="29311" y="131134"/>
                        <a:pt x="28867" y="132284"/>
                      </a:cubicBezTo>
                      <a:cubicBezTo>
                        <a:pt x="28645" y="132890"/>
                        <a:pt x="28564" y="133697"/>
                        <a:pt x="29150" y="134060"/>
                      </a:cubicBezTo>
                      <a:cubicBezTo>
                        <a:pt x="29654" y="134363"/>
                        <a:pt x="30320" y="134182"/>
                        <a:pt x="30885" y="133980"/>
                      </a:cubicBezTo>
                      <a:cubicBezTo>
                        <a:pt x="33227" y="133112"/>
                        <a:pt x="35547" y="132183"/>
                        <a:pt x="37808" y="131154"/>
                      </a:cubicBezTo>
                      <a:cubicBezTo>
                        <a:pt x="35911" y="133071"/>
                        <a:pt x="34195" y="135816"/>
                        <a:pt x="33186" y="138743"/>
                      </a:cubicBezTo>
                      <a:cubicBezTo>
                        <a:pt x="32944" y="139449"/>
                        <a:pt x="32883" y="140458"/>
                        <a:pt x="33671" y="140721"/>
                      </a:cubicBezTo>
                      <a:cubicBezTo>
                        <a:pt x="33953" y="140822"/>
                        <a:pt x="34276" y="140781"/>
                        <a:pt x="34579" y="140721"/>
                      </a:cubicBezTo>
                      <a:cubicBezTo>
                        <a:pt x="40270" y="139812"/>
                        <a:pt x="45639" y="137391"/>
                        <a:pt x="49796" y="133818"/>
                      </a:cubicBezTo>
                      <a:cubicBezTo>
                        <a:pt x="48686" y="135090"/>
                        <a:pt x="47738" y="136462"/>
                        <a:pt x="46991" y="137935"/>
                      </a:cubicBezTo>
                      <a:cubicBezTo>
                        <a:pt x="46648" y="138622"/>
                        <a:pt x="46345" y="139429"/>
                        <a:pt x="46729" y="140075"/>
                      </a:cubicBezTo>
                      <a:cubicBezTo>
                        <a:pt x="47072" y="140680"/>
                        <a:pt x="47920" y="140963"/>
                        <a:pt x="48686" y="140882"/>
                      </a:cubicBezTo>
                      <a:cubicBezTo>
                        <a:pt x="49453" y="140822"/>
                        <a:pt x="50139" y="140458"/>
                        <a:pt x="50765" y="140095"/>
                      </a:cubicBezTo>
                      <a:cubicBezTo>
                        <a:pt x="53995" y="138198"/>
                        <a:pt x="56477" y="135453"/>
                        <a:pt x="58899" y="132769"/>
                      </a:cubicBezTo>
                      <a:lnTo>
                        <a:pt x="58980" y="133455"/>
                      </a:lnTo>
                      <a:cubicBezTo>
                        <a:pt x="58777" y="133435"/>
                        <a:pt x="58980" y="133112"/>
                        <a:pt x="59161" y="133213"/>
                      </a:cubicBezTo>
                      <a:cubicBezTo>
                        <a:pt x="59343" y="133314"/>
                        <a:pt x="59302" y="133536"/>
                        <a:pt x="59242" y="133717"/>
                      </a:cubicBezTo>
                      <a:cubicBezTo>
                        <a:pt x="58838" y="134908"/>
                        <a:pt x="57849" y="135917"/>
                        <a:pt x="57405" y="137108"/>
                      </a:cubicBezTo>
                      <a:cubicBezTo>
                        <a:pt x="56961" y="138299"/>
                        <a:pt x="57385" y="139954"/>
                        <a:pt x="58757" y="140216"/>
                      </a:cubicBezTo>
                      <a:cubicBezTo>
                        <a:pt x="59282" y="140317"/>
                        <a:pt x="59807" y="140196"/>
                        <a:pt x="60311" y="140034"/>
                      </a:cubicBezTo>
                      <a:cubicBezTo>
                        <a:pt x="63742" y="138924"/>
                        <a:pt x="66164" y="136240"/>
                        <a:pt x="68425" y="133677"/>
                      </a:cubicBezTo>
                      <a:cubicBezTo>
                        <a:pt x="66770" y="135877"/>
                        <a:pt x="65660" y="138400"/>
                        <a:pt x="65175" y="141023"/>
                      </a:cubicBezTo>
                      <a:cubicBezTo>
                        <a:pt x="65054" y="141609"/>
                        <a:pt x="64994" y="142275"/>
                        <a:pt x="65377" y="142779"/>
                      </a:cubicBezTo>
                      <a:cubicBezTo>
                        <a:pt x="65821" y="143365"/>
                        <a:pt x="66749" y="143526"/>
                        <a:pt x="67517" y="143344"/>
                      </a:cubicBezTo>
                      <a:cubicBezTo>
                        <a:pt x="68283" y="143163"/>
                        <a:pt x="68929" y="142699"/>
                        <a:pt x="69535" y="142234"/>
                      </a:cubicBezTo>
                      <a:cubicBezTo>
                        <a:pt x="71654" y="140640"/>
                        <a:pt x="73692" y="138924"/>
                        <a:pt x="75610" y="137128"/>
                      </a:cubicBezTo>
                      <a:cubicBezTo>
                        <a:pt x="74701" y="138137"/>
                        <a:pt x="73773" y="139187"/>
                        <a:pt x="73511" y="140458"/>
                      </a:cubicBezTo>
                      <a:cubicBezTo>
                        <a:pt x="73228" y="141730"/>
                        <a:pt x="73874" y="143243"/>
                        <a:pt x="75246" y="143627"/>
                      </a:cubicBezTo>
                      <a:cubicBezTo>
                        <a:pt x="76235" y="143909"/>
                        <a:pt x="77305" y="143546"/>
                        <a:pt x="78233" y="143122"/>
                      </a:cubicBezTo>
                      <a:cubicBezTo>
                        <a:pt x="80554" y="142053"/>
                        <a:pt x="82613" y="140559"/>
                        <a:pt x="84248" y="138743"/>
                      </a:cubicBezTo>
                      <a:cubicBezTo>
                        <a:pt x="84208" y="139792"/>
                        <a:pt x="83663" y="140761"/>
                        <a:pt x="83461" y="141790"/>
                      </a:cubicBezTo>
                      <a:cubicBezTo>
                        <a:pt x="83259" y="142820"/>
                        <a:pt x="83602" y="144091"/>
                        <a:pt x="84712" y="144434"/>
                      </a:cubicBezTo>
                      <a:cubicBezTo>
                        <a:pt x="85681" y="144737"/>
                        <a:pt x="86710" y="144172"/>
                        <a:pt x="87538" y="143627"/>
                      </a:cubicBezTo>
                      <a:cubicBezTo>
                        <a:pt x="89616" y="142275"/>
                        <a:pt x="91675" y="140943"/>
                        <a:pt x="93754" y="139590"/>
                      </a:cubicBezTo>
                      <a:cubicBezTo>
                        <a:pt x="92826" y="140196"/>
                        <a:pt x="92846" y="141770"/>
                        <a:pt x="93592" y="143042"/>
                      </a:cubicBezTo>
                      <a:cubicBezTo>
                        <a:pt x="93895" y="143566"/>
                        <a:pt x="94359" y="144051"/>
                        <a:pt x="95005" y="144192"/>
                      </a:cubicBezTo>
                      <a:cubicBezTo>
                        <a:pt x="95570" y="144313"/>
                        <a:pt x="96135" y="144111"/>
                        <a:pt x="96660" y="143889"/>
                      </a:cubicBezTo>
                      <a:cubicBezTo>
                        <a:pt x="99809" y="142436"/>
                        <a:pt x="101383" y="139187"/>
                        <a:pt x="102069" y="136079"/>
                      </a:cubicBezTo>
                      <a:cubicBezTo>
                        <a:pt x="101706" y="137754"/>
                        <a:pt x="101665" y="139490"/>
                        <a:pt x="101988" y="141185"/>
                      </a:cubicBezTo>
                      <a:cubicBezTo>
                        <a:pt x="102129" y="141932"/>
                        <a:pt x="102452" y="142799"/>
                        <a:pt x="103260" y="143042"/>
                      </a:cubicBezTo>
                      <a:cubicBezTo>
                        <a:pt x="104289" y="143365"/>
                        <a:pt x="105258" y="142497"/>
                        <a:pt x="105843" y="141710"/>
                      </a:cubicBezTo>
                      <a:cubicBezTo>
                        <a:pt x="106670" y="140579"/>
                        <a:pt x="107337" y="139368"/>
                        <a:pt x="107841" y="138097"/>
                      </a:cubicBezTo>
                      <a:cubicBezTo>
                        <a:pt x="107599" y="139772"/>
                        <a:pt x="107458" y="141750"/>
                        <a:pt x="108911" y="142820"/>
                      </a:cubicBezTo>
                      <a:cubicBezTo>
                        <a:pt x="110142" y="141851"/>
                        <a:pt x="111353" y="140862"/>
                        <a:pt x="112584" y="139893"/>
                      </a:cubicBezTo>
                      <a:cubicBezTo>
                        <a:pt x="112644" y="141568"/>
                        <a:pt x="112927" y="143627"/>
                        <a:pt x="113734" y="145484"/>
                      </a:cubicBezTo>
                      <a:cubicBezTo>
                        <a:pt x="114057" y="146210"/>
                        <a:pt x="114501" y="146957"/>
                        <a:pt x="115288" y="147300"/>
                      </a:cubicBezTo>
                      <a:cubicBezTo>
                        <a:pt x="116439" y="147825"/>
                        <a:pt x="117932" y="147260"/>
                        <a:pt x="118719" y="146331"/>
                      </a:cubicBezTo>
                      <a:cubicBezTo>
                        <a:pt x="119507" y="145403"/>
                        <a:pt x="119769" y="144212"/>
                        <a:pt x="120011" y="143082"/>
                      </a:cubicBezTo>
                      <a:cubicBezTo>
                        <a:pt x="120072" y="144131"/>
                        <a:pt x="120152" y="145262"/>
                        <a:pt x="120798" y="146150"/>
                      </a:cubicBezTo>
                      <a:cubicBezTo>
                        <a:pt x="121444" y="147038"/>
                        <a:pt x="122837" y="147583"/>
                        <a:pt x="123846" y="147018"/>
                      </a:cubicBezTo>
                      <a:cubicBezTo>
                        <a:pt x="124370" y="146715"/>
                        <a:pt x="124673" y="146210"/>
                        <a:pt x="124915" y="145685"/>
                      </a:cubicBezTo>
                      <a:cubicBezTo>
                        <a:pt x="125682" y="144051"/>
                        <a:pt x="126005" y="142275"/>
                        <a:pt x="125844" y="140519"/>
                      </a:cubicBezTo>
                      <a:cubicBezTo>
                        <a:pt x="125723" y="141104"/>
                        <a:pt x="125622" y="141710"/>
                        <a:pt x="125844" y="142255"/>
                      </a:cubicBezTo>
                      <a:cubicBezTo>
                        <a:pt x="126066" y="142799"/>
                        <a:pt x="126732" y="143264"/>
                        <a:pt x="127357" y="143102"/>
                      </a:cubicBezTo>
                      <a:cubicBezTo>
                        <a:pt x="127700" y="143001"/>
                        <a:pt x="127963" y="142739"/>
                        <a:pt x="128205" y="142497"/>
                      </a:cubicBezTo>
                      <a:cubicBezTo>
                        <a:pt x="129880" y="140741"/>
                        <a:pt x="131515" y="138965"/>
                        <a:pt x="133110" y="13714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Google Shape;2425;p47">
                <a:extLst>
                  <a:ext uri="{FF2B5EF4-FFF2-40B4-BE49-F238E27FC236}">
                    <a16:creationId xmlns:a16="http://schemas.microsoft.com/office/drawing/2014/main" id="{DDBC0C34-A857-59FD-7D40-14BF35D28128}"/>
                  </a:ext>
                </a:extLst>
              </p:cNvPr>
              <p:cNvSpPr/>
              <p:nvPr/>
            </p:nvSpPr>
            <p:spPr>
              <a:xfrm>
                <a:off x="6795028" y="739458"/>
                <a:ext cx="41007" cy="35124"/>
              </a:xfrm>
              <a:custGeom>
                <a:avLst/>
                <a:gdLst/>
                <a:ahLst/>
                <a:cxnLst/>
                <a:rect l="l" t="t" r="r" b="b"/>
                <a:pathLst>
                  <a:path w="41007" h="35124" extrusionOk="0">
                    <a:moveTo>
                      <a:pt x="30306" y="35124"/>
                    </a:moveTo>
                    <a:cubicBezTo>
                      <a:pt x="28529" y="35124"/>
                      <a:pt x="26753" y="34902"/>
                      <a:pt x="25119" y="34700"/>
                    </a:cubicBezTo>
                    <a:cubicBezTo>
                      <a:pt x="24836" y="34660"/>
                      <a:pt x="24654" y="34418"/>
                      <a:pt x="24675" y="34135"/>
                    </a:cubicBezTo>
                    <a:cubicBezTo>
                      <a:pt x="24715" y="33853"/>
                      <a:pt x="24957" y="33671"/>
                      <a:pt x="25240" y="33691"/>
                    </a:cubicBezTo>
                    <a:cubicBezTo>
                      <a:pt x="28146" y="34055"/>
                      <a:pt x="31415" y="34458"/>
                      <a:pt x="34382" y="33570"/>
                    </a:cubicBezTo>
                    <a:cubicBezTo>
                      <a:pt x="36965" y="32803"/>
                      <a:pt x="39791" y="30563"/>
                      <a:pt x="39932" y="27475"/>
                    </a:cubicBezTo>
                    <a:cubicBezTo>
                      <a:pt x="40094" y="23983"/>
                      <a:pt x="36622" y="21239"/>
                      <a:pt x="33070" y="20633"/>
                    </a:cubicBezTo>
                    <a:cubicBezTo>
                      <a:pt x="32727" y="21037"/>
                      <a:pt x="32324" y="21420"/>
                      <a:pt x="31900" y="21784"/>
                    </a:cubicBezTo>
                    <a:cubicBezTo>
                      <a:pt x="30184" y="23217"/>
                      <a:pt x="28146" y="24084"/>
                      <a:pt x="26168" y="24912"/>
                    </a:cubicBezTo>
                    <a:cubicBezTo>
                      <a:pt x="26027" y="24972"/>
                      <a:pt x="25845" y="24972"/>
                      <a:pt x="25724" y="24892"/>
                    </a:cubicBezTo>
                    <a:cubicBezTo>
                      <a:pt x="25583" y="24811"/>
                      <a:pt x="25502" y="24670"/>
                      <a:pt x="25482" y="24508"/>
                    </a:cubicBezTo>
                    <a:cubicBezTo>
                      <a:pt x="25320" y="22934"/>
                      <a:pt x="26249" y="21259"/>
                      <a:pt x="27802" y="20351"/>
                    </a:cubicBezTo>
                    <a:cubicBezTo>
                      <a:pt x="29014" y="19644"/>
                      <a:pt x="30568" y="19362"/>
                      <a:pt x="32424" y="19523"/>
                    </a:cubicBezTo>
                    <a:cubicBezTo>
                      <a:pt x="32505" y="19523"/>
                      <a:pt x="32586" y="19523"/>
                      <a:pt x="32647" y="19543"/>
                    </a:cubicBezTo>
                    <a:cubicBezTo>
                      <a:pt x="33494" y="18413"/>
                      <a:pt x="33958" y="17142"/>
                      <a:pt x="33958" y="15910"/>
                    </a:cubicBezTo>
                    <a:cubicBezTo>
                      <a:pt x="33958" y="13186"/>
                      <a:pt x="31718" y="11046"/>
                      <a:pt x="29498" y="10118"/>
                    </a:cubicBezTo>
                    <a:cubicBezTo>
                      <a:pt x="27702" y="9371"/>
                      <a:pt x="25744" y="9190"/>
                      <a:pt x="23786" y="9230"/>
                    </a:cubicBezTo>
                    <a:cubicBezTo>
                      <a:pt x="23907" y="9997"/>
                      <a:pt x="23928" y="10824"/>
                      <a:pt x="23746" y="11672"/>
                    </a:cubicBezTo>
                    <a:cubicBezTo>
                      <a:pt x="23282" y="13751"/>
                      <a:pt x="21566" y="15345"/>
                      <a:pt x="19669" y="15446"/>
                    </a:cubicBezTo>
                    <a:cubicBezTo>
                      <a:pt x="18600" y="15487"/>
                      <a:pt x="17469" y="15002"/>
                      <a:pt x="16743" y="14114"/>
                    </a:cubicBezTo>
                    <a:cubicBezTo>
                      <a:pt x="16077" y="13327"/>
                      <a:pt x="15814" y="12358"/>
                      <a:pt x="16036" y="11470"/>
                    </a:cubicBezTo>
                    <a:cubicBezTo>
                      <a:pt x="16460" y="9654"/>
                      <a:pt x="18337" y="8564"/>
                      <a:pt x="21465" y="8322"/>
                    </a:cubicBezTo>
                    <a:cubicBezTo>
                      <a:pt x="21808" y="8302"/>
                      <a:pt x="22172" y="8281"/>
                      <a:pt x="22515" y="8261"/>
                    </a:cubicBezTo>
                    <a:cubicBezTo>
                      <a:pt x="22333" y="7757"/>
                      <a:pt x="22111" y="7232"/>
                      <a:pt x="21808" y="6707"/>
                    </a:cubicBezTo>
                    <a:cubicBezTo>
                      <a:pt x="19548" y="2731"/>
                      <a:pt x="14644" y="410"/>
                      <a:pt x="10143" y="1177"/>
                    </a:cubicBezTo>
                    <a:cubicBezTo>
                      <a:pt x="5622" y="1964"/>
                      <a:pt x="1787" y="5799"/>
                      <a:pt x="1001" y="10300"/>
                    </a:cubicBezTo>
                    <a:cubicBezTo>
                      <a:pt x="960" y="10582"/>
                      <a:pt x="677" y="10764"/>
                      <a:pt x="415" y="10703"/>
                    </a:cubicBezTo>
                    <a:cubicBezTo>
                      <a:pt x="132" y="10663"/>
                      <a:pt x="-49" y="10401"/>
                      <a:pt x="12" y="10118"/>
                    </a:cubicBezTo>
                    <a:cubicBezTo>
                      <a:pt x="879" y="5214"/>
                      <a:pt x="5057" y="1016"/>
                      <a:pt x="9982" y="168"/>
                    </a:cubicBezTo>
                    <a:cubicBezTo>
                      <a:pt x="14886" y="-700"/>
                      <a:pt x="20254" y="1863"/>
                      <a:pt x="22717" y="6203"/>
                    </a:cubicBezTo>
                    <a:cubicBezTo>
                      <a:pt x="23040" y="6768"/>
                      <a:pt x="23362" y="7454"/>
                      <a:pt x="23585" y="8221"/>
                    </a:cubicBezTo>
                    <a:cubicBezTo>
                      <a:pt x="25724" y="8181"/>
                      <a:pt x="27903" y="8362"/>
                      <a:pt x="29922" y="9190"/>
                    </a:cubicBezTo>
                    <a:cubicBezTo>
                      <a:pt x="32445" y="10239"/>
                      <a:pt x="34988" y="12722"/>
                      <a:pt x="35008" y="15910"/>
                    </a:cubicBezTo>
                    <a:cubicBezTo>
                      <a:pt x="35008" y="17202"/>
                      <a:pt x="34584" y="18534"/>
                      <a:pt x="33797" y="19725"/>
                    </a:cubicBezTo>
                    <a:cubicBezTo>
                      <a:pt x="37611" y="20573"/>
                      <a:pt x="41164" y="23640"/>
                      <a:pt x="41002" y="27495"/>
                    </a:cubicBezTo>
                    <a:cubicBezTo>
                      <a:pt x="40841" y="31088"/>
                      <a:pt x="37652" y="33651"/>
                      <a:pt x="34746" y="34519"/>
                    </a:cubicBezTo>
                    <a:cubicBezTo>
                      <a:pt x="33313" y="34943"/>
                      <a:pt x="31859" y="35084"/>
                      <a:pt x="30386" y="35084"/>
                    </a:cubicBezTo>
                    <a:close/>
                    <a:moveTo>
                      <a:pt x="31415" y="20512"/>
                    </a:moveTo>
                    <a:cubicBezTo>
                      <a:pt x="30184" y="20512"/>
                      <a:pt x="29135" y="20754"/>
                      <a:pt x="28287" y="21239"/>
                    </a:cubicBezTo>
                    <a:cubicBezTo>
                      <a:pt x="27318" y="21804"/>
                      <a:pt x="26652" y="22732"/>
                      <a:pt x="26491" y="23701"/>
                    </a:cubicBezTo>
                    <a:cubicBezTo>
                      <a:pt x="28166" y="22974"/>
                      <a:pt x="29841" y="22187"/>
                      <a:pt x="31234" y="21037"/>
                    </a:cubicBezTo>
                    <a:cubicBezTo>
                      <a:pt x="31435" y="20875"/>
                      <a:pt x="31617" y="20694"/>
                      <a:pt x="31799" y="20532"/>
                    </a:cubicBezTo>
                    <a:cubicBezTo>
                      <a:pt x="31678" y="20532"/>
                      <a:pt x="31536" y="20532"/>
                      <a:pt x="31415" y="20532"/>
                    </a:cubicBezTo>
                    <a:close/>
                    <a:moveTo>
                      <a:pt x="22737" y="9291"/>
                    </a:moveTo>
                    <a:cubicBezTo>
                      <a:pt x="22313" y="9291"/>
                      <a:pt x="21909" y="9331"/>
                      <a:pt x="21486" y="9371"/>
                    </a:cubicBezTo>
                    <a:cubicBezTo>
                      <a:pt x="19972" y="9492"/>
                      <a:pt x="17368" y="9936"/>
                      <a:pt x="16965" y="11733"/>
                    </a:cubicBezTo>
                    <a:cubicBezTo>
                      <a:pt x="16823" y="12318"/>
                      <a:pt x="17005" y="12964"/>
                      <a:pt x="17469" y="13509"/>
                    </a:cubicBezTo>
                    <a:cubicBezTo>
                      <a:pt x="18014" y="14155"/>
                      <a:pt x="18821" y="14558"/>
                      <a:pt x="19568" y="14477"/>
                    </a:cubicBezTo>
                    <a:cubicBezTo>
                      <a:pt x="21001" y="14397"/>
                      <a:pt x="22353" y="13105"/>
                      <a:pt x="22717" y="11490"/>
                    </a:cubicBezTo>
                    <a:cubicBezTo>
                      <a:pt x="22878" y="10804"/>
                      <a:pt x="22878" y="10058"/>
                      <a:pt x="22717" y="92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426;p47">
                <a:extLst>
                  <a:ext uri="{FF2B5EF4-FFF2-40B4-BE49-F238E27FC236}">
                    <a16:creationId xmlns:a16="http://schemas.microsoft.com/office/drawing/2014/main" id="{081D9862-1182-2164-B7CD-9955ED665398}"/>
                  </a:ext>
                </a:extLst>
              </p:cNvPr>
              <p:cNvSpPr/>
              <p:nvPr/>
            </p:nvSpPr>
            <p:spPr>
              <a:xfrm>
                <a:off x="6662442" y="739731"/>
                <a:ext cx="36510" cy="29946"/>
              </a:xfrm>
              <a:custGeom>
                <a:avLst/>
                <a:gdLst/>
                <a:ahLst/>
                <a:cxnLst/>
                <a:rect l="l" t="t" r="r" b="b"/>
                <a:pathLst>
                  <a:path w="36510" h="29946" extrusionOk="0">
                    <a:moveTo>
                      <a:pt x="15277" y="29946"/>
                    </a:moveTo>
                    <a:cubicBezTo>
                      <a:pt x="11927" y="29946"/>
                      <a:pt x="8596" y="29402"/>
                      <a:pt x="5469" y="28292"/>
                    </a:cubicBezTo>
                    <a:cubicBezTo>
                      <a:pt x="3551" y="27625"/>
                      <a:pt x="302" y="26051"/>
                      <a:pt x="19" y="23024"/>
                    </a:cubicBezTo>
                    <a:cubicBezTo>
                      <a:pt x="-263" y="19976"/>
                      <a:pt x="2663" y="17756"/>
                      <a:pt x="5508" y="16707"/>
                    </a:cubicBezTo>
                    <a:cubicBezTo>
                      <a:pt x="6437" y="16364"/>
                      <a:pt x="7386" y="16081"/>
                      <a:pt x="8334" y="15859"/>
                    </a:cubicBezTo>
                    <a:cubicBezTo>
                      <a:pt x="8233" y="15597"/>
                      <a:pt x="8173" y="15334"/>
                      <a:pt x="8112" y="15052"/>
                    </a:cubicBezTo>
                    <a:cubicBezTo>
                      <a:pt x="7769" y="13195"/>
                      <a:pt x="8476" y="11096"/>
                      <a:pt x="9969" y="9542"/>
                    </a:cubicBezTo>
                    <a:cubicBezTo>
                      <a:pt x="11180" y="8291"/>
                      <a:pt x="12835" y="7382"/>
                      <a:pt x="15015" y="6757"/>
                    </a:cubicBezTo>
                    <a:cubicBezTo>
                      <a:pt x="16306" y="6373"/>
                      <a:pt x="17658" y="6151"/>
                      <a:pt x="19031" y="6071"/>
                    </a:cubicBezTo>
                    <a:cubicBezTo>
                      <a:pt x="18769" y="4839"/>
                      <a:pt x="18890" y="3507"/>
                      <a:pt x="19616" y="2377"/>
                    </a:cubicBezTo>
                    <a:cubicBezTo>
                      <a:pt x="21715" y="-892"/>
                      <a:pt x="26902" y="56"/>
                      <a:pt x="28598" y="379"/>
                    </a:cubicBezTo>
                    <a:cubicBezTo>
                      <a:pt x="30232" y="682"/>
                      <a:pt x="32069" y="1025"/>
                      <a:pt x="33643" y="1953"/>
                    </a:cubicBezTo>
                    <a:cubicBezTo>
                      <a:pt x="35076" y="2801"/>
                      <a:pt x="36570" y="4456"/>
                      <a:pt x="36509" y="6555"/>
                    </a:cubicBezTo>
                    <a:cubicBezTo>
                      <a:pt x="36509" y="6838"/>
                      <a:pt x="36287" y="7039"/>
                      <a:pt x="35984" y="7039"/>
                    </a:cubicBezTo>
                    <a:cubicBezTo>
                      <a:pt x="35702" y="7039"/>
                      <a:pt x="35480" y="6797"/>
                      <a:pt x="35500" y="6515"/>
                    </a:cubicBezTo>
                    <a:cubicBezTo>
                      <a:pt x="35540" y="5142"/>
                      <a:pt x="34612" y="3689"/>
                      <a:pt x="33139" y="2821"/>
                    </a:cubicBezTo>
                    <a:cubicBezTo>
                      <a:pt x="31725" y="1974"/>
                      <a:pt x="30051" y="1671"/>
                      <a:pt x="28416" y="1368"/>
                    </a:cubicBezTo>
                    <a:cubicBezTo>
                      <a:pt x="24238" y="601"/>
                      <a:pt x="21634" y="1106"/>
                      <a:pt x="20464" y="2922"/>
                    </a:cubicBezTo>
                    <a:cubicBezTo>
                      <a:pt x="19858" y="3871"/>
                      <a:pt x="19798" y="4981"/>
                      <a:pt x="20040" y="6030"/>
                    </a:cubicBezTo>
                    <a:cubicBezTo>
                      <a:pt x="22805" y="5970"/>
                      <a:pt x="25570" y="6555"/>
                      <a:pt x="28073" y="7665"/>
                    </a:cubicBezTo>
                    <a:cubicBezTo>
                      <a:pt x="28961" y="8049"/>
                      <a:pt x="29950" y="8573"/>
                      <a:pt x="30596" y="9481"/>
                    </a:cubicBezTo>
                    <a:cubicBezTo>
                      <a:pt x="31221" y="10369"/>
                      <a:pt x="31484" y="11782"/>
                      <a:pt x="30716" y="12771"/>
                    </a:cubicBezTo>
                    <a:cubicBezTo>
                      <a:pt x="29768" y="14002"/>
                      <a:pt x="27891" y="14002"/>
                      <a:pt x="25590" y="12771"/>
                    </a:cubicBezTo>
                    <a:cubicBezTo>
                      <a:pt x="23774" y="11802"/>
                      <a:pt x="21735" y="10692"/>
                      <a:pt x="20323" y="8896"/>
                    </a:cubicBezTo>
                    <a:cubicBezTo>
                      <a:pt x="19919" y="8371"/>
                      <a:pt x="19556" y="7746"/>
                      <a:pt x="19313" y="7060"/>
                    </a:cubicBezTo>
                    <a:cubicBezTo>
                      <a:pt x="17941" y="7140"/>
                      <a:pt x="16589" y="7342"/>
                      <a:pt x="15297" y="7726"/>
                    </a:cubicBezTo>
                    <a:cubicBezTo>
                      <a:pt x="13279" y="8311"/>
                      <a:pt x="11785" y="9118"/>
                      <a:pt x="10696" y="10248"/>
                    </a:cubicBezTo>
                    <a:cubicBezTo>
                      <a:pt x="9424" y="11560"/>
                      <a:pt x="8798" y="13336"/>
                      <a:pt x="9101" y="14870"/>
                    </a:cubicBezTo>
                    <a:cubicBezTo>
                      <a:pt x="9141" y="15133"/>
                      <a:pt x="9222" y="15395"/>
                      <a:pt x="9323" y="15637"/>
                    </a:cubicBezTo>
                    <a:cubicBezTo>
                      <a:pt x="12653" y="14991"/>
                      <a:pt x="16124" y="15011"/>
                      <a:pt x="19435" y="15738"/>
                    </a:cubicBezTo>
                    <a:cubicBezTo>
                      <a:pt x="21130" y="16101"/>
                      <a:pt x="22926" y="17110"/>
                      <a:pt x="22866" y="18806"/>
                    </a:cubicBezTo>
                    <a:cubicBezTo>
                      <a:pt x="22825" y="20077"/>
                      <a:pt x="21735" y="20945"/>
                      <a:pt x="20726" y="21228"/>
                    </a:cubicBezTo>
                    <a:cubicBezTo>
                      <a:pt x="19697" y="21510"/>
                      <a:pt x="18647" y="21349"/>
                      <a:pt x="17719" y="21207"/>
                    </a:cubicBezTo>
                    <a:cubicBezTo>
                      <a:pt x="15802" y="20905"/>
                      <a:pt x="13804" y="20602"/>
                      <a:pt x="11987" y="19694"/>
                    </a:cubicBezTo>
                    <a:cubicBezTo>
                      <a:pt x="10574" y="18987"/>
                      <a:pt x="9465" y="17978"/>
                      <a:pt x="8778" y="16808"/>
                    </a:cubicBezTo>
                    <a:cubicBezTo>
                      <a:pt x="7789" y="17030"/>
                      <a:pt x="6800" y="17332"/>
                      <a:pt x="5852" y="17676"/>
                    </a:cubicBezTo>
                    <a:cubicBezTo>
                      <a:pt x="3470" y="18564"/>
                      <a:pt x="786" y="20461"/>
                      <a:pt x="1028" y="22963"/>
                    </a:cubicBezTo>
                    <a:cubicBezTo>
                      <a:pt x="1250" y="25426"/>
                      <a:pt x="4116" y="26778"/>
                      <a:pt x="5812" y="27363"/>
                    </a:cubicBezTo>
                    <a:cubicBezTo>
                      <a:pt x="12209" y="29624"/>
                      <a:pt x="19515" y="29482"/>
                      <a:pt x="25832" y="26980"/>
                    </a:cubicBezTo>
                    <a:cubicBezTo>
                      <a:pt x="26095" y="26879"/>
                      <a:pt x="26377" y="27000"/>
                      <a:pt x="26478" y="27262"/>
                    </a:cubicBezTo>
                    <a:cubicBezTo>
                      <a:pt x="26579" y="27525"/>
                      <a:pt x="26458" y="27807"/>
                      <a:pt x="26196" y="27908"/>
                    </a:cubicBezTo>
                    <a:cubicBezTo>
                      <a:pt x="22744" y="29260"/>
                      <a:pt x="19011" y="29946"/>
                      <a:pt x="15297" y="29946"/>
                    </a:cubicBezTo>
                    <a:close/>
                    <a:moveTo>
                      <a:pt x="9828" y="16566"/>
                    </a:moveTo>
                    <a:cubicBezTo>
                      <a:pt x="10413" y="17454"/>
                      <a:pt x="11321" y="18220"/>
                      <a:pt x="12431" y="18765"/>
                    </a:cubicBezTo>
                    <a:cubicBezTo>
                      <a:pt x="14106" y="19593"/>
                      <a:pt x="16004" y="19896"/>
                      <a:pt x="17860" y="20178"/>
                    </a:cubicBezTo>
                    <a:cubicBezTo>
                      <a:pt x="18688" y="20299"/>
                      <a:pt x="19636" y="20461"/>
                      <a:pt x="20444" y="20239"/>
                    </a:cubicBezTo>
                    <a:cubicBezTo>
                      <a:pt x="21130" y="20057"/>
                      <a:pt x="21836" y="19472"/>
                      <a:pt x="21856" y="18765"/>
                    </a:cubicBezTo>
                    <a:cubicBezTo>
                      <a:pt x="21897" y="17373"/>
                      <a:pt x="19677" y="16808"/>
                      <a:pt x="19212" y="16727"/>
                    </a:cubicBezTo>
                    <a:cubicBezTo>
                      <a:pt x="16145" y="16061"/>
                      <a:pt x="12916" y="16021"/>
                      <a:pt x="9828" y="16566"/>
                    </a:cubicBezTo>
                    <a:close/>
                    <a:moveTo>
                      <a:pt x="20383" y="7039"/>
                    </a:moveTo>
                    <a:cubicBezTo>
                      <a:pt x="20585" y="7504"/>
                      <a:pt x="20847" y="7927"/>
                      <a:pt x="21130" y="8291"/>
                    </a:cubicBezTo>
                    <a:cubicBezTo>
                      <a:pt x="22401" y="9925"/>
                      <a:pt x="24359" y="10975"/>
                      <a:pt x="26075" y="11903"/>
                    </a:cubicBezTo>
                    <a:cubicBezTo>
                      <a:pt x="26943" y="12368"/>
                      <a:pt x="29042" y="13316"/>
                      <a:pt x="29909" y="12166"/>
                    </a:cubicBezTo>
                    <a:cubicBezTo>
                      <a:pt x="30373" y="11580"/>
                      <a:pt x="30172" y="10652"/>
                      <a:pt x="29768" y="10067"/>
                    </a:cubicBezTo>
                    <a:cubicBezTo>
                      <a:pt x="29263" y="9360"/>
                      <a:pt x="28416" y="8916"/>
                      <a:pt x="27649" y="8573"/>
                    </a:cubicBezTo>
                    <a:cubicBezTo>
                      <a:pt x="25388" y="7564"/>
                      <a:pt x="22866" y="7039"/>
                      <a:pt x="20383" y="7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427;p47">
                <a:extLst>
                  <a:ext uri="{FF2B5EF4-FFF2-40B4-BE49-F238E27FC236}">
                    <a16:creationId xmlns:a16="http://schemas.microsoft.com/office/drawing/2014/main" id="{CD8DBABB-FE20-ADD4-4FEB-3DC3CB92BE11}"/>
                  </a:ext>
                </a:extLst>
              </p:cNvPr>
              <p:cNvSpPr/>
              <p:nvPr/>
            </p:nvSpPr>
            <p:spPr>
              <a:xfrm>
                <a:off x="6735838" y="728221"/>
                <a:ext cx="36177" cy="13988"/>
              </a:xfrm>
              <a:custGeom>
                <a:avLst/>
                <a:gdLst/>
                <a:ahLst/>
                <a:cxnLst/>
                <a:rect l="l" t="t" r="r" b="b"/>
                <a:pathLst>
                  <a:path w="36177" h="13988" extrusionOk="0">
                    <a:moveTo>
                      <a:pt x="2246" y="13988"/>
                    </a:moveTo>
                    <a:cubicBezTo>
                      <a:pt x="2105" y="13988"/>
                      <a:pt x="1984" y="13928"/>
                      <a:pt x="1883" y="13827"/>
                    </a:cubicBezTo>
                    <a:cubicBezTo>
                      <a:pt x="-377" y="11385"/>
                      <a:pt x="-640" y="7328"/>
                      <a:pt x="1297" y="4603"/>
                    </a:cubicBezTo>
                    <a:cubicBezTo>
                      <a:pt x="3235" y="1879"/>
                      <a:pt x="7151" y="809"/>
                      <a:pt x="10198" y="2141"/>
                    </a:cubicBezTo>
                    <a:cubicBezTo>
                      <a:pt x="11409" y="2666"/>
                      <a:pt x="12418" y="3554"/>
                      <a:pt x="13165" y="4624"/>
                    </a:cubicBezTo>
                    <a:cubicBezTo>
                      <a:pt x="14376" y="3514"/>
                      <a:pt x="15869" y="2585"/>
                      <a:pt x="17605" y="1899"/>
                    </a:cubicBezTo>
                    <a:cubicBezTo>
                      <a:pt x="20491" y="769"/>
                      <a:pt x="23579" y="405"/>
                      <a:pt x="26526" y="143"/>
                    </a:cubicBezTo>
                    <a:cubicBezTo>
                      <a:pt x="28786" y="-59"/>
                      <a:pt x="31006" y="-180"/>
                      <a:pt x="32984" y="728"/>
                    </a:cubicBezTo>
                    <a:cubicBezTo>
                      <a:pt x="35042" y="1657"/>
                      <a:pt x="36758" y="4079"/>
                      <a:pt x="35991" y="6400"/>
                    </a:cubicBezTo>
                    <a:cubicBezTo>
                      <a:pt x="35911" y="6662"/>
                      <a:pt x="35608" y="6803"/>
                      <a:pt x="35346" y="6723"/>
                    </a:cubicBezTo>
                    <a:cubicBezTo>
                      <a:pt x="35083" y="6642"/>
                      <a:pt x="34942" y="6339"/>
                      <a:pt x="35022" y="6077"/>
                    </a:cubicBezTo>
                    <a:cubicBezTo>
                      <a:pt x="35608" y="4341"/>
                      <a:pt x="34215" y="2383"/>
                      <a:pt x="32560" y="1637"/>
                    </a:cubicBezTo>
                    <a:cubicBezTo>
                      <a:pt x="30804" y="849"/>
                      <a:pt x="28726" y="950"/>
                      <a:pt x="26606" y="1152"/>
                    </a:cubicBezTo>
                    <a:cubicBezTo>
                      <a:pt x="23741" y="1415"/>
                      <a:pt x="20713" y="1758"/>
                      <a:pt x="17968" y="2848"/>
                    </a:cubicBezTo>
                    <a:cubicBezTo>
                      <a:pt x="16293" y="3514"/>
                      <a:pt x="14840" y="4422"/>
                      <a:pt x="13690" y="5512"/>
                    </a:cubicBezTo>
                    <a:cubicBezTo>
                      <a:pt x="14456" y="7005"/>
                      <a:pt x="14759" y="8721"/>
                      <a:pt x="14416" y="10376"/>
                    </a:cubicBezTo>
                    <a:cubicBezTo>
                      <a:pt x="14215" y="11324"/>
                      <a:pt x="13811" y="11970"/>
                      <a:pt x="13185" y="12273"/>
                    </a:cubicBezTo>
                    <a:cubicBezTo>
                      <a:pt x="12741" y="12495"/>
                      <a:pt x="12196" y="12515"/>
                      <a:pt x="11692" y="12293"/>
                    </a:cubicBezTo>
                    <a:cubicBezTo>
                      <a:pt x="11086" y="12051"/>
                      <a:pt x="10561" y="11506"/>
                      <a:pt x="10359" y="10900"/>
                    </a:cubicBezTo>
                    <a:cubicBezTo>
                      <a:pt x="10077" y="10053"/>
                      <a:pt x="10198" y="9043"/>
                      <a:pt x="10723" y="7913"/>
                    </a:cubicBezTo>
                    <a:cubicBezTo>
                      <a:pt x="11147" y="6985"/>
                      <a:pt x="11732" y="6137"/>
                      <a:pt x="12438" y="5350"/>
                    </a:cubicBezTo>
                    <a:cubicBezTo>
                      <a:pt x="11793" y="4361"/>
                      <a:pt x="10864" y="3554"/>
                      <a:pt x="9774" y="3070"/>
                    </a:cubicBezTo>
                    <a:cubicBezTo>
                      <a:pt x="7151" y="1919"/>
                      <a:pt x="3760" y="2848"/>
                      <a:pt x="2105" y="5189"/>
                    </a:cubicBezTo>
                    <a:cubicBezTo>
                      <a:pt x="430" y="7530"/>
                      <a:pt x="652" y="11021"/>
                      <a:pt x="2610" y="13141"/>
                    </a:cubicBezTo>
                    <a:cubicBezTo>
                      <a:pt x="2791" y="13342"/>
                      <a:pt x="2791" y="13665"/>
                      <a:pt x="2589" y="13847"/>
                    </a:cubicBezTo>
                    <a:cubicBezTo>
                      <a:pt x="2488" y="13928"/>
                      <a:pt x="2367" y="13988"/>
                      <a:pt x="2246" y="13988"/>
                    </a:cubicBezTo>
                    <a:close/>
                    <a:moveTo>
                      <a:pt x="12963" y="6279"/>
                    </a:moveTo>
                    <a:cubicBezTo>
                      <a:pt x="12418" y="6924"/>
                      <a:pt x="11974" y="7611"/>
                      <a:pt x="11631" y="8337"/>
                    </a:cubicBezTo>
                    <a:cubicBezTo>
                      <a:pt x="11207" y="9225"/>
                      <a:pt x="11106" y="9992"/>
                      <a:pt x="11308" y="10577"/>
                    </a:cubicBezTo>
                    <a:cubicBezTo>
                      <a:pt x="11429" y="10921"/>
                      <a:pt x="11732" y="11223"/>
                      <a:pt x="12075" y="11365"/>
                    </a:cubicBezTo>
                    <a:cubicBezTo>
                      <a:pt x="12237" y="11425"/>
                      <a:pt x="12499" y="11486"/>
                      <a:pt x="12741" y="11365"/>
                    </a:cubicBezTo>
                    <a:cubicBezTo>
                      <a:pt x="13064" y="11203"/>
                      <a:pt x="13286" y="10799"/>
                      <a:pt x="13427" y="10154"/>
                    </a:cubicBezTo>
                    <a:cubicBezTo>
                      <a:pt x="13710" y="8862"/>
                      <a:pt x="13508" y="7489"/>
                      <a:pt x="12963" y="62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428;p47">
                <a:extLst>
                  <a:ext uri="{FF2B5EF4-FFF2-40B4-BE49-F238E27FC236}">
                    <a16:creationId xmlns:a16="http://schemas.microsoft.com/office/drawing/2014/main" id="{25B7A56A-27A6-F4A8-FF44-8252B9DDE769}"/>
                  </a:ext>
                </a:extLst>
              </p:cNvPr>
              <p:cNvSpPr/>
              <p:nvPr/>
            </p:nvSpPr>
            <p:spPr>
              <a:xfrm>
                <a:off x="6649014" y="782231"/>
                <a:ext cx="24642" cy="18244"/>
              </a:xfrm>
              <a:custGeom>
                <a:avLst/>
                <a:gdLst/>
                <a:ahLst/>
                <a:cxnLst/>
                <a:rect l="l" t="t" r="r" b="b"/>
                <a:pathLst>
                  <a:path w="24642" h="18244" extrusionOk="0">
                    <a:moveTo>
                      <a:pt x="8603" y="18245"/>
                    </a:moveTo>
                    <a:cubicBezTo>
                      <a:pt x="8603" y="18245"/>
                      <a:pt x="8563" y="18245"/>
                      <a:pt x="8542" y="18245"/>
                    </a:cubicBezTo>
                    <a:cubicBezTo>
                      <a:pt x="5333" y="17861"/>
                      <a:pt x="1842" y="17074"/>
                      <a:pt x="469" y="14249"/>
                    </a:cubicBezTo>
                    <a:cubicBezTo>
                      <a:pt x="-156" y="12957"/>
                      <a:pt x="-156" y="11423"/>
                      <a:pt x="469" y="9950"/>
                    </a:cubicBezTo>
                    <a:cubicBezTo>
                      <a:pt x="1216" y="8154"/>
                      <a:pt x="2810" y="6680"/>
                      <a:pt x="4587" y="6075"/>
                    </a:cubicBezTo>
                    <a:cubicBezTo>
                      <a:pt x="5071" y="5914"/>
                      <a:pt x="5576" y="5792"/>
                      <a:pt x="6060" y="5732"/>
                    </a:cubicBezTo>
                    <a:cubicBezTo>
                      <a:pt x="5495" y="5167"/>
                      <a:pt x="5010" y="4561"/>
                      <a:pt x="4607" y="3875"/>
                    </a:cubicBezTo>
                    <a:cubicBezTo>
                      <a:pt x="4304" y="3370"/>
                      <a:pt x="3920" y="2583"/>
                      <a:pt x="4122" y="1776"/>
                    </a:cubicBezTo>
                    <a:cubicBezTo>
                      <a:pt x="4405" y="646"/>
                      <a:pt x="5576" y="20"/>
                      <a:pt x="7432" y="0"/>
                    </a:cubicBezTo>
                    <a:cubicBezTo>
                      <a:pt x="7574" y="0"/>
                      <a:pt x="7715" y="0"/>
                      <a:pt x="7856" y="0"/>
                    </a:cubicBezTo>
                    <a:cubicBezTo>
                      <a:pt x="13507" y="0"/>
                      <a:pt x="19037" y="1009"/>
                      <a:pt x="24325" y="3027"/>
                    </a:cubicBezTo>
                    <a:cubicBezTo>
                      <a:pt x="24587" y="3128"/>
                      <a:pt x="24708" y="3411"/>
                      <a:pt x="24607" y="3673"/>
                    </a:cubicBezTo>
                    <a:cubicBezTo>
                      <a:pt x="24506" y="3936"/>
                      <a:pt x="24224" y="4077"/>
                      <a:pt x="23961" y="3956"/>
                    </a:cubicBezTo>
                    <a:cubicBezTo>
                      <a:pt x="18674" y="1938"/>
                      <a:pt x="13083" y="888"/>
                      <a:pt x="7432" y="989"/>
                    </a:cubicBezTo>
                    <a:cubicBezTo>
                      <a:pt x="6806" y="989"/>
                      <a:pt x="5293" y="1110"/>
                      <a:pt x="5091" y="1998"/>
                    </a:cubicBezTo>
                    <a:cubicBezTo>
                      <a:pt x="5010" y="2341"/>
                      <a:pt x="5132" y="2765"/>
                      <a:pt x="5475" y="3350"/>
                    </a:cubicBezTo>
                    <a:cubicBezTo>
                      <a:pt x="5999" y="4238"/>
                      <a:pt x="6686" y="5005"/>
                      <a:pt x="7473" y="5651"/>
                    </a:cubicBezTo>
                    <a:cubicBezTo>
                      <a:pt x="10157" y="5712"/>
                      <a:pt x="12619" y="6902"/>
                      <a:pt x="14052" y="7770"/>
                    </a:cubicBezTo>
                    <a:cubicBezTo>
                      <a:pt x="14234" y="7891"/>
                      <a:pt x="14335" y="8113"/>
                      <a:pt x="14274" y="8315"/>
                    </a:cubicBezTo>
                    <a:cubicBezTo>
                      <a:pt x="14214" y="8537"/>
                      <a:pt x="14032" y="8678"/>
                      <a:pt x="13810" y="8699"/>
                    </a:cubicBezTo>
                    <a:cubicBezTo>
                      <a:pt x="11408" y="8860"/>
                      <a:pt x="9006" y="8093"/>
                      <a:pt x="7109" y="6660"/>
                    </a:cubicBezTo>
                    <a:cubicBezTo>
                      <a:pt x="6362" y="6660"/>
                      <a:pt x="5616" y="6781"/>
                      <a:pt x="4869" y="7024"/>
                    </a:cubicBezTo>
                    <a:cubicBezTo>
                      <a:pt x="3355" y="7528"/>
                      <a:pt x="2003" y="8800"/>
                      <a:pt x="1357" y="10333"/>
                    </a:cubicBezTo>
                    <a:cubicBezTo>
                      <a:pt x="853" y="11544"/>
                      <a:pt x="853" y="12776"/>
                      <a:pt x="1357" y="13805"/>
                    </a:cubicBezTo>
                    <a:cubicBezTo>
                      <a:pt x="2508" y="16186"/>
                      <a:pt x="5535" y="16852"/>
                      <a:pt x="8643" y="17236"/>
                    </a:cubicBezTo>
                    <a:cubicBezTo>
                      <a:pt x="8926" y="17276"/>
                      <a:pt x="9107" y="17518"/>
                      <a:pt x="9087" y="17801"/>
                    </a:cubicBezTo>
                    <a:cubicBezTo>
                      <a:pt x="9047" y="18063"/>
                      <a:pt x="8845" y="18245"/>
                      <a:pt x="8583" y="18245"/>
                    </a:cubicBezTo>
                    <a:close/>
                    <a:moveTo>
                      <a:pt x="9713" y="7003"/>
                    </a:moveTo>
                    <a:cubicBezTo>
                      <a:pt x="10197" y="7205"/>
                      <a:pt x="10722" y="7387"/>
                      <a:pt x="11247" y="7508"/>
                    </a:cubicBezTo>
                    <a:cubicBezTo>
                      <a:pt x="10763" y="7326"/>
                      <a:pt x="10258" y="7145"/>
                      <a:pt x="9713" y="7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Google Shape;2429;p47">
              <a:extLst>
                <a:ext uri="{FF2B5EF4-FFF2-40B4-BE49-F238E27FC236}">
                  <a16:creationId xmlns:a16="http://schemas.microsoft.com/office/drawing/2014/main" id="{19205629-05E2-99B3-3C03-FBB4F78356F6}"/>
                </a:ext>
              </a:extLst>
            </p:cNvPr>
            <p:cNvSpPr/>
            <p:nvPr/>
          </p:nvSpPr>
          <p:spPr>
            <a:xfrm>
              <a:off x="6644075" y="862759"/>
              <a:ext cx="8010" cy="32170"/>
            </a:xfrm>
            <a:custGeom>
              <a:avLst/>
              <a:gdLst/>
              <a:ahLst/>
              <a:cxnLst/>
              <a:rect l="l" t="t" r="r" b="b"/>
              <a:pathLst>
                <a:path w="8010" h="32170" extrusionOk="0">
                  <a:moveTo>
                    <a:pt x="7508" y="32151"/>
                  </a:moveTo>
                  <a:cubicBezTo>
                    <a:pt x="7306" y="32151"/>
                    <a:pt x="7124" y="32030"/>
                    <a:pt x="7044" y="31848"/>
                  </a:cubicBezTo>
                  <a:cubicBezTo>
                    <a:pt x="2825" y="21878"/>
                    <a:pt x="464" y="11343"/>
                    <a:pt x="0" y="525"/>
                  </a:cubicBezTo>
                  <a:cubicBezTo>
                    <a:pt x="0" y="242"/>
                    <a:pt x="202" y="20"/>
                    <a:pt x="484" y="0"/>
                  </a:cubicBezTo>
                  <a:cubicBezTo>
                    <a:pt x="746" y="0"/>
                    <a:pt x="989" y="202"/>
                    <a:pt x="1009" y="484"/>
                  </a:cubicBezTo>
                  <a:cubicBezTo>
                    <a:pt x="1453" y="11181"/>
                    <a:pt x="3794" y="21595"/>
                    <a:pt x="7972" y="31464"/>
                  </a:cubicBezTo>
                  <a:cubicBezTo>
                    <a:pt x="8073" y="31727"/>
                    <a:pt x="7972" y="32009"/>
                    <a:pt x="7709" y="32130"/>
                  </a:cubicBezTo>
                  <a:cubicBezTo>
                    <a:pt x="7649" y="32151"/>
                    <a:pt x="7589" y="32171"/>
                    <a:pt x="7508" y="321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430;p47">
              <a:extLst>
                <a:ext uri="{FF2B5EF4-FFF2-40B4-BE49-F238E27FC236}">
                  <a16:creationId xmlns:a16="http://schemas.microsoft.com/office/drawing/2014/main" id="{BF24097C-FAEA-40F3-1758-2667DF2502E5}"/>
                </a:ext>
              </a:extLst>
            </p:cNvPr>
            <p:cNvSpPr/>
            <p:nvPr/>
          </p:nvSpPr>
          <p:spPr>
            <a:xfrm>
              <a:off x="6652744" y="904851"/>
              <a:ext cx="29235" cy="23703"/>
            </a:xfrm>
            <a:custGeom>
              <a:avLst/>
              <a:gdLst/>
              <a:ahLst/>
              <a:cxnLst/>
              <a:rect l="l" t="t" r="r" b="b"/>
              <a:pathLst>
                <a:path w="29235" h="23703" extrusionOk="0">
                  <a:moveTo>
                    <a:pt x="28729" y="23683"/>
                  </a:moveTo>
                  <a:cubicBezTo>
                    <a:pt x="28729" y="23683"/>
                    <a:pt x="28628" y="23683"/>
                    <a:pt x="28567" y="23663"/>
                  </a:cubicBezTo>
                  <a:cubicBezTo>
                    <a:pt x="16821" y="19747"/>
                    <a:pt x="6427" y="11392"/>
                    <a:pt x="69" y="756"/>
                  </a:cubicBezTo>
                  <a:cubicBezTo>
                    <a:pt x="-72" y="514"/>
                    <a:pt x="9" y="211"/>
                    <a:pt x="251" y="70"/>
                  </a:cubicBezTo>
                  <a:cubicBezTo>
                    <a:pt x="494" y="-72"/>
                    <a:pt x="796" y="9"/>
                    <a:pt x="937" y="251"/>
                  </a:cubicBezTo>
                  <a:cubicBezTo>
                    <a:pt x="7174" y="10686"/>
                    <a:pt x="17366" y="18880"/>
                    <a:pt x="28890" y="22714"/>
                  </a:cubicBezTo>
                  <a:cubicBezTo>
                    <a:pt x="29152" y="22795"/>
                    <a:pt x="29294" y="23098"/>
                    <a:pt x="29213" y="23360"/>
                  </a:cubicBezTo>
                  <a:cubicBezTo>
                    <a:pt x="29132" y="23562"/>
                    <a:pt x="28950" y="23703"/>
                    <a:pt x="28729" y="23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431;p47">
              <a:extLst>
                <a:ext uri="{FF2B5EF4-FFF2-40B4-BE49-F238E27FC236}">
                  <a16:creationId xmlns:a16="http://schemas.microsoft.com/office/drawing/2014/main" id="{49657C3B-B0A4-978B-3E6D-C6A868981F95}"/>
                </a:ext>
              </a:extLst>
            </p:cNvPr>
            <p:cNvSpPr/>
            <p:nvPr/>
          </p:nvSpPr>
          <p:spPr>
            <a:xfrm>
              <a:off x="6656789" y="886251"/>
              <a:ext cx="9281" cy="18185"/>
            </a:xfrm>
            <a:custGeom>
              <a:avLst/>
              <a:gdLst/>
              <a:ahLst/>
              <a:cxnLst/>
              <a:rect l="l" t="t" r="r" b="b"/>
              <a:pathLst>
                <a:path w="9281" h="18185" extrusionOk="0">
                  <a:moveTo>
                    <a:pt x="8780" y="18185"/>
                  </a:moveTo>
                  <a:cubicBezTo>
                    <a:pt x="8618" y="18185"/>
                    <a:pt x="8477" y="18104"/>
                    <a:pt x="8376" y="17983"/>
                  </a:cubicBezTo>
                  <a:cubicBezTo>
                    <a:pt x="4562" y="12837"/>
                    <a:pt x="1675" y="6842"/>
                    <a:pt x="21" y="646"/>
                  </a:cubicBezTo>
                  <a:cubicBezTo>
                    <a:pt x="-60" y="384"/>
                    <a:pt x="101" y="102"/>
                    <a:pt x="384" y="21"/>
                  </a:cubicBezTo>
                  <a:cubicBezTo>
                    <a:pt x="646" y="-60"/>
                    <a:pt x="929" y="102"/>
                    <a:pt x="1010" y="384"/>
                  </a:cubicBezTo>
                  <a:cubicBezTo>
                    <a:pt x="2624" y="6459"/>
                    <a:pt x="5450" y="12332"/>
                    <a:pt x="9183" y="17378"/>
                  </a:cubicBezTo>
                  <a:cubicBezTo>
                    <a:pt x="9345" y="17600"/>
                    <a:pt x="9304" y="17923"/>
                    <a:pt x="9083" y="18084"/>
                  </a:cubicBezTo>
                  <a:cubicBezTo>
                    <a:pt x="9002" y="18145"/>
                    <a:pt x="8881" y="18185"/>
                    <a:pt x="8780" y="181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432;p47">
              <a:extLst>
                <a:ext uri="{FF2B5EF4-FFF2-40B4-BE49-F238E27FC236}">
                  <a16:creationId xmlns:a16="http://schemas.microsoft.com/office/drawing/2014/main" id="{1FE15500-87BA-32B5-1CCC-71396A0E119E}"/>
                </a:ext>
              </a:extLst>
            </p:cNvPr>
            <p:cNvSpPr/>
            <p:nvPr/>
          </p:nvSpPr>
          <p:spPr>
            <a:xfrm>
              <a:off x="6773840" y="897783"/>
              <a:ext cx="48095" cy="39207"/>
            </a:xfrm>
            <a:custGeom>
              <a:avLst/>
              <a:gdLst/>
              <a:ahLst/>
              <a:cxnLst/>
              <a:rect l="l" t="t" r="r" b="b"/>
              <a:pathLst>
                <a:path w="48095" h="39207" extrusionOk="0">
                  <a:moveTo>
                    <a:pt x="492" y="39188"/>
                  </a:moveTo>
                  <a:cubicBezTo>
                    <a:pt x="310" y="39188"/>
                    <a:pt x="129" y="39087"/>
                    <a:pt x="48" y="38905"/>
                  </a:cubicBezTo>
                  <a:cubicBezTo>
                    <a:pt x="-73" y="38663"/>
                    <a:pt x="48" y="38360"/>
                    <a:pt x="270" y="38239"/>
                  </a:cubicBezTo>
                  <a:cubicBezTo>
                    <a:pt x="18454" y="29298"/>
                    <a:pt x="34681" y="16139"/>
                    <a:pt x="47194" y="195"/>
                  </a:cubicBezTo>
                  <a:cubicBezTo>
                    <a:pt x="47376" y="-27"/>
                    <a:pt x="47679" y="-67"/>
                    <a:pt x="47901" y="114"/>
                  </a:cubicBezTo>
                  <a:cubicBezTo>
                    <a:pt x="48122" y="276"/>
                    <a:pt x="48163" y="599"/>
                    <a:pt x="47981" y="821"/>
                  </a:cubicBezTo>
                  <a:cubicBezTo>
                    <a:pt x="35387" y="16886"/>
                    <a:pt x="19040" y="30146"/>
                    <a:pt x="714" y="39147"/>
                  </a:cubicBezTo>
                  <a:cubicBezTo>
                    <a:pt x="633" y="39188"/>
                    <a:pt x="572" y="39208"/>
                    <a:pt x="492" y="39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433;p47">
              <a:extLst>
                <a:ext uri="{FF2B5EF4-FFF2-40B4-BE49-F238E27FC236}">
                  <a16:creationId xmlns:a16="http://schemas.microsoft.com/office/drawing/2014/main" id="{94080F9D-BA81-EA00-1A7B-881769825138}"/>
                </a:ext>
              </a:extLst>
            </p:cNvPr>
            <p:cNvSpPr/>
            <p:nvPr/>
          </p:nvSpPr>
          <p:spPr>
            <a:xfrm>
              <a:off x="6809364" y="881185"/>
              <a:ext cx="13124" cy="18790"/>
            </a:xfrm>
            <a:custGeom>
              <a:avLst/>
              <a:gdLst/>
              <a:ahLst/>
              <a:cxnLst/>
              <a:rect l="l" t="t" r="r" b="b"/>
              <a:pathLst>
                <a:path w="13124" h="18790" extrusionOk="0">
                  <a:moveTo>
                    <a:pt x="510" y="18791"/>
                  </a:moveTo>
                  <a:cubicBezTo>
                    <a:pt x="368" y="18791"/>
                    <a:pt x="207" y="18730"/>
                    <a:pt x="106" y="18589"/>
                  </a:cubicBezTo>
                  <a:cubicBezTo>
                    <a:pt x="-56" y="18367"/>
                    <a:pt x="-35" y="18044"/>
                    <a:pt x="187" y="17882"/>
                  </a:cubicBezTo>
                  <a:cubicBezTo>
                    <a:pt x="5858" y="13483"/>
                    <a:pt x="10096" y="7246"/>
                    <a:pt x="12135" y="364"/>
                  </a:cubicBezTo>
                  <a:cubicBezTo>
                    <a:pt x="12216" y="102"/>
                    <a:pt x="12498" y="-60"/>
                    <a:pt x="12760" y="21"/>
                  </a:cubicBezTo>
                  <a:cubicBezTo>
                    <a:pt x="13023" y="102"/>
                    <a:pt x="13184" y="384"/>
                    <a:pt x="13103" y="647"/>
                  </a:cubicBezTo>
                  <a:cubicBezTo>
                    <a:pt x="11004" y="7731"/>
                    <a:pt x="6645" y="14128"/>
                    <a:pt x="813" y="18669"/>
                  </a:cubicBezTo>
                  <a:cubicBezTo>
                    <a:pt x="712" y="18750"/>
                    <a:pt x="611" y="18770"/>
                    <a:pt x="510" y="18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2" name="Google Shape;1492;p33"/>
          <p:cNvSpPr txBox="1">
            <a:spLocks noGrp="1"/>
          </p:cNvSpPr>
          <p:nvPr>
            <p:ph type="body" idx="1"/>
          </p:nvPr>
        </p:nvSpPr>
        <p:spPr>
          <a:xfrm>
            <a:off x="720000" y="1327800"/>
            <a:ext cx="4270800" cy="2487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dirty="0"/>
              <a:t>The traditional tools and techniques are not very useful since it take up lots of  time and </a:t>
            </a:r>
            <a:r>
              <a:rPr lang="en-US" b="1" dirty="0"/>
              <a:t>manual work</a:t>
            </a:r>
          </a:p>
          <a:p>
            <a:pPr marL="285750" lvl="0" indent="-285750" algn="l" rtl="0">
              <a:spcBef>
                <a:spcPts val="0"/>
              </a:spcBef>
              <a:spcAft>
                <a:spcPts val="0"/>
              </a:spcAft>
              <a:buFont typeface="Wingdings" panose="05000000000000000000" pitchFamily="2" charset="2"/>
              <a:buChar char="q"/>
            </a:pPr>
            <a:endParaRPr lang="en-US" dirty="0"/>
          </a:p>
          <a:p>
            <a:pPr marL="285750" lvl="0" indent="-285750" algn="l" rtl="0">
              <a:spcBef>
                <a:spcPts val="0"/>
              </a:spcBef>
              <a:spcAft>
                <a:spcPts val="0"/>
              </a:spcAft>
              <a:buFont typeface="Wingdings" panose="05000000000000000000" pitchFamily="2" charset="2"/>
              <a:buChar char="q"/>
            </a:pPr>
            <a:r>
              <a:rPr lang="en-US" b="1" dirty="0"/>
              <a:t>Time consuming</a:t>
            </a:r>
            <a:r>
              <a:rPr lang="en-US" dirty="0"/>
              <a:t>, subjective and may not catch all diseases.</a:t>
            </a:r>
          </a:p>
          <a:p>
            <a:pPr marL="0" lvl="0" indent="0" algn="l" rtl="0">
              <a:spcBef>
                <a:spcPts val="0"/>
              </a:spcBef>
              <a:spcAft>
                <a:spcPts val="0"/>
              </a:spcAft>
              <a:buNone/>
            </a:pPr>
            <a:endParaRPr lang="en-US" dirty="0"/>
          </a:p>
          <a:p>
            <a:pPr marL="285750" lvl="0" indent="-285750" algn="l" rtl="0">
              <a:spcBef>
                <a:spcPts val="0"/>
              </a:spcBef>
              <a:spcAft>
                <a:spcPts val="0"/>
              </a:spcAft>
              <a:buFont typeface="Wingdings" panose="05000000000000000000" pitchFamily="2" charset="2"/>
              <a:buChar char="q"/>
            </a:pPr>
            <a:r>
              <a:rPr lang="en-US" dirty="0"/>
              <a:t>Diseases impact crop yield and quality.</a:t>
            </a:r>
          </a:p>
          <a:p>
            <a:pPr marL="0" lvl="0" indent="0" algn="l" rtl="0">
              <a:spcBef>
                <a:spcPts val="0"/>
              </a:spcBef>
              <a:spcAft>
                <a:spcPts val="0"/>
              </a:spcAft>
              <a:buNone/>
            </a:pPr>
            <a:endParaRPr lang="en-US" dirty="0"/>
          </a:p>
          <a:p>
            <a:pPr marL="285750" lvl="0" indent="-285750" algn="l" rtl="0">
              <a:spcBef>
                <a:spcPts val="0"/>
              </a:spcBef>
              <a:spcAft>
                <a:spcPts val="0"/>
              </a:spcAft>
              <a:buFont typeface="Wingdings" panose="05000000000000000000" pitchFamily="2" charset="2"/>
              <a:buChar char="q"/>
            </a:pPr>
            <a:endParaRPr lang="en-US" dirty="0"/>
          </a:p>
          <a:p>
            <a:pPr marL="285750" lvl="0" indent="-285750" algn="l" rtl="0">
              <a:spcBef>
                <a:spcPts val="0"/>
              </a:spcBef>
              <a:spcAft>
                <a:spcPts val="0"/>
              </a:spcAft>
              <a:buFont typeface="Wingdings" panose="05000000000000000000" pitchFamily="2" charset="2"/>
              <a:buChar char="q"/>
            </a:pPr>
            <a:endParaRPr lang="en-US" dirty="0"/>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endParaRPr lang="en-US" dirty="0">
              <a:solidFill>
                <a:schemeClr val="dk1"/>
              </a:solidFill>
            </a:endParaRPr>
          </a:p>
        </p:txBody>
      </p:sp>
      <p:grpSp>
        <p:nvGrpSpPr>
          <p:cNvPr id="1493" name="Google Shape;1493;p33"/>
          <p:cNvGrpSpPr/>
          <p:nvPr/>
        </p:nvGrpSpPr>
        <p:grpSpPr>
          <a:xfrm>
            <a:off x="6815485" y="1318484"/>
            <a:ext cx="1462124" cy="723810"/>
            <a:chOff x="5396060" y="1318484"/>
            <a:chExt cx="1462124" cy="723810"/>
          </a:xfrm>
        </p:grpSpPr>
        <p:sp>
          <p:nvSpPr>
            <p:cNvPr id="1494" name="Google Shape;1494;p33"/>
            <p:cNvSpPr/>
            <p:nvPr/>
          </p:nvSpPr>
          <p:spPr>
            <a:xfrm>
              <a:off x="5396060" y="16596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33"/>
            <p:cNvSpPr/>
            <p:nvPr/>
          </p:nvSpPr>
          <p:spPr>
            <a:xfrm>
              <a:off x="5931338" y="131848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6" name="Google Shape;1496;p33"/>
          <p:cNvGrpSpPr/>
          <p:nvPr/>
        </p:nvGrpSpPr>
        <p:grpSpPr>
          <a:xfrm>
            <a:off x="7393468" y="1264177"/>
            <a:ext cx="2438396" cy="3106330"/>
            <a:chOff x="6545780" y="-3106348"/>
            <a:chExt cx="2438396" cy="3106330"/>
          </a:xfrm>
        </p:grpSpPr>
        <p:sp>
          <p:nvSpPr>
            <p:cNvPr id="1497" name="Google Shape;1497;p33"/>
            <p:cNvSpPr/>
            <p:nvPr/>
          </p:nvSpPr>
          <p:spPr>
            <a:xfrm>
              <a:off x="6545780" y="-3106348"/>
              <a:ext cx="2438396" cy="2498415"/>
            </a:xfrm>
            <a:custGeom>
              <a:avLst/>
              <a:gdLst/>
              <a:ahLst/>
              <a:cxnLst/>
              <a:rect l="l" t="t" r="r" b="b"/>
              <a:pathLst>
                <a:path w="913257" h="935736" extrusionOk="0">
                  <a:moveTo>
                    <a:pt x="913257" y="467868"/>
                  </a:moveTo>
                  <a:cubicBezTo>
                    <a:pt x="913257" y="726264"/>
                    <a:pt x="708817" y="935736"/>
                    <a:pt x="456629" y="935736"/>
                  </a:cubicBezTo>
                  <a:cubicBezTo>
                    <a:pt x="204440" y="935736"/>
                    <a:pt x="0" y="726264"/>
                    <a:pt x="0" y="467868"/>
                  </a:cubicBezTo>
                  <a:cubicBezTo>
                    <a:pt x="0" y="209472"/>
                    <a:pt x="204440" y="0"/>
                    <a:pt x="456629" y="0"/>
                  </a:cubicBezTo>
                  <a:cubicBezTo>
                    <a:pt x="708817" y="0"/>
                    <a:pt x="913257" y="209472"/>
                    <a:pt x="913257" y="46786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98" name="Google Shape;1498;p33"/>
            <p:cNvGrpSpPr/>
            <p:nvPr/>
          </p:nvGrpSpPr>
          <p:grpSpPr>
            <a:xfrm>
              <a:off x="6677531" y="-2677525"/>
              <a:ext cx="2125805" cy="2677507"/>
              <a:chOff x="6677531" y="-2677525"/>
              <a:chExt cx="2125805" cy="2677507"/>
            </a:xfrm>
          </p:grpSpPr>
          <p:sp>
            <p:nvSpPr>
              <p:cNvPr id="1499" name="Google Shape;1499;p33"/>
              <p:cNvSpPr/>
              <p:nvPr/>
            </p:nvSpPr>
            <p:spPr>
              <a:xfrm>
                <a:off x="7324336" y="-2677525"/>
                <a:ext cx="864423" cy="870273"/>
              </a:xfrm>
              <a:custGeom>
                <a:avLst/>
                <a:gdLst/>
                <a:ahLst/>
                <a:cxnLst/>
                <a:rect l="l" t="t" r="r" b="b"/>
                <a:pathLst>
                  <a:path w="323754" h="325945" extrusionOk="0">
                    <a:moveTo>
                      <a:pt x="0" y="0"/>
                    </a:moveTo>
                    <a:cubicBezTo>
                      <a:pt x="0" y="0"/>
                      <a:pt x="20288" y="325946"/>
                      <a:pt x="159258" y="325946"/>
                    </a:cubicBezTo>
                    <a:cubicBezTo>
                      <a:pt x="298228" y="325946"/>
                      <a:pt x="323755" y="3620"/>
                      <a:pt x="323755" y="362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33"/>
              <p:cNvSpPr/>
              <p:nvPr/>
            </p:nvSpPr>
            <p:spPr>
              <a:xfrm>
                <a:off x="7756472" y="-2124839"/>
                <a:ext cx="25432" cy="2124821"/>
              </a:xfrm>
              <a:custGeom>
                <a:avLst/>
                <a:gdLst/>
                <a:ahLst/>
                <a:cxnLst/>
                <a:rect l="l" t="t" r="r" b="b"/>
                <a:pathLst>
                  <a:path w="9525" h="795813" extrusionOk="0">
                    <a:moveTo>
                      <a:pt x="0" y="79581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33"/>
              <p:cNvSpPr/>
              <p:nvPr/>
            </p:nvSpPr>
            <p:spPr>
              <a:xfrm>
                <a:off x="6795548" y="-2482190"/>
                <a:ext cx="1921877" cy="1673916"/>
              </a:xfrm>
              <a:custGeom>
                <a:avLst/>
                <a:gdLst/>
                <a:ahLst/>
                <a:cxnLst/>
                <a:rect l="l" t="t" r="r" b="b"/>
                <a:pathLst>
                  <a:path w="719804" h="626935" extrusionOk="0">
                    <a:moveTo>
                      <a:pt x="0" y="0"/>
                    </a:moveTo>
                    <a:cubicBezTo>
                      <a:pt x="0" y="0"/>
                      <a:pt x="45149" y="626936"/>
                      <a:pt x="354044" y="626936"/>
                    </a:cubicBezTo>
                    <a:cubicBezTo>
                      <a:pt x="662940" y="626936"/>
                      <a:pt x="719804" y="40672"/>
                      <a:pt x="719804" y="40672"/>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33"/>
              <p:cNvSpPr/>
              <p:nvPr/>
            </p:nvSpPr>
            <p:spPr>
              <a:xfrm>
                <a:off x="6977150" y="-2561545"/>
                <a:ext cx="1558455" cy="1380433"/>
              </a:xfrm>
              <a:custGeom>
                <a:avLst/>
                <a:gdLst/>
                <a:ahLst/>
                <a:cxnLst/>
                <a:rect l="l" t="t" r="r" b="b"/>
                <a:pathLst>
                  <a:path w="583691" h="517016" extrusionOk="0">
                    <a:moveTo>
                      <a:pt x="0" y="0"/>
                    </a:moveTo>
                    <a:cubicBezTo>
                      <a:pt x="0" y="0"/>
                      <a:pt x="36576" y="517017"/>
                      <a:pt x="287084" y="517017"/>
                    </a:cubicBezTo>
                    <a:cubicBezTo>
                      <a:pt x="537591" y="517017"/>
                      <a:pt x="583692" y="10954"/>
                      <a:pt x="583692" y="1095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33"/>
              <p:cNvSpPr/>
              <p:nvPr/>
            </p:nvSpPr>
            <p:spPr>
              <a:xfrm>
                <a:off x="7153414" y="-2660486"/>
                <a:ext cx="1205972" cy="1199361"/>
              </a:xfrm>
              <a:custGeom>
                <a:avLst/>
                <a:gdLst/>
                <a:ahLst/>
                <a:cxnLst/>
                <a:rect l="l" t="t" r="r" b="b"/>
                <a:pathLst>
                  <a:path w="451675" h="449199" extrusionOk="0">
                    <a:moveTo>
                      <a:pt x="0" y="0"/>
                    </a:moveTo>
                    <a:cubicBezTo>
                      <a:pt x="0" y="0"/>
                      <a:pt x="28289" y="449199"/>
                      <a:pt x="222218" y="449199"/>
                    </a:cubicBezTo>
                    <a:cubicBezTo>
                      <a:pt x="416147" y="449199"/>
                      <a:pt x="451675" y="4096"/>
                      <a:pt x="451675" y="40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33"/>
              <p:cNvSpPr/>
              <p:nvPr/>
            </p:nvSpPr>
            <p:spPr>
              <a:xfrm>
                <a:off x="7350278" y="-2620299"/>
                <a:ext cx="109355" cy="157931"/>
              </a:xfrm>
              <a:custGeom>
                <a:avLst/>
                <a:gdLst/>
                <a:ahLst/>
                <a:cxnLst/>
                <a:rect l="l" t="t" r="r" b="b"/>
                <a:pathLst>
                  <a:path w="40957" h="59150" extrusionOk="0">
                    <a:moveTo>
                      <a:pt x="0" y="59150"/>
                    </a:moveTo>
                    <a:lnTo>
                      <a:pt x="4095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33"/>
              <p:cNvSpPr/>
              <p:nvPr/>
            </p:nvSpPr>
            <p:spPr>
              <a:xfrm>
                <a:off x="8070842" y="-2591812"/>
                <a:ext cx="187178" cy="109609"/>
              </a:xfrm>
              <a:custGeom>
                <a:avLst/>
                <a:gdLst/>
                <a:ahLst/>
                <a:cxnLst/>
                <a:rect l="l" t="t" r="r" b="b"/>
                <a:pathLst>
                  <a:path w="70104" h="41052" extrusionOk="0">
                    <a:moveTo>
                      <a:pt x="0" y="0"/>
                    </a:moveTo>
                    <a:lnTo>
                      <a:pt x="34957" y="41053"/>
                    </a:lnTo>
                    <a:lnTo>
                      <a:pt x="70104" y="1133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33"/>
              <p:cNvSpPr/>
              <p:nvPr/>
            </p:nvSpPr>
            <p:spPr>
              <a:xfrm>
                <a:off x="8214040" y="-2396223"/>
                <a:ext cx="198368" cy="153608"/>
              </a:xfrm>
              <a:custGeom>
                <a:avLst/>
                <a:gdLst/>
                <a:ahLst/>
                <a:cxnLst/>
                <a:rect l="l" t="t" r="r" b="b"/>
                <a:pathLst>
                  <a:path w="74295" h="57531" extrusionOk="0">
                    <a:moveTo>
                      <a:pt x="0" y="0"/>
                    </a:moveTo>
                    <a:lnTo>
                      <a:pt x="30480" y="57531"/>
                    </a:lnTo>
                    <a:lnTo>
                      <a:pt x="74295"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33"/>
              <p:cNvSpPr/>
              <p:nvPr/>
            </p:nvSpPr>
            <p:spPr>
              <a:xfrm>
                <a:off x="7988180" y="-2262691"/>
                <a:ext cx="75022" cy="155386"/>
              </a:xfrm>
              <a:custGeom>
                <a:avLst/>
                <a:gdLst/>
                <a:ahLst/>
                <a:cxnLst/>
                <a:rect l="l" t="t" r="r" b="b"/>
                <a:pathLst>
                  <a:path w="28098" h="58197" extrusionOk="0">
                    <a:moveTo>
                      <a:pt x="0" y="0"/>
                    </a:moveTo>
                    <a:lnTo>
                      <a:pt x="28099" y="581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33"/>
              <p:cNvSpPr/>
              <p:nvPr/>
            </p:nvSpPr>
            <p:spPr>
              <a:xfrm>
                <a:off x="8103908" y="-2024119"/>
                <a:ext cx="255588" cy="110372"/>
              </a:xfrm>
              <a:custGeom>
                <a:avLst/>
                <a:gdLst/>
                <a:ahLst/>
                <a:cxnLst/>
                <a:rect l="l" t="t" r="r" b="b"/>
                <a:pathLst>
                  <a:path w="95726" h="41338" extrusionOk="0">
                    <a:moveTo>
                      <a:pt x="95726" y="9811"/>
                    </a:moveTo>
                    <a:lnTo>
                      <a:pt x="35814" y="41338"/>
                    </a:ln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33"/>
              <p:cNvSpPr/>
              <p:nvPr/>
            </p:nvSpPr>
            <p:spPr>
              <a:xfrm>
                <a:off x="7988180" y="-1807419"/>
                <a:ext cx="225831" cy="167340"/>
              </a:xfrm>
              <a:custGeom>
                <a:avLst/>
                <a:gdLst/>
                <a:ahLst/>
                <a:cxnLst/>
                <a:rect l="l" t="t" r="r" b="b"/>
                <a:pathLst>
                  <a:path w="84581" h="62674" extrusionOk="0">
                    <a:moveTo>
                      <a:pt x="0" y="0"/>
                    </a:moveTo>
                    <a:lnTo>
                      <a:pt x="25336" y="62675"/>
                    </a:lnTo>
                    <a:lnTo>
                      <a:pt x="84582" y="5448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33"/>
              <p:cNvSpPr/>
              <p:nvPr/>
            </p:nvSpPr>
            <p:spPr>
              <a:xfrm>
                <a:off x="7324336" y="-2319411"/>
                <a:ext cx="190227" cy="194552"/>
              </a:xfrm>
              <a:custGeom>
                <a:avLst/>
                <a:gdLst/>
                <a:ahLst/>
                <a:cxnLst/>
                <a:rect l="l" t="t" r="r" b="b"/>
                <a:pathLst>
                  <a:path w="71246" h="72866" extrusionOk="0">
                    <a:moveTo>
                      <a:pt x="71247" y="0"/>
                    </a:moveTo>
                    <a:lnTo>
                      <a:pt x="41529" y="72866"/>
                    </a:lnTo>
                    <a:lnTo>
                      <a:pt x="0" y="6229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33"/>
              <p:cNvSpPr/>
              <p:nvPr/>
            </p:nvSpPr>
            <p:spPr>
              <a:xfrm>
                <a:off x="7051929" y="-2482190"/>
                <a:ext cx="129193" cy="62561"/>
              </a:xfrm>
              <a:custGeom>
                <a:avLst/>
                <a:gdLst/>
                <a:ahLst/>
                <a:cxnLst/>
                <a:rect l="l" t="t" r="r" b="b"/>
                <a:pathLst>
                  <a:path w="48387" h="23431" extrusionOk="0">
                    <a:moveTo>
                      <a:pt x="0" y="0"/>
                    </a:moveTo>
                    <a:lnTo>
                      <a:pt x="48387" y="234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33"/>
              <p:cNvSpPr/>
              <p:nvPr/>
            </p:nvSpPr>
            <p:spPr>
              <a:xfrm>
                <a:off x="7181138" y="-2060998"/>
                <a:ext cx="195823" cy="92062"/>
              </a:xfrm>
              <a:custGeom>
                <a:avLst/>
                <a:gdLst/>
                <a:ahLst/>
                <a:cxnLst/>
                <a:rect l="l" t="t" r="r" b="b"/>
                <a:pathLst>
                  <a:path w="73342" h="34480" extrusionOk="0">
                    <a:moveTo>
                      <a:pt x="0" y="13811"/>
                    </a:moveTo>
                    <a:lnTo>
                      <a:pt x="38481" y="34480"/>
                    </a:lnTo>
                    <a:lnTo>
                      <a:pt x="7334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33"/>
              <p:cNvSpPr/>
              <p:nvPr/>
            </p:nvSpPr>
            <p:spPr>
              <a:xfrm>
                <a:off x="7324336" y="-1790378"/>
                <a:ext cx="190227" cy="164541"/>
              </a:xfrm>
              <a:custGeom>
                <a:avLst/>
                <a:gdLst/>
                <a:ahLst/>
                <a:cxnLst/>
                <a:rect l="l" t="t" r="r" b="b"/>
                <a:pathLst>
                  <a:path w="71246" h="61626" extrusionOk="0">
                    <a:moveTo>
                      <a:pt x="71247" y="0"/>
                    </a:moveTo>
                    <a:lnTo>
                      <a:pt x="50673" y="61627"/>
                    </a:lnTo>
                    <a:lnTo>
                      <a:pt x="0" y="6162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33"/>
              <p:cNvSpPr/>
              <p:nvPr/>
            </p:nvSpPr>
            <p:spPr>
              <a:xfrm>
                <a:off x="6870327" y="-2419623"/>
                <a:ext cx="220238" cy="80364"/>
              </a:xfrm>
              <a:custGeom>
                <a:avLst/>
                <a:gdLst/>
                <a:ahLst/>
                <a:cxnLst/>
                <a:rect l="l" t="t" r="r" b="b"/>
                <a:pathLst>
                  <a:path w="82486" h="30099" extrusionOk="0">
                    <a:moveTo>
                      <a:pt x="0" y="0"/>
                    </a:moveTo>
                    <a:lnTo>
                      <a:pt x="50102" y="30099"/>
                    </a:lnTo>
                    <a:lnTo>
                      <a:pt x="82487" y="876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33"/>
              <p:cNvSpPr/>
              <p:nvPr/>
            </p:nvSpPr>
            <p:spPr>
              <a:xfrm>
                <a:off x="8583098" y="-2242600"/>
                <a:ext cx="220238" cy="135294"/>
              </a:xfrm>
              <a:custGeom>
                <a:avLst/>
                <a:gdLst/>
                <a:ahLst/>
                <a:cxnLst/>
                <a:rect l="l" t="t" r="r" b="b"/>
                <a:pathLst>
                  <a:path w="82486" h="50672" extrusionOk="0">
                    <a:moveTo>
                      <a:pt x="0" y="0"/>
                    </a:moveTo>
                    <a:lnTo>
                      <a:pt x="35147" y="50673"/>
                    </a:lnTo>
                    <a:lnTo>
                      <a:pt x="82487" y="2152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33"/>
              <p:cNvSpPr/>
              <p:nvPr/>
            </p:nvSpPr>
            <p:spPr>
              <a:xfrm>
                <a:off x="8509338" y="-2462352"/>
                <a:ext cx="128683" cy="123090"/>
              </a:xfrm>
              <a:custGeom>
                <a:avLst/>
                <a:gdLst/>
                <a:ahLst/>
                <a:cxnLst/>
                <a:rect l="l" t="t" r="r" b="b"/>
                <a:pathLst>
                  <a:path w="48196" h="46101" extrusionOk="0">
                    <a:moveTo>
                      <a:pt x="0" y="46101"/>
                    </a:moveTo>
                    <a:lnTo>
                      <a:pt x="48197"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33"/>
              <p:cNvSpPr/>
              <p:nvPr/>
            </p:nvSpPr>
            <p:spPr>
              <a:xfrm>
                <a:off x="8535788" y="-2014963"/>
                <a:ext cx="267542" cy="120799"/>
              </a:xfrm>
              <a:custGeom>
                <a:avLst/>
                <a:gdLst/>
                <a:ahLst/>
                <a:cxnLst/>
                <a:rect l="l" t="t" r="r" b="b"/>
                <a:pathLst>
                  <a:path w="100203" h="45243" extrusionOk="0">
                    <a:moveTo>
                      <a:pt x="0" y="0"/>
                    </a:moveTo>
                    <a:lnTo>
                      <a:pt x="35338" y="45244"/>
                    </a:lnTo>
                    <a:lnTo>
                      <a:pt x="100203" y="172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33"/>
              <p:cNvSpPr/>
              <p:nvPr/>
            </p:nvSpPr>
            <p:spPr>
              <a:xfrm>
                <a:off x="8439900" y="-1707971"/>
                <a:ext cx="308230" cy="139620"/>
              </a:xfrm>
              <a:custGeom>
                <a:avLst/>
                <a:gdLst/>
                <a:ahLst/>
                <a:cxnLst/>
                <a:rect l="l" t="t" r="r" b="b"/>
                <a:pathLst>
                  <a:path w="115442" h="52292" extrusionOk="0">
                    <a:moveTo>
                      <a:pt x="115443" y="0"/>
                    </a:moveTo>
                    <a:cubicBezTo>
                      <a:pt x="111347" y="4858"/>
                      <a:pt x="35909" y="52292"/>
                      <a:pt x="35909" y="52292"/>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33"/>
              <p:cNvSpPr/>
              <p:nvPr/>
            </p:nvSpPr>
            <p:spPr>
              <a:xfrm>
                <a:off x="8359526" y="-1527135"/>
                <a:ext cx="223543" cy="160729"/>
              </a:xfrm>
              <a:custGeom>
                <a:avLst/>
                <a:gdLst/>
                <a:ahLst/>
                <a:cxnLst/>
                <a:rect l="l" t="t" r="r" b="b"/>
                <a:pathLst>
                  <a:path w="83724" h="60198" extrusionOk="0">
                    <a:moveTo>
                      <a:pt x="0" y="0"/>
                    </a:moveTo>
                    <a:lnTo>
                      <a:pt x="30099" y="60198"/>
                    </a:lnTo>
                    <a:lnTo>
                      <a:pt x="83725" y="3009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33"/>
              <p:cNvSpPr/>
              <p:nvPr/>
            </p:nvSpPr>
            <p:spPr>
              <a:xfrm>
                <a:off x="8101110" y="-1556892"/>
                <a:ext cx="212099" cy="144196"/>
              </a:xfrm>
              <a:custGeom>
                <a:avLst/>
                <a:gdLst/>
                <a:ahLst/>
                <a:cxnLst/>
                <a:rect l="l" t="t" r="r" b="b"/>
                <a:pathLst>
                  <a:path w="79438" h="54006" extrusionOk="0">
                    <a:moveTo>
                      <a:pt x="0" y="0"/>
                    </a:moveTo>
                    <a:lnTo>
                      <a:pt x="24479" y="54007"/>
                    </a:lnTo>
                    <a:lnTo>
                      <a:pt x="79438" y="4829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33"/>
              <p:cNvSpPr/>
              <p:nvPr/>
            </p:nvSpPr>
            <p:spPr>
              <a:xfrm>
                <a:off x="7960710" y="-1412679"/>
                <a:ext cx="41962" cy="154115"/>
              </a:xfrm>
              <a:custGeom>
                <a:avLst/>
                <a:gdLst/>
                <a:ahLst/>
                <a:cxnLst/>
                <a:rect l="l" t="t" r="r" b="b"/>
                <a:pathLst>
                  <a:path w="15716" h="57721" extrusionOk="0">
                    <a:moveTo>
                      <a:pt x="0" y="0"/>
                    </a:moveTo>
                    <a:cubicBezTo>
                      <a:pt x="2095" y="1524"/>
                      <a:pt x="15716" y="57721"/>
                      <a:pt x="15716" y="577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33"/>
              <p:cNvSpPr/>
              <p:nvPr/>
            </p:nvSpPr>
            <p:spPr>
              <a:xfrm>
                <a:off x="8280170" y="-1871767"/>
                <a:ext cx="191244" cy="101217"/>
              </a:xfrm>
              <a:custGeom>
                <a:avLst/>
                <a:gdLst/>
                <a:ahLst/>
                <a:cxnLst/>
                <a:rect l="l" t="t" r="r" b="b"/>
                <a:pathLst>
                  <a:path w="71627" h="37909" extrusionOk="0">
                    <a:moveTo>
                      <a:pt x="0" y="0"/>
                    </a:moveTo>
                    <a:lnTo>
                      <a:pt x="29718" y="37910"/>
                    </a:lnTo>
                    <a:lnTo>
                      <a:pt x="71628" y="904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33"/>
              <p:cNvSpPr/>
              <p:nvPr/>
            </p:nvSpPr>
            <p:spPr>
              <a:xfrm>
                <a:off x="6936455" y="-2174944"/>
                <a:ext cx="216932" cy="88502"/>
              </a:xfrm>
              <a:custGeom>
                <a:avLst/>
                <a:gdLst/>
                <a:ahLst/>
                <a:cxnLst/>
                <a:rect l="l" t="t" r="r" b="b"/>
                <a:pathLst>
                  <a:path w="81248" h="33147" extrusionOk="0">
                    <a:moveTo>
                      <a:pt x="0" y="18764"/>
                    </a:moveTo>
                    <a:lnTo>
                      <a:pt x="43244" y="33147"/>
                    </a:lnTo>
                    <a:lnTo>
                      <a:pt x="8124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33"/>
              <p:cNvSpPr/>
              <p:nvPr/>
            </p:nvSpPr>
            <p:spPr>
              <a:xfrm>
                <a:off x="7044808" y="-1821155"/>
                <a:ext cx="188956" cy="113171"/>
              </a:xfrm>
              <a:custGeom>
                <a:avLst/>
                <a:gdLst/>
                <a:ahLst/>
                <a:cxnLst/>
                <a:rect l="l" t="t" r="r" b="b"/>
                <a:pathLst>
                  <a:path w="70770" h="42386" extrusionOk="0">
                    <a:moveTo>
                      <a:pt x="0" y="11525"/>
                    </a:moveTo>
                    <a:lnTo>
                      <a:pt x="46101" y="42386"/>
                    </a:lnTo>
                    <a:lnTo>
                      <a:pt x="70771"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33"/>
              <p:cNvSpPr/>
              <p:nvPr/>
            </p:nvSpPr>
            <p:spPr>
              <a:xfrm>
                <a:off x="7181138" y="-1527135"/>
                <a:ext cx="196077" cy="80364"/>
              </a:xfrm>
              <a:custGeom>
                <a:avLst/>
                <a:gdLst/>
                <a:ahLst/>
                <a:cxnLst/>
                <a:rect l="l" t="t" r="r" b="b"/>
                <a:pathLst>
                  <a:path w="73437" h="30099" extrusionOk="0">
                    <a:moveTo>
                      <a:pt x="0" y="30099"/>
                    </a:moveTo>
                    <a:cubicBezTo>
                      <a:pt x="1143" y="28194"/>
                      <a:pt x="46387" y="30099"/>
                      <a:pt x="46387" y="30099"/>
                    </a:cubicBezTo>
                    <a:lnTo>
                      <a:pt x="7343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33"/>
              <p:cNvSpPr/>
              <p:nvPr/>
            </p:nvSpPr>
            <p:spPr>
              <a:xfrm>
                <a:off x="7350278" y="-1392586"/>
                <a:ext cx="164288" cy="149792"/>
              </a:xfrm>
              <a:custGeom>
                <a:avLst/>
                <a:gdLst/>
                <a:ahLst/>
                <a:cxnLst/>
                <a:rect l="l" t="t" r="r" b="b"/>
                <a:pathLst>
                  <a:path w="61531" h="56102" extrusionOk="0">
                    <a:moveTo>
                      <a:pt x="0" y="56102"/>
                    </a:moveTo>
                    <a:cubicBezTo>
                      <a:pt x="1715" y="54578"/>
                      <a:pt x="46958" y="46672"/>
                      <a:pt x="46958" y="46672"/>
                    </a:cubicBezTo>
                    <a:lnTo>
                      <a:pt x="6153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33"/>
              <p:cNvSpPr/>
              <p:nvPr/>
            </p:nvSpPr>
            <p:spPr>
              <a:xfrm>
                <a:off x="6677531" y="-2319411"/>
                <a:ext cx="149539" cy="97402"/>
              </a:xfrm>
              <a:custGeom>
                <a:avLst/>
                <a:gdLst/>
                <a:ahLst/>
                <a:cxnLst/>
                <a:rect l="l" t="t" r="r" b="b"/>
                <a:pathLst>
                  <a:path w="56007" h="36480" extrusionOk="0">
                    <a:moveTo>
                      <a:pt x="0" y="0"/>
                    </a:moveTo>
                    <a:lnTo>
                      <a:pt x="56007" y="3648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33"/>
              <p:cNvSpPr/>
              <p:nvPr/>
            </p:nvSpPr>
            <p:spPr>
              <a:xfrm>
                <a:off x="6752307" y="-1997921"/>
                <a:ext cx="224814" cy="84177"/>
              </a:xfrm>
              <a:custGeom>
                <a:avLst/>
                <a:gdLst/>
                <a:ahLst/>
                <a:cxnLst/>
                <a:rect l="l" t="t" r="r" b="b"/>
                <a:pathLst>
                  <a:path w="84200" h="31527" extrusionOk="0">
                    <a:moveTo>
                      <a:pt x="0" y="0"/>
                    </a:moveTo>
                    <a:lnTo>
                      <a:pt x="44196" y="31528"/>
                    </a:lnTo>
                    <a:lnTo>
                      <a:pt x="84201"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33"/>
              <p:cNvSpPr/>
              <p:nvPr/>
            </p:nvSpPr>
            <p:spPr>
              <a:xfrm>
                <a:off x="6827087" y="-1690168"/>
                <a:ext cx="217949" cy="101727"/>
              </a:xfrm>
              <a:custGeom>
                <a:avLst/>
                <a:gdLst/>
                <a:ahLst/>
                <a:cxnLst/>
                <a:rect l="l" t="t" r="r" b="b"/>
                <a:pathLst>
                  <a:path w="81629" h="38100" extrusionOk="0">
                    <a:moveTo>
                      <a:pt x="0" y="17431"/>
                    </a:moveTo>
                    <a:cubicBezTo>
                      <a:pt x="7906" y="19622"/>
                      <a:pt x="57436" y="38100"/>
                      <a:pt x="57436" y="38100"/>
                    </a:cubicBezTo>
                    <a:lnTo>
                      <a:pt x="81629"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33"/>
              <p:cNvSpPr/>
              <p:nvPr/>
            </p:nvSpPr>
            <p:spPr>
              <a:xfrm>
                <a:off x="6935947" y="-1392332"/>
                <a:ext cx="217439" cy="77310"/>
              </a:xfrm>
              <a:custGeom>
                <a:avLst/>
                <a:gdLst/>
                <a:ahLst/>
                <a:cxnLst/>
                <a:rect l="l" t="t" r="r" b="b"/>
                <a:pathLst>
                  <a:path w="81438" h="28955" extrusionOk="0">
                    <a:moveTo>
                      <a:pt x="0" y="21241"/>
                    </a:moveTo>
                    <a:lnTo>
                      <a:pt x="57912" y="28956"/>
                    </a:lnTo>
                    <a:lnTo>
                      <a:pt x="81439"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33"/>
              <p:cNvSpPr/>
              <p:nvPr/>
            </p:nvSpPr>
            <p:spPr>
              <a:xfrm>
                <a:off x="7051929" y="-1180972"/>
                <a:ext cx="227105" cy="91808"/>
              </a:xfrm>
              <a:custGeom>
                <a:avLst/>
                <a:gdLst/>
                <a:ahLst/>
                <a:cxnLst/>
                <a:rect l="l" t="t" r="r" b="b"/>
                <a:pathLst>
                  <a:path w="85058" h="34385" extrusionOk="0">
                    <a:moveTo>
                      <a:pt x="0" y="32004"/>
                    </a:moveTo>
                    <a:lnTo>
                      <a:pt x="66675" y="34385"/>
                    </a:lnTo>
                    <a:lnTo>
                      <a:pt x="8505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33"/>
              <p:cNvSpPr/>
              <p:nvPr/>
            </p:nvSpPr>
            <p:spPr>
              <a:xfrm>
                <a:off x="8207172" y="-1267959"/>
                <a:ext cx="264234" cy="172426"/>
              </a:xfrm>
              <a:custGeom>
                <a:avLst/>
                <a:gdLst/>
                <a:ahLst/>
                <a:cxnLst/>
                <a:rect l="l" t="t" r="r" b="b"/>
                <a:pathLst>
                  <a:path w="98964" h="64579" extrusionOk="0">
                    <a:moveTo>
                      <a:pt x="0" y="0"/>
                    </a:moveTo>
                    <a:lnTo>
                      <a:pt x="27337" y="64579"/>
                    </a:lnTo>
                    <a:lnTo>
                      <a:pt x="98965" y="498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33"/>
              <p:cNvSpPr/>
              <p:nvPr/>
            </p:nvSpPr>
            <p:spPr>
              <a:xfrm>
                <a:off x="8063213" y="-1115861"/>
                <a:ext cx="216932" cy="188702"/>
              </a:xfrm>
              <a:custGeom>
                <a:avLst/>
                <a:gdLst/>
                <a:ahLst/>
                <a:cxnLst/>
                <a:rect l="l" t="t" r="r" b="b"/>
                <a:pathLst>
                  <a:path w="81248" h="70675" extrusionOk="0">
                    <a:moveTo>
                      <a:pt x="0" y="0"/>
                    </a:moveTo>
                    <a:lnTo>
                      <a:pt x="15240" y="70675"/>
                    </a:lnTo>
                    <a:lnTo>
                      <a:pt x="81248" y="7067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33"/>
              <p:cNvSpPr/>
              <p:nvPr/>
            </p:nvSpPr>
            <p:spPr>
              <a:xfrm>
                <a:off x="7279060" y="-1053040"/>
                <a:ext cx="153351" cy="173697"/>
              </a:xfrm>
              <a:custGeom>
                <a:avLst/>
                <a:gdLst/>
                <a:ahLst/>
                <a:cxnLst/>
                <a:rect l="l" t="t" r="r" b="b"/>
                <a:pathLst>
                  <a:path w="57435" h="65055" extrusionOk="0">
                    <a:moveTo>
                      <a:pt x="52578" y="0"/>
                    </a:moveTo>
                    <a:lnTo>
                      <a:pt x="57436" y="54959"/>
                    </a:lnTo>
                    <a:lnTo>
                      <a:pt x="0" y="6505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35" name="Google Shape;1535;p33"/>
          <p:cNvGrpSpPr/>
          <p:nvPr/>
        </p:nvGrpSpPr>
        <p:grpSpPr>
          <a:xfrm>
            <a:off x="6603312" y="2386951"/>
            <a:ext cx="2315694" cy="2443305"/>
            <a:chOff x="9859733" y="1141545"/>
            <a:chExt cx="2315694" cy="2443305"/>
          </a:xfrm>
        </p:grpSpPr>
        <p:sp>
          <p:nvSpPr>
            <p:cNvPr id="1536" name="Google Shape;1536;p33"/>
            <p:cNvSpPr/>
            <p:nvPr/>
          </p:nvSpPr>
          <p:spPr>
            <a:xfrm>
              <a:off x="9859733" y="1141545"/>
              <a:ext cx="2315694" cy="1868244"/>
            </a:xfrm>
            <a:custGeom>
              <a:avLst/>
              <a:gdLst/>
              <a:ahLst/>
              <a:cxnLst/>
              <a:rect l="l" t="t" r="r" b="b"/>
              <a:pathLst>
                <a:path w="867301" h="699717" extrusionOk="0">
                  <a:moveTo>
                    <a:pt x="867251" y="411396"/>
                  </a:moveTo>
                  <a:cubicBezTo>
                    <a:pt x="863346" y="612564"/>
                    <a:pt x="676751" y="699717"/>
                    <a:pt x="445103" y="699717"/>
                  </a:cubicBezTo>
                  <a:cubicBezTo>
                    <a:pt x="213455" y="699717"/>
                    <a:pt x="0" y="599038"/>
                    <a:pt x="0" y="397775"/>
                  </a:cubicBezTo>
                  <a:cubicBezTo>
                    <a:pt x="0" y="196512"/>
                    <a:pt x="193643" y="19728"/>
                    <a:pt x="424434" y="1630"/>
                  </a:cubicBezTo>
                  <a:cubicBezTo>
                    <a:pt x="760095" y="-24564"/>
                    <a:pt x="870013" y="271569"/>
                    <a:pt x="867251" y="4113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7" name="Google Shape;1537;p33"/>
            <p:cNvGrpSpPr/>
            <p:nvPr/>
          </p:nvGrpSpPr>
          <p:grpSpPr>
            <a:xfrm>
              <a:off x="10098566" y="1543182"/>
              <a:ext cx="1863325" cy="2041668"/>
              <a:chOff x="10098566" y="1543182"/>
              <a:chExt cx="1863325" cy="2041668"/>
            </a:xfrm>
          </p:grpSpPr>
          <p:sp>
            <p:nvSpPr>
              <p:cNvPr id="1538" name="Google Shape;1538;p33"/>
              <p:cNvSpPr/>
              <p:nvPr/>
            </p:nvSpPr>
            <p:spPr>
              <a:xfrm>
                <a:off x="11017774" y="1642120"/>
                <a:ext cx="25432" cy="1942729"/>
              </a:xfrm>
              <a:custGeom>
                <a:avLst/>
                <a:gdLst/>
                <a:ahLst/>
                <a:cxnLst/>
                <a:rect l="l" t="t" r="r" b="b"/>
                <a:pathLst>
                  <a:path w="9525" h="727614" extrusionOk="0">
                    <a:moveTo>
                      <a:pt x="0" y="727615"/>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33"/>
              <p:cNvSpPr/>
              <p:nvPr/>
            </p:nvSpPr>
            <p:spPr>
              <a:xfrm>
                <a:off x="10741298" y="1642120"/>
                <a:ext cx="276441" cy="156913"/>
              </a:xfrm>
              <a:custGeom>
                <a:avLst/>
                <a:gdLst/>
                <a:ahLst/>
                <a:cxnLst/>
                <a:rect l="l" t="t" r="r" b="b"/>
                <a:pathLst>
                  <a:path w="103536" h="58769" extrusionOk="0">
                    <a:moveTo>
                      <a:pt x="0" y="0"/>
                    </a:moveTo>
                    <a:lnTo>
                      <a:pt x="103537" y="5876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33"/>
              <p:cNvSpPr/>
              <p:nvPr/>
            </p:nvSpPr>
            <p:spPr>
              <a:xfrm>
                <a:off x="10340448" y="1710031"/>
                <a:ext cx="682588" cy="452939"/>
              </a:xfrm>
              <a:custGeom>
                <a:avLst/>
                <a:gdLst/>
                <a:ahLst/>
                <a:cxnLst/>
                <a:rect l="l" t="t" r="r" b="b"/>
                <a:pathLst>
                  <a:path w="255651" h="169640" extrusionOk="0">
                    <a:moveTo>
                      <a:pt x="0" y="0"/>
                    </a:moveTo>
                    <a:lnTo>
                      <a:pt x="255651" y="1696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33"/>
              <p:cNvSpPr/>
              <p:nvPr/>
            </p:nvSpPr>
            <p:spPr>
              <a:xfrm>
                <a:off x="10098566" y="1916557"/>
                <a:ext cx="921137" cy="556700"/>
              </a:xfrm>
              <a:custGeom>
                <a:avLst/>
                <a:gdLst/>
                <a:ahLst/>
                <a:cxnLst/>
                <a:rect l="l" t="t" r="r" b="b"/>
                <a:pathLst>
                  <a:path w="344995" h="208502" extrusionOk="0">
                    <a:moveTo>
                      <a:pt x="0" y="0"/>
                    </a:moveTo>
                    <a:lnTo>
                      <a:pt x="344995" y="2085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33"/>
              <p:cNvSpPr/>
              <p:nvPr/>
            </p:nvSpPr>
            <p:spPr>
              <a:xfrm>
                <a:off x="10276608" y="2312822"/>
                <a:ext cx="747437" cy="477353"/>
              </a:xfrm>
              <a:custGeom>
                <a:avLst/>
                <a:gdLst/>
                <a:ahLst/>
                <a:cxnLst/>
                <a:rect l="l" t="t" r="r" b="b"/>
                <a:pathLst>
                  <a:path w="279939" h="178784" extrusionOk="0">
                    <a:moveTo>
                      <a:pt x="0" y="0"/>
                    </a:moveTo>
                    <a:lnTo>
                      <a:pt x="279940" y="1787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33"/>
              <p:cNvSpPr/>
              <p:nvPr/>
            </p:nvSpPr>
            <p:spPr>
              <a:xfrm>
                <a:off x="10841766" y="1550557"/>
                <a:ext cx="19072" cy="159455"/>
              </a:xfrm>
              <a:custGeom>
                <a:avLst/>
                <a:gdLst/>
                <a:ahLst/>
                <a:cxnLst/>
                <a:rect l="l" t="t" r="r" b="b"/>
                <a:pathLst>
                  <a:path w="7143" h="59721" extrusionOk="0">
                    <a:moveTo>
                      <a:pt x="7144" y="59722"/>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33"/>
              <p:cNvSpPr/>
              <p:nvPr/>
            </p:nvSpPr>
            <p:spPr>
              <a:xfrm>
                <a:off x="10340448" y="1609565"/>
                <a:ext cx="134277" cy="230410"/>
              </a:xfrm>
              <a:custGeom>
                <a:avLst/>
                <a:gdLst/>
                <a:ahLst/>
                <a:cxnLst/>
                <a:rect l="l" t="t" r="r" b="b"/>
                <a:pathLst>
                  <a:path w="50291" h="86296" extrusionOk="0">
                    <a:moveTo>
                      <a:pt x="42005" y="0"/>
                    </a:moveTo>
                    <a:lnTo>
                      <a:pt x="50292" y="70961"/>
                    </a:lnTo>
                    <a:lnTo>
                      <a:pt x="0" y="8629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33"/>
              <p:cNvSpPr/>
              <p:nvPr/>
            </p:nvSpPr>
            <p:spPr>
              <a:xfrm>
                <a:off x="10474743" y="1704434"/>
                <a:ext cx="175478" cy="271355"/>
              </a:xfrm>
              <a:custGeom>
                <a:avLst/>
                <a:gdLst/>
                <a:ahLst/>
                <a:cxnLst/>
                <a:rect l="l" t="t" r="r" b="b"/>
                <a:pathLst>
                  <a:path w="65722" h="101631" extrusionOk="0">
                    <a:moveTo>
                      <a:pt x="48101" y="0"/>
                    </a:moveTo>
                    <a:lnTo>
                      <a:pt x="65723" y="79153"/>
                    </a:lnTo>
                    <a:lnTo>
                      <a:pt x="0" y="1016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33"/>
              <p:cNvSpPr/>
              <p:nvPr/>
            </p:nvSpPr>
            <p:spPr>
              <a:xfrm>
                <a:off x="10650243" y="1799049"/>
                <a:ext cx="191500" cy="301109"/>
              </a:xfrm>
              <a:custGeom>
                <a:avLst/>
                <a:gdLst/>
                <a:ahLst/>
                <a:cxnLst/>
                <a:rect l="l" t="t" r="r" b="b"/>
                <a:pathLst>
                  <a:path w="71723" h="112775" extrusionOk="0">
                    <a:moveTo>
                      <a:pt x="50578" y="0"/>
                    </a:moveTo>
                    <a:lnTo>
                      <a:pt x="71723" y="91345"/>
                    </a:lnTo>
                    <a:lnTo>
                      <a:pt x="0" y="11277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33"/>
              <p:cNvSpPr/>
              <p:nvPr/>
            </p:nvSpPr>
            <p:spPr>
              <a:xfrm>
                <a:off x="10098566" y="1799049"/>
                <a:ext cx="145467" cy="268303"/>
              </a:xfrm>
              <a:custGeom>
                <a:avLst/>
                <a:gdLst/>
                <a:ahLst/>
                <a:cxnLst/>
                <a:rect l="l" t="t" r="r" b="b"/>
                <a:pathLst>
                  <a:path w="54482" h="100488" extrusionOk="0">
                    <a:moveTo>
                      <a:pt x="31432" y="0"/>
                    </a:moveTo>
                    <a:lnTo>
                      <a:pt x="54483" y="76867"/>
                    </a:lnTo>
                    <a:lnTo>
                      <a:pt x="0" y="10048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33"/>
              <p:cNvSpPr/>
              <p:nvPr/>
            </p:nvSpPr>
            <p:spPr>
              <a:xfrm>
                <a:off x="10276608" y="1916557"/>
                <a:ext cx="130972" cy="246433"/>
              </a:xfrm>
              <a:custGeom>
                <a:avLst/>
                <a:gdLst/>
                <a:ahLst/>
                <a:cxnLst/>
                <a:rect l="l" t="t" r="r" b="b"/>
                <a:pathLst>
                  <a:path w="49053" h="92297" extrusionOk="0">
                    <a:moveTo>
                      <a:pt x="35338" y="0"/>
                    </a:moveTo>
                    <a:lnTo>
                      <a:pt x="49054" y="69914"/>
                    </a:lnTo>
                    <a:lnTo>
                      <a:pt x="0" y="9229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33"/>
              <p:cNvSpPr/>
              <p:nvPr/>
            </p:nvSpPr>
            <p:spPr>
              <a:xfrm>
                <a:off x="10474743" y="2039912"/>
                <a:ext cx="122326" cy="210572"/>
              </a:xfrm>
              <a:custGeom>
                <a:avLst/>
                <a:gdLst/>
                <a:ahLst/>
                <a:cxnLst/>
                <a:rect l="l" t="t" r="r" b="b"/>
                <a:pathLst>
                  <a:path w="45815" h="78866" extrusionOk="0">
                    <a:moveTo>
                      <a:pt x="31623" y="0"/>
                    </a:moveTo>
                    <a:lnTo>
                      <a:pt x="45815" y="65437"/>
                    </a:lnTo>
                    <a:lnTo>
                      <a:pt x="0" y="78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33"/>
              <p:cNvSpPr/>
              <p:nvPr/>
            </p:nvSpPr>
            <p:spPr>
              <a:xfrm>
                <a:off x="10597086" y="2163014"/>
                <a:ext cx="182599" cy="244398"/>
              </a:xfrm>
              <a:custGeom>
                <a:avLst/>
                <a:gdLst/>
                <a:ahLst/>
                <a:cxnLst/>
                <a:rect l="l" t="t" r="r" b="b"/>
                <a:pathLst>
                  <a:path w="68389" h="91535" extrusionOk="0">
                    <a:moveTo>
                      <a:pt x="55817" y="0"/>
                    </a:moveTo>
                    <a:lnTo>
                      <a:pt x="68390" y="61817"/>
                    </a:lnTo>
                    <a:lnTo>
                      <a:pt x="0" y="9153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33"/>
              <p:cNvSpPr/>
              <p:nvPr/>
            </p:nvSpPr>
            <p:spPr>
              <a:xfrm>
                <a:off x="10276608" y="2195063"/>
                <a:ext cx="130972" cy="245159"/>
              </a:xfrm>
              <a:custGeom>
                <a:avLst/>
                <a:gdLst/>
                <a:ahLst/>
                <a:cxnLst/>
                <a:rect l="l" t="t" r="r" b="b"/>
                <a:pathLst>
                  <a:path w="49053" h="91820" extrusionOk="0">
                    <a:moveTo>
                      <a:pt x="24574" y="0"/>
                    </a:moveTo>
                    <a:lnTo>
                      <a:pt x="49054" y="75438"/>
                    </a:lnTo>
                    <a:lnTo>
                      <a:pt x="0" y="9182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33"/>
              <p:cNvSpPr/>
              <p:nvPr/>
            </p:nvSpPr>
            <p:spPr>
              <a:xfrm>
                <a:off x="10407595" y="2317401"/>
                <a:ext cx="151573" cy="233969"/>
              </a:xfrm>
              <a:custGeom>
                <a:avLst/>
                <a:gdLst/>
                <a:ahLst/>
                <a:cxnLst/>
                <a:rect l="l" t="t" r="r" b="b"/>
                <a:pathLst>
                  <a:path w="56769" h="87629" extrusionOk="0">
                    <a:moveTo>
                      <a:pt x="0" y="87630"/>
                    </a:moveTo>
                    <a:cubicBezTo>
                      <a:pt x="12097" y="85154"/>
                      <a:pt x="56769" y="65818"/>
                      <a:pt x="56769" y="65818"/>
                    </a:cubicBezTo>
                    <a:lnTo>
                      <a:pt x="48006"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33"/>
              <p:cNvSpPr/>
              <p:nvPr/>
            </p:nvSpPr>
            <p:spPr>
              <a:xfrm>
                <a:off x="10597086" y="2440249"/>
                <a:ext cx="150553" cy="215915"/>
              </a:xfrm>
              <a:custGeom>
                <a:avLst/>
                <a:gdLst/>
                <a:ahLst/>
                <a:cxnLst/>
                <a:rect l="l" t="t" r="r" b="b"/>
                <a:pathLst>
                  <a:path w="56387" h="80867" extrusionOk="0">
                    <a:moveTo>
                      <a:pt x="44672" y="0"/>
                    </a:moveTo>
                    <a:lnTo>
                      <a:pt x="56388" y="64960"/>
                    </a:lnTo>
                    <a:lnTo>
                      <a:pt x="0" y="80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33"/>
              <p:cNvSpPr/>
              <p:nvPr/>
            </p:nvSpPr>
            <p:spPr>
              <a:xfrm>
                <a:off x="11042955" y="1634745"/>
                <a:ext cx="276187" cy="157167"/>
              </a:xfrm>
              <a:custGeom>
                <a:avLst/>
                <a:gdLst/>
                <a:ahLst/>
                <a:cxnLst/>
                <a:rect l="l" t="t" r="r" b="b"/>
                <a:pathLst>
                  <a:path w="103441" h="58864" extrusionOk="0">
                    <a:moveTo>
                      <a:pt x="103441" y="0"/>
                    </a:moveTo>
                    <a:lnTo>
                      <a:pt x="0" y="5886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33"/>
              <p:cNvSpPr/>
              <p:nvPr/>
            </p:nvSpPr>
            <p:spPr>
              <a:xfrm>
                <a:off x="11037614" y="1702655"/>
                <a:ext cx="682332" cy="452939"/>
              </a:xfrm>
              <a:custGeom>
                <a:avLst/>
                <a:gdLst/>
                <a:ahLst/>
                <a:cxnLst/>
                <a:rect l="l" t="t" r="r" b="b"/>
                <a:pathLst>
                  <a:path w="255555" h="169640" extrusionOk="0">
                    <a:moveTo>
                      <a:pt x="255556" y="0"/>
                    </a:moveTo>
                    <a:lnTo>
                      <a:pt x="0" y="16964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33"/>
              <p:cNvSpPr/>
              <p:nvPr/>
            </p:nvSpPr>
            <p:spPr>
              <a:xfrm>
                <a:off x="11040667" y="1909435"/>
                <a:ext cx="921137" cy="556444"/>
              </a:xfrm>
              <a:custGeom>
                <a:avLst/>
                <a:gdLst/>
                <a:ahLst/>
                <a:cxnLst/>
                <a:rect l="l" t="t" r="r" b="b"/>
                <a:pathLst>
                  <a:path w="344995" h="208406" extrusionOk="0">
                    <a:moveTo>
                      <a:pt x="344995" y="0"/>
                    </a:moveTo>
                    <a:lnTo>
                      <a:pt x="0" y="20840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33"/>
              <p:cNvSpPr/>
              <p:nvPr/>
            </p:nvSpPr>
            <p:spPr>
              <a:xfrm>
                <a:off x="11036597" y="2305446"/>
                <a:ext cx="747437" cy="477353"/>
              </a:xfrm>
              <a:custGeom>
                <a:avLst/>
                <a:gdLst/>
                <a:ahLst/>
                <a:cxnLst/>
                <a:rect l="l" t="t" r="r" b="b"/>
                <a:pathLst>
                  <a:path w="279939" h="178784" extrusionOk="0">
                    <a:moveTo>
                      <a:pt x="279940" y="0"/>
                    </a:moveTo>
                    <a:lnTo>
                      <a:pt x="0" y="1787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33"/>
              <p:cNvSpPr/>
              <p:nvPr/>
            </p:nvSpPr>
            <p:spPr>
              <a:xfrm>
                <a:off x="11199633" y="1543182"/>
                <a:ext cx="19072" cy="159455"/>
              </a:xfrm>
              <a:custGeom>
                <a:avLst/>
                <a:gdLst/>
                <a:ahLst/>
                <a:cxnLst/>
                <a:rect l="l" t="t" r="r" b="b"/>
                <a:pathLst>
                  <a:path w="7143" h="59721" extrusionOk="0">
                    <a:moveTo>
                      <a:pt x="0" y="59722"/>
                    </a:moveTo>
                    <a:lnTo>
                      <a:pt x="714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33"/>
              <p:cNvSpPr/>
              <p:nvPr/>
            </p:nvSpPr>
            <p:spPr>
              <a:xfrm>
                <a:off x="11585984" y="1602189"/>
                <a:ext cx="134023" cy="230410"/>
              </a:xfrm>
              <a:custGeom>
                <a:avLst/>
                <a:gdLst/>
                <a:ahLst/>
                <a:cxnLst/>
                <a:rect l="l" t="t" r="r" b="b"/>
                <a:pathLst>
                  <a:path w="50196" h="86296" extrusionOk="0">
                    <a:moveTo>
                      <a:pt x="8287" y="0"/>
                    </a:moveTo>
                    <a:lnTo>
                      <a:pt x="0" y="71057"/>
                    </a:lnTo>
                    <a:lnTo>
                      <a:pt x="50197" y="8629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33"/>
              <p:cNvSpPr/>
              <p:nvPr/>
            </p:nvSpPr>
            <p:spPr>
              <a:xfrm>
                <a:off x="11410232" y="1697058"/>
                <a:ext cx="175731" cy="271355"/>
              </a:xfrm>
              <a:custGeom>
                <a:avLst/>
                <a:gdLst/>
                <a:ahLst/>
                <a:cxnLst/>
                <a:rect l="l" t="t" r="r" b="b"/>
                <a:pathLst>
                  <a:path w="65817" h="101631" extrusionOk="0">
                    <a:moveTo>
                      <a:pt x="17621" y="0"/>
                    </a:moveTo>
                    <a:lnTo>
                      <a:pt x="0" y="79153"/>
                    </a:lnTo>
                    <a:lnTo>
                      <a:pt x="65818" y="1016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33"/>
              <p:cNvSpPr/>
              <p:nvPr/>
            </p:nvSpPr>
            <p:spPr>
              <a:xfrm>
                <a:off x="11218707" y="1791928"/>
                <a:ext cx="191500" cy="300856"/>
              </a:xfrm>
              <a:custGeom>
                <a:avLst/>
                <a:gdLst/>
                <a:ahLst/>
                <a:cxnLst/>
                <a:rect l="l" t="t" r="r" b="b"/>
                <a:pathLst>
                  <a:path w="71723" h="112680" extrusionOk="0">
                    <a:moveTo>
                      <a:pt x="21146" y="0"/>
                    </a:moveTo>
                    <a:lnTo>
                      <a:pt x="0" y="91250"/>
                    </a:lnTo>
                    <a:lnTo>
                      <a:pt x="71723" y="11268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33"/>
              <p:cNvSpPr/>
              <p:nvPr/>
            </p:nvSpPr>
            <p:spPr>
              <a:xfrm>
                <a:off x="11816677" y="1791928"/>
                <a:ext cx="145213" cy="268049"/>
              </a:xfrm>
              <a:custGeom>
                <a:avLst/>
                <a:gdLst/>
                <a:ahLst/>
                <a:cxnLst/>
                <a:rect l="l" t="t" r="r" b="b"/>
                <a:pathLst>
                  <a:path w="54387" h="100393" extrusionOk="0">
                    <a:moveTo>
                      <a:pt x="23050" y="0"/>
                    </a:moveTo>
                    <a:lnTo>
                      <a:pt x="0" y="76867"/>
                    </a:lnTo>
                    <a:lnTo>
                      <a:pt x="54388" y="10039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33"/>
              <p:cNvSpPr/>
              <p:nvPr/>
            </p:nvSpPr>
            <p:spPr>
              <a:xfrm>
                <a:off x="11652878" y="1909435"/>
                <a:ext cx="131228" cy="246179"/>
              </a:xfrm>
              <a:custGeom>
                <a:avLst/>
                <a:gdLst/>
                <a:ahLst/>
                <a:cxnLst/>
                <a:rect l="l" t="t" r="r" b="b"/>
                <a:pathLst>
                  <a:path w="49149" h="92202" extrusionOk="0">
                    <a:moveTo>
                      <a:pt x="13811" y="0"/>
                    </a:moveTo>
                    <a:lnTo>
                      <a:pt x="0" y="69818"/>
                    </a:lnTo>
                    <a:lnTo>
                      <a:pt x="49149" y="922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33"/>
              <p:cNvSpPr/>
              <p:nvPr/>
            </p:nvSpPr>
            <p:spPr>
              <a:xfrm>
                <a:off x="11463643" y="2032537"/>
                <a:ext cx="122326" cy="210572"/>
              </a:xfrm>
              <a:custGeom>
                <a:avLst/>
                <a:gdLst/>
                <a:ahLst/>
                <a:cxnLst/>
                <a:rect l="l" t="t" r="r" b="b"/>
                <a:pathLst>
                  <a:path w="45815" h="78866" extrusionOk="0">
                    <a:moveTo>
                      <a:pt x="14097" y="0"/>
                    </a:moveTo>
                    <a:lnTo>
                      <a:pt x="0" y="65437"/>
                    </a:lnTo>
                    <a:lnTo>
                      <a:pt x="45815" y="78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33"/>
              <p:cNvSpPr/>
              <p:nvPr/>
            </p:nvSpPr>
            <p:spPr>
              <a:xfrm>
                <a:off x="11281024" y="2155639"/>
                <a:ext cx="182599" cy="244652"/>
              </a:xfrm>
              <a:custGeom>
                <a:avLst/>
                <a:gdLst/>
                <a:ahLst/>
                <a:cxnLst/>
                <a:rect l="l" t="t" r="r" b="b"/>
                <a:pathLst>
                  <a:path w="68389" h="91630" extrusionOk="0">
                    <a:moveTo>
                      <a:pt x="12573" y="0"/>
                    </a:moveTo>
                    <a:lnTo>
                      <a:pt x="0" y="61817"/>
                    </a:lnTo>
                    <a:lnTo>
                      <a:pt x="68390" y="9163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33"/>
              <p:cNvSpPr/>
              <p:nvPr/>
            </p:nvSpPr>
            <p:spPr>
              <a:xfrm>
                <a:off x="11652878" y="2187685"/>
                <a:ext cx="131228" cy="245159"/>
              </a:xfrm>
              <a:custGeom>
                <a:avLst/>
                <a:gdLst/>
                <a:ahLst/>
                <a:cxnLst/>
                <a:rect l="l" t="t" r="r" b="b"/>
                <a:pathLst>
                  <a:path w="49149" h="91820" extrusionOk="0">
                    <a:moveTo>
                      <a:pt x="24575" y="0"/>
                    </a:moveTo>
                    <a:lnTo>
                      <a:pt x="0" y="75438"/>
                    </a:lnTo>
                    <a:lnTo>
                      <a:pt x="49149" y="9182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33"/>
              <p:cNvSpPr/>
              <p:nvPr/>
            </p:nvSpPr>
            <p:spPr>
              <a:xfrm>
                <a:off x="11501287" y="2310023"/>
                <a:ext cx="151573" cy="233972"/>
              </a:xfrm>
              <a:custGeom>
                <a:avLst/>
                <a:gdLst/>
                <a:ahLst/>
                <a:cxnLst/>
                <a:rect l="l" t="t" r="r" b="b"/>
                <a:pathLst>
                  <a:path w="56769" h="87630" extrusionOk="0">
                    <a:moveTo>
                      <a:pt x="56769" y="87630"/>
                    </a:moveTo>
                    <a:cubicBezTo>
                      <a:pt x="44672" y="85154"/>
                      <a:pt x="0" y="65818"/>
                      <a:pt x="0" y="65818"/>
                    </a:cubicBezTo>
                    <a:lnTo>
                      <a:pt x="876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33"/>
              <p:cNvSpPr/>
              <p:nvPr/>
            </p:nvSpPr>
            <p:spPr>
              <a:xfrm>
                <a:off x="11313070" y="2432871"/>
                <a:ext cx="150553" cy="215915"/>
              </a:xfrm>
              <a:custGeom>
                <a:avLst/>
                <a:gdLst/>
                <a:ahLst/>
                <a:cxnLst/>
                <a:rect l="l" t="t" r="r" b="b"/>
                <a:pathLst>
                  <a:path w="56387" h="80867" extrusionOk="0">
                    <a:moveTo>
                      <a:pt x="11716" y="0"/>
                    </a:moveTo>
                    <a:lnTo>
                      <a:pt x="0" y="64961"/>
                    </a:lnTo>
                    <a:lnTo>
                      <a:pt x="56388" y="8086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69" name="Google Shape;1569;p33"/>
          <p:cNvSpPr txBox="1">
            <a:spLocks noGrp="1"/>
          </p:cNvSpPr>
          <p:nvPr>
            <p:ph type="title"/>
          </p:nvPr>
        </p:nvSpPr>
        <p:spPr>
          <a:xfrm>
            <a:off x="720000" y="445025"/>
            <a:ext cx="77040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Description</a:t>
            </a:r>
            <a:endParaRPr dirty="0"/>
          </a:p>
        </p:txBody>
      </p:sp>
      <p:grpSp>
        <p:nvGrpSpPr>
          <p:cNvPr id="1645" name="Google Shape;1645;p33"/>
          <p:cNvGrpSpPr/>
          <p:nvPr/>
        </p:nvGrpSpPr>
        <p:grpSpPr>
          <a:xfrm>
            <a:off x="5590225" y="2324487"/>
            <a:ext cx="461424" cy="732722"/>
            <a:chOff x="177600" y="2303162"/>
            <a:chExt cx="461424" cy="732722"/>
          </a:xfrm>
        </p:grpSpPr>
        <p:grpSp>
          <p:nvGrpSpPr>
            <p:cNvPr id="1646" name="Google Shape;1646;p33"/>
            <p:cNvGrpSpPr/>
            <p:nvPr/>
          </p:nvGrpSpPr>
          <p:grpSpPr>
            <a:xfrm>
              <a:off x="423441" y="2517507"/>
              <a:ext cx="215583" cy="229700"/>
              <a:chOff x="423441" y="2517507"/>
              <a:chExt cx="215583" cy="229700"/>
            </a:xfrm>
          </p:grpSpPr>
          <p:sp>
            <p:nvSpPr>
              <p:cNvPr id="1647" name="Google Shape;1647;p33"/>
              <p:cNvSpPr/>
              <p:nvPr/>
            </p:nvSpPr>
            <p:spPr>
              <a:xfrm>
                <a:off x="439395" y="2545793"/>
                <a:ext cx="174767" cy="185232"/>
              </a:xfrm>
              <a:custGeom>
                <a:avLst/>
                <a:gdLst/>
                <a:ahLst/>
                <a:cxnLst/>
                <a:rect l="l" t="t" r="r" b="b"/>
                <a:pathLst>
                  <a:path w="203218" h="215386" extrusionOk="0">
                    <a:moveTo>
                      <a:pt x="203072" y="0"/>
                    </a:moveTo>
                    <a:cubicBezTo>
                      <a:pt x="203072" y="0"/>
                      <a:pt x="-34594" y="27382"/>
                      <a:pt x="4302" y="215386"/>
                    </a:cubicBezTo>
                    <a:cubicBezTo>
                      <a:pt x="4302" y="215386"/>
                      <a:pt x="209482" y="188004"/>
                      <a:pt x="20307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33"/>
              <p:cNvSpPr/>
              <p:nvPr/>
            </p:nvSpPr>
            <p:spPr>
              <a:xfrm>
                <a:off x="423441" y="2517507"/>
                <a:ext cx="215583" cy="229700"/>
              </a:xfrm>
              <a:custGeom>
                <a:avLst/>
                <a:gdLst/>
                <a:ahLst/>
                <a:cxnLst/>
                <a:rect l="l" t="t" r="r" b="b"/>
                <a:pathLst>
                  <a:path w="250678" h="267093" extrusionOk="0">
                    <a:moveTo>
                      <a:pt x="762" y="267078"/>
                    </a:moveTo>
                    <a:cubicBezTo>
                      <a:pt x="1634" y="266953"/>
                      <a:pt x="2069" y="267078"/>
                      <a:pt x="2878" y="266766"/>
                    </a:cubicBezTo>
                    <a:cubicBezTo>
                      <a:pt x="5056" y="265833"/>
                      <a:pt x="6550" y="263966"/>
                      <a:pt x="8355" y="262410"/>
                    </a:cubicBezTo>
                    <a:cubicBezTo>
                      <a:pt x="17254" y="254880"/>
                      <a:pt x="25531" y="246790"/>
                      <a:pt x="33745" y="238637"/>
                    </a:cubicBezTo>
                    <a:cubicBezTo>
                      <a:pt x="57767" y="214740"/>
                      <a:pt x="79922" y="189474"/>
                      <a:pt x="103072" y="164954"/>
                    </a:cubicBezTo>
                    <a:cubicBezTo>
                      <a:pt x="133068" y="132905"/>
                      <a:pt x="164309" y="101602"/>
                      <a:pt x="193807" y="69117"/>
                    </a:cubicBezTo>
                    <a:cubicBezTo>
                      <a:pt x="213721" y="47211"/>
                      <a:pt x="232640" y="24745"/>
                      <a:pt x="250438" y="1657"/>
                    </a:cubicBezTo>
                    <a:cubicBezTo>
                      <a:pt x="250812" y="1221"/>
                      <a:pt x="250749" y="599"/>
                      <a:pt x="250252" y="225"/>
                    </a:cubicBezTo>
                    <a:cubicBezTo>
                      <a:pt x="249816" y="-148"/>
                      <a:pt x="249194" y="-23"/>
                      <a:pt x="248820" y="350"/>
                    </a:cubicBezTo>
                    <a:cubicBezTo>
                      <a:pt x="234880" y="17153"/>
                      <a:pt x="220131" y="33395"/>
                      <a:pt x="205071" y="49638"/>
                    </a:cubicBezTo>
                    <a:cubicBezTo>
                      <a:pt x="170408" y="87040"/>
                      <a:pt x="133940" y="123632"/>
                      <a:pt x="98592" y="160723"/>
                    </a:cubicBezTo>
                    <a:cubicBezTo>
                      <a:pt x="77744" y="182753"/>
                      <a:pt x="57269" y="204970"/>
                      <a:pt x="36297" y="227000"/>
                    </a:cubicBezTo>
                    <a:cubicBezTo>
                      <a:pt x="27398" y="236397"/>
                      <a:pt x="18374" y="245607"/>
                      <a:pt x="9288" y="255005"/>
                    </a:cubicBezTo>
                    <a:cubicBezTo>
                      <a:pt x="6301" y="258116"/>
                      <a:pt x="2256" y="260543"/>
                      <a:pt x="389" y="264464"/>
                    </a:cubicBezTo>
                    <a:cubicBezTo>
                      <a:pt x="16" y="265211"/>
                      <a:pt x="264" y="265522"/>
                      <a:pt x="140" y="266331"/>
                    </a:cubicBezTo>
                    <a:cubicBezTo>
                      <a:pt x="-47" y="266517"/>
                      <a:pt x="-47" y="266766"/>
                      <a:pt x="140" y="266953"/>
                    </a:cubicBezTo>
                    <a:cubicBezTo>
                      <a:pt x="327" y="267140"/>
                      <a:pt x="576" y="267140"/>
                      <a:pt x="762" y="266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33"/>
            <p:cNvGrpSpPr/>
            <p:nvPr/>
          </p:nvGrpSpPr>
          <p:grpSpPr>
            <a:xfrm>
              <a:off x="177600" y="2303162"/>
              <a:ext cx="326056" cy="122381"/>
              <a:chOff x="177600" y="2303162"/>
              <a:chExt cx="326056" cy="122381"/>
            </a:xfrm>
          </p:grpSpPr>
          <p:sp>
            <p:nvSpPr>
              <p:cNvPr id="1650" name="Google Shape;1650;p33"/>
              <p:cNvSpPr/>
              <p:nvPr/>
            </p:nvSpPr>
            <p:spPr>
              <a:xfrm>
                <a:off x="275582" y="2303162"/>
                <a:ext cx="228074" cy="122381"/>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33"/>
              <p:cNvSpPr/>
              <p:nvPr/>
            </p:nvSpPr>
            <p:spPr>
              <a:xfrm>
                <a:off x="177600" y="2341319"/>
                <a:ext cx="246113" cy="26161"/>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2" name="Google Shape;1652;p33"/>
            <p:cNvGrpSpPr/>
            <p:nvPr/>
          </p:nvGrpSpPr>
          <p:grpSpPr>
            <a:xfrm>
              <a:off x="258393" y="2710176"/>
              <a:ext cx="218640" cy="325708"/>
              <a:chOff x="258393" y="2710176"/>
              <a:chExt cx="218640" cy="325708"/>
            </a:xfrm>
          </p:grpSpPr>
          <p:sp>
            <p:nvSpPr>
              <p:cNvPr id="1653" name="Google Shape;1653;p33"/>
              <p:cNvSpPr/>
              <p:nvPr/>
            </p:nvSpPr>
            <p:spPr>
              <a:xfrm rot="3637164">
                <a:off x="253622" y="2845213"/>
                <a:ext cx="228182" cy="122439"/>
              </a:xfrm>
              <a:custGeom>
                <a:avLst/>
                <a:gdLst/>
                <a:ahLst/>
                <a:cxnLst/>
                <a:rect l="l" t="t" r="r" b="b"/>
                <a:pathLst>
                  <a:path w="334174" h="179313" extrusionOk="0">
                    <a:moveTo>
                      <a:pt x="0" y="73082"/>
                    </a:moveTo>
                    <a:cubicBezTo>
                      <a:pt x="0" y="73082"/>
                      <a:pt x="85320" y="12406"/>
                      <a:pt x="170454" y="1951"/>
                    </a:cubicBezTo>
                    <a:cubicBezTo>
                      <a:pt x="228081" y="-5144"/>
                      <a:pt x="324106" y="3880"/>
                      <a:pt x="333503" y="83973"/>
                    </a:cubicBezTo>
                    <a:cubicBezTo>
                      <a:pt x="346323" y="193066"/>
                      <a:pt x="173379" y="232024"/>
                      <a:pt x="0" y="73082"/>
                    </a:cubicBezTo>
                    <a:close/>
                  </a:path>
                </a:pathLst>
              </a:custGeom>
              <a:solidFill>
                <a:srgbClr val="4384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33"/>
              <p:cNvSpPr/>
              <p:nvPr/>
            </p:nvSpPr>
            <p:spPr>
              <a:xfrm rot="3637164">
                <a:off x="209766" y="2810790"/>
                <a:ext cx="246230" cy="26173"/>
              </a:xfrm>
              <a:custGeom>
                <a:avLst/>
                <a:gdLst/>
                <a:ahLst/>
                <a:cxnLst/>
                <a:rect l="l" t="t" r="r" b="b"/>
                <a:pathLst>
                  <a:path w="360605" h="38331" extrusionOk="0">
                    <a:moveTo>
                      <a:pt x="587" y="20101"/>
                    </a:moveTo>
                    <a:cubicBezTo>
                      <a:pt x="3139" y="21968"/>
                      <a:pt x="4632" y="23710"/>
                      <a:pt x="7557" y="24955"/>
                    </a:cubicBezTo>
                    <a:cubicBezTo>
                      <a:pt x="13220" y="27257"/>
                      <a:pt x="19506" y="26946"/>
                      <a:pt x="25418" y="27631"/>
                    </a:cubicBezTo>
                    <a:cubicBezTo>
                      <a:pt x="107751" y="36654"/>
                      <a:pt x="172286" y="8214"/>
                      <a:pt x="252192" y="13068"/>
                    </a:cubicBezTo>
                    <a:cubicBezTo>
                      <a:pt x="283371" y="15060"/>
                      <a:pt x="317101" y="21470"/>
                      <a:pt x="355436" y="37961"/>
                    </a:cubicBezTo>
                    <a:cubicBezTo>
                      <a:pt x="357303" y="38895"/>
                      <a:pt x="359419" y="37961"/>
                      <a:pt x="360290" y="36281"/>
                    </a:cubicBezTo>
                    <a:cubicBezTo>
                      <a:pt x="361099" y="34414"/>
                      <a:pt x="360290" y="32298"/>
                      <a:pt x="358548" y="31489"/>
                    </a:cubicBezTo>
                    <a:cubicBezTo>
                      <a:pt x="319715" y="12446"/>
                      <a:pt x="285300" y="3422"/>
                      <a:pt x="253126" y="871"/>
                    </a:cubicBezTo>
                    <a:cubicBezTo>
                      <a:pt x="173220" y="-5477"/>
                      <a:pt x="108996" y="25204"/>
                      <a:pt x="26414" y="17985"/>
                    </a:cubicBezTo>
                    <a:cubicBezTo>
                      <a:pt x="20750" y="17487"/>
                      <a:pt x="15025" y="15682"/>
                      <a:pt x="9113" y="16056"/>
                    </a:cubicBezTo>
                    <a:cubicBezTo>
                      <a:pt x="6126" y="16304"/>
                      <a:pt x="4135" y="17549"/>
                      <a:pt x="1085" y="18234"/>
                    </a:cubicBezTo>
                    <a:cubicBezTo>
                      <a:pt x="525" y="18109"/>
                      <a:pt x="90" y="18545"/>
                      <a:pt x="27" y="19043"/>
                    </a:cubicBezTo>
                    <a:cubicBezTo>
                      <a:pt x="-97" y="19540"/>
                      <a:pt x="214" y="19976"/>
                      <a:pt x="774" y="20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 name="Google Shape;2358;p47">
            <a:extLst>
              <a:ext uri="{FF2B5EF4-FFF2-40B4-BE49-F238E27FC236}">
                <a16:creationId xmlns:a16="http://schemas.microsoft.com/office/drawing/2014/main" id="{B7D74C41-0255-C836-8C87-D33C66830A7A}"/>
              </a:ext>
            </a:extLst>
          </p:cNvPr>
          <p:cNvGrpSpPr/>
          <p:nvPr/>
        </p:nvGrpSpPr>
        <p:grpSpPr>
          <a:xfrm>
            <a:off x="4642342" y="3446147"/>
            <a:ext cx="894771" cy="1384852"/>
            <a:chOff x="4722543" y="464972"/>
            <a:chExt cx="434665" cy="672738"/>
          </a:xfrm>
        </p:grpSpPr>
        <p:grpSp>
          <p:nvGrpSpPr>
            <p:cNvPr id="5" name="Google Shape;2359;p47">
              <a:extLst>
                <a:ext uri="{FF2B5EF4-FFF2-40B4-BE49-F238E27FC236}">
                  <a16:creationId xmlns:a16="http://schemas.microsoft.com/office/drawing/2014/main" id="{08C36E18-9491-21D6-0A77-40B44CBE2AAB}"/>
                </a:ext>
              </a:extLst>
            </p:cNvPr>
            <p:cNvGrpSpPr/>
            <p:nvPr/>
          </p:nvGrpSpPr>
          <p:grpSpPr>
            <a:xfrm>
              <a:off x="4846770" y="990696"/>
              <a:ext cx="198890" cy="147014"/>
              <a:chOff x="4846770" y="990696"/>
              <a:chExt cx="198890" cy="147014"/>
            </a:xfrm>
          </p:grpSpPr>
          <p:sp>
            <p:nvSpPr>
              <p:cNvPr id="52" name="Google Shape;2360;p47">
                <a:extLst>
                  <a:ext uri="{FF2B5EF4-FFF2-40B4-BE49-F238E27FC236}">
                    <a16:creationId xmlns:a16="http://schemas.microsoft.com/office/drawing/2014/main" id="{C618A64A-375C-2B47-0C2F-67DB33C9F2E7}"/>
                  </a:ext>
                </a:extLst>
              </p:cNvPr>
              <p:cNvSpPr/>
              <p:nvPr/>
            </p:nvSpPr>
            <p:spPr>
              <a:xfrm>
                <a:off x="4846770" y="990696"/>
                <a:ext cx="198890" cy="147014"/>
              </a:xfrm>
              <a:custGeom>
                <a:avLst/>
                <a:gdLst/>
                <a:ahLst/>
                <a:cxnLst/>
                <a:rect l="l" t="t" r="r" b="b"/>
                <a:pathLst>
                  <a:path w="198890" h="147014" extrusionOk="0">
                    <a:moveTo>
                      <a:pt x="7282" y="505"/>
                    </a:moveTo>
                    <a:cubicBezTo>
                      <a:pt x="15577" y="182"/>
                      <a:pt x="192980" y="0"/>
                      <a:pt x="192980" y="0"/>
                    </a:cubicBezTo>
                    <a:cubicBezTo>
                      <a:pt x="192980" y="0"/>
                      <a:pt x="199681" y="323"/>
                      <a:pt x="198813" y="4925"/>
                    </a:cubicBezTo>
                    <a:cubicBezTo>
                      <a:pt x="197945" y="9526"/>
                      <a:pt x="190781" y="10777"/>
                      <a:pt x="190781" y="10777"/>
                    </a:cubicBezTo>
                    <a:lnTo>
                      <a:pt x="160446" y="138149"/>
                    </a:lnTo>
                    <a:cubicBezTo>
                      <a:pt x="160446" y="138149"/>
                      <a:pt x="138528" y="148603"/>
                      <a:pt x="105711" y="146807"/>
                    </a:cubicBezTo>
                    <a:cubicBezTo>
                      <a:pt x="72875" y="145011"/>
                      <a:pt x="39694" y="139340"/>
                      <a:pt x="39694" y="139340"/>
                    </a:cubicBezTo>
                    <a:lnTo>
                      <a:pt x="7887" y="12150"/>
                    </a:lnTo>
                    <a:cubicBezTo>
                      <a:pt x="7887" y="12150"/>
                      <a:pt x="359" y="13966"/>
                      <a:pt x="16" y="6539"/>
                    </a:cubicBezTo>
                    <a:cubicBezTo>
                      <a:pt x="-327" y="-908"/>
                      <a:pt x="4961" y="606"/>
                      <a:pt x="7282" y="5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 name="Google Shape;2361;p47">
                <a:extLst>
                  <a:ext uri="{FF2B5EF4-FFF2-40B4-BE49-F238E27FC236}">
                    <a16:creationId xmlns:a16="http://schemas.microsoft.com/office/drawing/2014/main" id="{3E0C5793-9F1C-8C9C-34E6-C6E932FA249E}"/>
                  </a:ext>
                </a:extLst>
              </p:cNvPr>
              <p:cNvGrpSpPr/>
              <p:nvPr/>
            </p:nvGrpSpPr>
            <p:grpSpPr>
              <a:xfrm>
                <a:off x="4854157" y="1000969"/>
                <a:ext cx="183933" cy="122890"/>
                <a:chOff x="4854157" y="1000969"/>
                <a:chExt cx="183933" cy="122890"/>
              </a:xfrm>
            </p:grpSpPr>
            <p:grpSp>
              <p:nvGrpSpPr>
                <p:cNvPr id="54" name="Google Shape;2362;p47">
                  <a:extLst>
                    <a:ext uri="{FF2B5EF4-FFF2-40B4-BE49-F238E27FC236}">
                      <a16:creationId xmlns:a16="http://schemas.microsoft.com/office/drawing/2014/main" id="{DD0B653D-3A86-402F-2742-66026B4176A3}"/>
                    </a:ext>
                  </a:extLst>
                </p:cNvPr>
                <p:cNvGrpSpPr/>
                <p:nvPr/>
              </p:nvGrpSpPr>
              <p:grpSpPr>
                <a:xfrm>
                  <a:off x="4854157" y="1000969"/>
                  <a:ext cx="183933" cy="13744"/>
                  <a:chOff x="4854157" y="1000969"/>
                  <a:chExt cx="183933" cy="13744"/>
                </a:xfrm>
              </p:grpSpPr>
              <p:sp>
                <p:nvSpPr>
                  <p:cNvPr id="61" name="Google Shape;2363;p47">
                    <a:extLst>
                      <a:ext uri="{FF2B5EF4-FFF2-40B4-BE49-F238E27FC236}">
                        <a16:creationId xmlns:a16="http://schemas.microsoft.com/office/drawing/2014/main" id="{F46CAB90-FA9C-BC8A-753B-FCE0B9CF6830}"/>
                      </a:ext>
                    </a:extLst>
                  </p:cNvPr>
                  <p:cNvSpPr/>
                  <p:nvPr/>
                </p:nvSpPr>
                <p:spPr>
                  <a:xfrm>
                    <a:off x="4854657" y="1001473"/>
                    <a:ext cx="182913" cy="12735"/>
                  </a:xfrm>
                  <a:custGeom>
                    <a:avLst/>
                    <a:gdLst/>
                    <a:ahLst/>
                    <a:cxnLst/>
                    <a:rect l="l" t="t" r="r" b="b"/>
                    <a:pathLst>
                      <a:path w="182913" h="12735" extrusionOk="0">
                        <a:moveTo>
                          <a:pt x="0" y="1372"/>
                        </a:moveTo>
                        <a:lnTo>
                          <a:pt x="182914" y="0"/>
                        </a:lnTo>
                        <a:lnTo>
                          <a:pt x="179886" y="12735"/>
                        </a:lnTo>
                        <a:cubicBezTo>
                          <a:pt x="179886" y="12735"/>
                          <a:pt x="129834" y="6357"/>
                          <a:pt x="89469" y="6357"/>
                        </a:cubicBezTo>
                        <a:cubicBezTo>
                          <a:pt x="49104" y="6357"/>
                          <a:pt x="3229" y="12735"/>
                          <a:pt x="3229" y="12735"/>
                        </a:cubicBezTo>
                        <a:lnTo>
                          <a:pt x="20" y="1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64;p47">
                    <a:extLst>
                      <a:ext uri="{FF2B5EF4-FFF2-40B4-BE49-F238E27FC236}">
                        <a16:creationId xmlns:a16="http://schemas.microsoft.com/office/drawing/2014/main" id="{15035610-F7F9-01C1-8B9C-B8DAD9B14974}"/>
                      </a:ext>
                    </a:extLst>
                  </p:cNvPr>
                  <p:cNvSpPr/>
                  <p:nvPr/>
                </p:nvSpPr>
                <p:spPr>
                  <a:xfrm>
                    <a:off x="4854157" y="1000969"/>
                    <a:ext cx="183933" cy="13744"/>
                  </a:xfrm>
                  <a:custGeom>
                    <a:avLst/>
                    <a:gdLst/>
                    <a:ahLst/>
                    <a:cxnLst/>
                    <a:rect l="l" t="t" r="r" b="b"/>
                    <a:pathLst>
                      <a:path w="183933" h="13744" extrusionOk="0">
                        <a:moveTo>
                          <a:pt x="3709" y="13744"/>
                        </a:moveTo>
                        <a:cubicBezTo>
                          <a:pt x="3487" y="13744"/>
                          <a:pt x="3285" y="13603"/>
                          <a:pt x="3225" y="13381"/>
                        </a:cubicBezTo>
                        <a:lnTo>
                          <a:pt x="16" y="1998"/>
                        </a:lnTo>
                        <a:cubicBezTo>
                          <a:pt x="-24" y="1837"/>
                          <a:pt x="16" y="1675"/>
                          <a:pt x="97" y="1554"/>
                        </a:cubicBezTo>
                        <a:cubicBezTo>
                          <a:pt x="177" y="1433"/>
                          <a:pt x="339" y="1352"/>
                          <a:pt x="500" y="1352"/>
                        </a:cubicBezTo>
                        <a:lnTo>
                          <a:pt x="183414" y="0"/>
                        </a:lnTo>
                        <a:cubicBezTo>
                          <a:pt x="183535" y="61"/>
                          <a:pt x="183717" y="61"/>
                          <a:pt x="183818" y="182"/>
                        </a:cubicBezTo>
                        <a:cubicBezTo>
                          <a:pt x="183918" y="303"/>
                          <a:pt x="183959" y="464"/>
                          <a:pt x="183918" y="606"/>
                        </a:cubicBezTo>
                        <a:lnTo>
                          <a:pt x="180891" y="13341"/>
                        </a:lnTo>
                        <a:cubicBezTo>
                          <a:pt x="180831" y="13583"/>
                          <a:pt x="180588" y="13744"/>
                          <a:pt x="180346" y="13724"/>
                        </a:cubicBezTo>
                        <a:cubicBezTo>
                          <a:pt x="179842" y="13664"/>
                          <a:pt x="129870" y="7367"/>
                          <a:pt x="89989" y="7367"/>
                        </a:cubicBezTo>
                        <a:cubicBezTo>
                          <a:pt x="50109" y="7367"/>
                          <a:pt x="4274" y="13664"/>
                          <a:pt x="3810" y="13724"/>
                        </a:cubicBezTo>
                        <a:cubicBezTo>
                          <a:pt x="3790" y="13724"/>
                          <a:pt x="3770" y="13724"/>
                          <a:pt x="3750" y="13724"/>
                        </a:cubicBezTo>
                        <a:close/>
                        <a:moveTo>
                          <a:pt x="89949" y="6357"/>
                        </a:moveTo>
                        <a:cubicBezTo>
                          <a:pt x="127872" y="6357"/>
                          <a:pt x="174877" y="12049"/>
                          <a:pt x="179983" y="12675"/>
                        </a:cubicBezTo>
                        <a:lnTo>
                          <a:pt x="182768" y="1009"/>
                        </a:lnTo>
                        <a:lnTo>
                          <a:pt x="1166" y="2361"/>
                        </a:lnTo>
                        <a:lnTo>
                          <a:pt x="4093" y="12675"/>
                        </a:lnTo>
                        <a:cubicBezTo>
                          <a:pt x="8896" y="12029"/>
                          <a:pt x="52107" y="6357"/>
                          <a:pt x="89969" y="63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2365;p47">
                  <a:extLst>
                    <a:ext uri="{FF2B5EF4-FFF2-40B4-BE49-F238E27FC236}">
                      <a16:creationId xmlns:a16="http://schemas.microsoft.com/office/drawing/2014/main" id="{0C8F6DFF-6E19-277E-77BD-0C6C7CD6172E}"/>
                    </a:ext>
                  </a:extLst>
                </p:cNvPr>
                <p:cNvSpPr/>
                <p:nvPr/>
              </p:nvSpPr>
              <p:spPr>
                <a:xfrm>
                  <a:off x="4874981" y="1022968"/>
                  <a:ext cx="2321" cy="24017"/>
                </a:xfrm>
                <a:custGeom>
                  <a:avLst/>
                  <a:gdLst/>
                  <a:ahLst/>
                  <a:cxnLst/>
                  <a:rect l="l" t="t" r="r" b="b"/>
                  <a:pathLst>
                    <a:path w="2321" h="24017" extrusionOk="0">
                      <a:moveTo>
                        <a:pt x="1816" y="24017"/>
                      </a:moveTo>
                      <a:cubicBezTo>
                        <a:pt x="1554" y="24017"/>
                        <a:pt x="1332" y="23815"/>
                        <a:pt x="1312" y="23533"/>
                      </a:cubicBezTo>
                      <a:lnTo>
                        <a:pt x="0" y="525"/>
                      </a:lnTo>
                      <a:cubicBezTo>
                        <a:pt x="0" y="242"/>
                        <a:pt x="202" y="0"/>
                        <a:pt x="484" y="0"/>
                      </a:cubicBezTo>
                      <a:cubicBezTo>
                        <a:pt x="767" y="0"/>
                        <a:pt x="1009" y="202"/>
                        <a:pt x="1009" y="484"/>
                      </a:cubicBezTo>
                      <a:lnTo>
                        <a:pt x="2321" y="23492"/>
                      </a:lnTo>
                      <a:cubicBezTo>
                        <a:pt x="2321" y="23775"/>
                        <a:pt x="2119" y="24017"/>
                        <a:pt x="1837" y="24017"/>
                      </a:cubicBezTo>
                      <a:lnTo>
                        <a:pt x="1816" y="240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66;p47">
                  <a:extLst>
                    <a:ext uri="{FF2B5EF4-FFF2-40B4-BE49-F238E27FC236}">
                      <a16:creationId xmlns:a16="http://schemas.microsoft.com/office/drawing/2014/main" id="{1FA1D189-E846-E96B-2029-A7359CC60303}"/>
                    </a:ext>
                  </a:extLst>
                </p:cNvPr>
                <p:cNvSpPr/>
                <p:nvPr/>
              </p:nvSpPr>
              <p:spPr>
                <a:xfrm>
                  <a:off x="4884810" y="1036773"/>
                  <a:ext cx="1654" cy="27286"/>
                </a:xfrm>
                <a:custGeom>
                  <a:avLst/>
                  <a:gdLst/>
                  <a:ahLst/>
                  <a:cxnLst/>
                  <a:rect l="l" t="t" r="r" b="b"/>
                  <a:pathLst>
                    <a:path w="1654" h="27286" extrusionOk="0">
                      <a:moveTo>
                        <a:pt x="1170" y="27287"/>
                      </a:moveTo>
                      <a:cubicBezTo>
                        <a:pt x="888" y="27287"/>
                        <a:pt x="666" y="27065"/>
                        <a:pt x="666" y="26802"/>
                      </a:cubicBezTo>
                      <a:lnTo>
                        <a:pt x="0" y="525"/>
                      </a:lnTo>
                      <a:cubicBezTo>
                        <a:pt x="0" y="242"/>
                        <a:pt x="222" y="20"/>
                        <a:pt x="484" y="0"/>
                      </a:cubicBezTo>
                      <a:lnTo>
                        <a:pt x="484" y="0"/>
                      </a:lnTo>
                      <a:cubicBezTo>
                        <a:pt x="767" y="0"/>
                        <a:pt x="989" y="222"/>
                        <a:pt x="989" y="484"/>
                      </a:cubicBezTo>
                      <a:lnTo>
                        <a:pt x="1655" y="26762"/>
                      </a:lnTo>
                      <a:cubicBezTo>
                        <a:pt x="1655" y="27044"/>
                        <a:pt x="1433" y="27267"/>
                        <a:pt x="1170" y="27287"/>
                      </a:cubicBezTo>
                      <a:lnTo>
                        <a:pt x="1170" y="272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67;p47">
                  <a:extLst>
                    <a:ext uri="{FF2B5EF4-FFF2-40B4-BE49-F238E27FC236}">
                      <a16:creationId xmlns:a16="http://schemas.microsoft.com/office/drawing/2014/main" id="{9A31822E-FD5E-A393-A521-7C3F7AB1239F}"/>
                    </a:ext>
                  </a:extLst>
                </p:cNvPr>
                <p:cNvSpPr/>
                <p:nvPr/>
              </p:nvSpPr>
              <p:spPr>
                <a:xfrm>
                  <a:off x="4894679" y="1054513"/>
                  <a:ext cx="2321" cy="25328"/>
                </a:xfrm>
                <a:custGeom>
                  <a:avLst/>
                  <a:gdLst/>
                  <a:ahLst/>
                  <a:cxnLst/>
                  <a:rect l="l" t="t" r="r" b="b"/>
                  <a:pathLst>
                    <a:path w="2321" h="25328" extrusionOk="0">
                      <a:moveTo>
                        <a:pt x="1816" y="25329"/>
                      </a:moveTo>
                      <a:cubicBezTo>
                        <a:pt x="1554" y="25329"/>
                        <a:pt x="1332" y="25127"/>
                        <a:pt x="1312" y="24845"/>
                      </a:cubicBezTo>
                      <a:lnTo>
                        <a:pt x="0" y="525"/>
                      </a:lnTo>
                      <a:cubicBezTo>
                        <a:pt x="0" y="242"/>
                        <a:pt x="202" y="0"/>
                        <a:pt x="484" y="0"/>
                      </a:cubicBezTo>
                      <a:lnTo>
                        <a:pt x="505" y="0"/>
                      </a:lnTo>
                      <a:cubicBezTo>
                        <a:pt x="767" y="0"/>
                        <a:pt x="989" y="202"/>
                        <a:pt x="1009" y="484"/>
                      </a:cubicBezTo>
                      <a:lnTo>
                        <a:pt x="2321" y="24804"/>
                      </a:lnTo>
                      <a:cubicBezTo>
                        <a:pt x="2321" y="25087"/>
                        <a:pt x="2119" y="25329"/>
                        <a:pt x="1837" y="25329"/>
                      </a:cubicBezTo>
                      <a:lnTo>
                        <a:pt x="1816" y="253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68;p47">
                  <a:extLst>
                    <a:ext uri="{FF2B5EF4-FFF2-40B4-BE49-F238E27FC236}">
                      <a16:creationId xmlns:a16="http://schemas.microsoft.com/office/drawing/2014/main" id="{CBEF2E4A-EB9C-D18D-BE84-526B4E1806D3}"/>
                    </a:ext>
                  </a:extLst>
                </p:cNvPr>
                <p:cNvSpPr/>
                <p:nvPr/>
              </p:nvSpPr>
              <p:spPr>
                <a:xfrm>
                  <a:off x="5003785" y="1098531"/>
                  <a:ext cx="1009" cy="19415"/>
                </a:xfrm>
                <a:custGeom>
                  <a:avLst/>
                  <a:gdLst/>
                  <a:ahLst/>
                  <a:cxnLst/>
                  <a:rect l="l" t="t" r="r" b="b"/>
                  <a:pathLst>
                    <a:path w="1009" h="19415" extrusionOk="0">
                      <a:moveTo>
                        <a:pt x="505" y="19416"/>
                      </a:moveTo>
                      <a:cubicBezTo>
                        <a:pt x="222" y="19416"/>
                        <a:pt x="0" y="19194"/>
                        <a:pt x="0" y="18911"/>
                      </a:cubicBezTo>
                      <a:lnTo>
                        <a:pt x="0" y="505"/>
                      </a:lnTo>
                      <a:cubicBezTo>
                        <a:pt x="0" y="222"/>
                        <a:pt x="222" y="0"/>
                        <a:pt x="505" y="0"/>
                      </a:cubicBezTo>
                      <a:cubicBezTo>
                        <a:pt x="787" y="0"/>
                        <a:pt x="1009" y="222"/>
                        <a:pt x="1009" y="505"/>
                      </a:cubicBezTo>
                      <a:lnTo>
                        <a:pt x="1009" y="18911"/>
                      </a:lnTo>
                      <a:cubicBezTo>
                        <a:pt x="1009" y="19194"/>
                        <a:pt x="787" y="19416"/>
                        <a:pt x="505" y="194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69;p47">
                  <a:extLst>
                    <a:ext uri="{FF2B5EF4-FFF2-40B4-BE49-F238E27FC236}">
                      <a16:creationId xmlns:a16="http://schemas.microsoft.com/office/drawing/2014/main" id="{1742003D-7FF2-A2BA-C422-B09F72D967C6}"/>
                    </a:ext>
                  </a:extLst>
                </p:cNvPr>
                <p:cNvSpPr/>
                <p:nvPr/>
              </p:nvSpPr>
              <p:spPr>
                <a:xfrm>
                  <a:off x="4993916" y="1105130"/>
                  <a:ext cx="1009" cy="15459"/>
                </a:xfrm>
                <a:custGeom>
                  <a:avLst/>
                  <a:gdLst/>
                  <a:ahLst/>
                  <a:cxnLst/>
                  <a:rect l="l" t="t" r="r" b="b"/>
                  <a:pathLst>
                    <a:path w="1009" h="15459" extrusionOk="0">
                      <a:moveTo>
                        <a:pt x="505" y="15460"/>
                      </a:moveTo>
                      <a:cubicBezTo>
                        <a:pt x="222" y="15460"/>
                        <a:pt x="0" y="15238"/>
                        <a:pt x="0" y="14955"/>
                      </a:cubicBezTo>
                      <a:lnTo>
                        <a:pt x="0" y="505"/>
                      </a:lnTo>
                      <a:cubicBezTo>
                        <a:pt x="0" y="222"/>
                        <a:pt x="222" y="0"/>
                        <a:pt x="505" y="0"/>
                      </a:cubicBezTo>
                      <a:cubicBezTo>
                        <a:pt x="787" y="0"/>
                        <a:pt x="1009" y="222"/>
                        <a:pt x="1009" y="505"/>
                      </a:cubicBezTo>
                      <a:lnTo>
                        <a:pt x="1009" y="14955"/>
                      </a:lnTo>
                      <a:cubicBezTo>
                        <a:pt x="1009" y="15238"/>
                        <a:pt x="787" y="15460"/>
                        <a:pt x="505" y="15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0;p47">
                  <a:extLst>
                    <a:ext uri="{FF2B5EF4-FFF2-40B4-BE49-F238E27FC236}">
                      <a16:creationId xmlns:a16="http://schemas.microsoft.com/office/drawing/2014/main" id="{BF590833-BA9D-2EE6-88CA-D918EFF1D215}"/>
                    </a:ext>
                  </a:extLst>
                </p:cNvPr>
                <p:cNvSpPr/>
                <p:nvPr/>
              </p:nvSpPr>
              <p:spPr>
                <a:xfrm>
                  <a:off x="4983401" y="1113647"/>
                  <a:ext cx="1009" cy="10212"/>
                </a:xfrm>
                <a:custGeom>
                  <a:avLst/>
                  <a:gdLst/>
                  <a:ahLst/>
                  <a:cxnLst/>
                  <a:rect l="l" t="t" r="r" b="b"/>
                  <a:pathLst>
                    <a:path w="1009" h="10212" extrusionOk="0">
                      <a:moveTo>
                        <a:pt x="505" y="10212"/>
                      </a:moveTo>
                      <a:cubicBezTo>
                        <a:pt x="222" y="10212"/>
                        <a:pt x="0" y="9990"/>
                        <a:pt x="0" y="9708"/>
                      </a:cubicBezTo>
                      <a:lnTo>
                        <a:pt x="0" y="505"/>
                      </a:lnTo>
                      <a:cubicBezTo>
                        <a:pt x="0" y="222"/>
                        <a:pt x="222" y="0"/>
                        <a:pt x="505" y="0"/>
                      </a:cubicBezTo>
                      <a:cubicBezTo>
                        <a:pt x="787" y="0"/>
                        <a:pt x="1009" y="222"/>
                        <a:pt x="1009" y="505"/>
                      </a:cubicBezTo>
                      <a:lnTo>
                        <a:pt x="1009" y="9708"/>
                      </a:lnTo>
                      <a:cubicBezTo>
                        <a:pt x="1009" y="9990"/>
                        <a:pt x="787" y="10212"/>
                        <a:pt x="505" y="10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2371;p47">
              <a:extLst>
                <a:ext uri="{FF2B5EF4-FFF2-40B4-BE49-F238E27FC236}">
                  <a16:creationId xmlns:a16="http://schemas.microsoft.com/office/drawing/2014/main" id="{01951D33-77F7-D283-1DFB-3407C68C4B29}"/>
                </a:ext>
              </a:extLst>
            </p:cNvPr>
            <p:cNvSpPr/>
            <p:nvPr/>
          </p:nvSpPr>
          <p:spPr>
            <a:xfrm>
              <a:off x="4925760" y="624727"/>
              <a:ext cx="17159" cy="345019"/>
            </a:xfrm>
            <a:custGeom>
              <a:avLst/>
              <a:gdLst/>
              <a:ahLst/>
              <a:cxnLst/>
              <a:rect l="l" t="t" r="r" b="b"/>
              <a:pathLst>
                <a:path w="17159" h="345019" extrusionOk="0">
                  <a:moveTo>
                    <a:pt x="6922" y="345019"/>
                  </a:moveTo>
                  <a:lnTo>
                    <a:pt x="2886" y="344797"/>
                  </a:lnTo>
                  <a:cubicBezTo>
                    <a:pt x="3451" y="334262"/>
                    <a:pt x="4440" y="320800"/>
                    <a:pt x="5570" y="305219"/>
                  </a:cubicBezTo>
                  <a:cubicBezTo>
                    <a:pt x="11524" y="224005"/>
                    <a:pt x="21454" y="88056"/>
                    <a:pt x="0" y="969"/>
                  </a:cubicBezTo>
                  <a:lnTo>
                    <a:pt x="3915" y="0"/>
                  </a:lnTo>
                  <a:cubicBezTo>
                    <a:pt x="25531" y="87693"/>
                    <a:pt x="15561" y="224045"/>
                    <a:pt x="9607" y="305502"/>
                  </a:cubicBezTo>
                  <a:cubicBezTo>
                    <a:pt x="8477" y="321063"/>
                    <a:pt x="7488" y="334504"/>
                    <a:pt x="6922" y="3449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372;p47">
              <a:extLst>
                <a:ext uri="{FF2B5EF4-FFF2-40B4-BE49-F238E27FC236}">
                  <a16:creationId xmlns:a16="http://schemas.microsoft.com/office/drawing/2014/main" id="{ED3DB264-C12D-98A2-356F-71E8A8BBB511}"/>
                </a:ext>
              </a:extLst>
            </p:cNvPr>
            <p:cNvSpPr/>
            <p:nvPr/>
          </p:nvSpPr>
          <p:spPr>
            <a:xfrm>
              <a:off x="4938394" y="795895"/>
              <a:ext cx="46803" cy="176636"/>
            </a:xfrm>
            <a:custGeom>
              <a:avLst/>
              <a:gdLst/>
              <a:ahLst/>
              <a:cxnLst/>
              <a:rect l="l" t="t" r="r" b="b"/>
              <a:pathLst>
                <a:path w="46803" h="176636" extrusionOk="0">
                  <a:moveTo>
                    <a:pt x="4016" y="176637"/>
                  </a:moveTo>
                  <a:lnTo>
                    <a:pt x="0" y="176173"/>
                  </a:lnTo>
                  <a:cubicBezTo>
                    <a:pt x="7124" y="115968"/>
                    <a:pt x="21595" y="56713"/>
                    <a:pt x="43029" y="0"/>
                  </a:cubicBezTo>
                  <a:lnTo>
                    <a:pt x="46803" y="1433"/>
                  </a:lnTo>
                  <a:cubicBezTo>
                    <a:pt x="25490" y="57823"/>
                    <a:pt x="11080" y="116776"/>
                    <a:pt x="3996" y="1766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2373;p47">
              <a:extLst>
                <a:ext uri="{FF2B5EF4-FFF2-40B4-BE49-F238E27FC236}">
                  <a16:creationId xmlns:a16="http://schemas.microsoft.com/office/drawing/2014/main" id="{C4969C33-045D-FC0B-924B-53B3C1D95DB6}"/>
                </a:ext>
              </a:extLst>
            </p:cNvPr>
            <p:cNvGrpSpPr/>
            <p:nvPr/>
          </p:nvGrpSpPr>
          <p:grpSpPr>
            <a:xfrm>
              <a:off x="4753413" y="706911"/>
              <a:ext cx="117875" cy="185019"/>
              <a:chOff x="4753413" y="706911"/>
              <a:chExt cx="117875" cy="185019"/>
            </a:xfrm>
          </p:grpSpPr>
          <p:sp>
            <p:nvSpPr>
              <p:cNvPr id="49" name="Google Shape;2374;p47">
                <a:extLst>
                  <a:ext uri="{FF2B5EF4-FFF2-40B4-BE49-F238E27FC236}">
                    <a16:creationId xmlns:a16="http://schemas.microsoft.com/office/drawing/2014/main" id="{DC8FFEF3-E21E-8AA6-AC9F-A3B39F1A1D63}"/>
                  </a:ext>
                </a:extLst>
              </p:cNvPr>
              <p:cNvSpPr/>
              <p:nvPr/>
            </p:nvSpPr>
            <p:spPr>
              <a:xfrm>
                <a:off x="4753413" y="706911"/>
                <a:ext cx="117875" cy="185019"/>
              </a:xfrm>
              <a:custGeom>
                <a:avLst/>
                <a:gdLst/>
                <a:ahLst/>
                <a:cxnLst/>
                <a:rect l="l" t="t" r="r" b="b"/>
                <a:pathLst>
                  <a:path w="117875" h="185019" extrusionOk="0">
                    <a:moveTo>
                      <a:pt x="90265" y="4782"/>
                    </a:moveTo>
                    <a:cubicBezTo>
                      <a:pt x="59083" y="30373"/>
                      <a:pt x="33209" y="62423"/>
                      <a:pt x="14763" y="98328"/>
                    </a:cubicBezTo>
                    <a:cubicBezTo>
                      <a:pt x="7900" y="111689"/>
                      <a:pt x="1987" y="125816"/>
                      <a:pt x="393" y="140751"/>
                    </a:cubicBezTo>
                    <a:cubicBezTo>
                      <a:pt x="-1202" y="155686"/>
                      <a:pt x="1967" y="171610"/>
                      <a:pt x="11594" y="183135"/>
                    </a:cubicBezTo>
                    <a:cubicBezTo>
                      <a:pt x="12563" y="184285"/>
                      <a:pt x="14036" y="185496"/>
                      <a:pt x="15388" y="184830"/>
                    </a:cubicBezTo>
                    <a:cubicBezTo>
                      <a:pt x="16680" y="184204"/>
                      <a:pt x="16720" y="182408"/>
                      <a:pt x="16539" y="180975"/>
                    </a:cubicBezTo>
                    <a:cubicBezTo>
                      <a:pt x="15348" y="171227"/>
                      <a:pt x="13208" y="161580"/>
                      <a:pt x="10121" y="151468"/>
                    </a:cubicBezTo>
                    <a:cubicBezTo>
                      <a:pt x="12684" y="158613"/>
                      <a:pt x="16458" y="165313"/>
                      <a:pt x="21261" y="171186"/>
                    </a:cubicBezTo>
                    <a:cubicBezTo>
                      <a:pt x="22715" y="172963"/>
                      <a:pt x="24834" y="174840"/>
                      <a:pt x="27013" y="174093"/>
                    </a:cubicBezTo>
                    <a:cubicBezTo>
                      <a:pt x="28931" y="173447"/>
                      <a:pt x="29657" y="171106"/>
                      <a:pt x="29859" y="169088"/>
                    </a:cubicBezTo>
                    <a:cubicBezTo>
                      <a:pt x="31130" y="156877"/>
                      <a:pt x="24147" y="145393"/>
                      <a:pt x="21665" y="132557"/>
                    </a:cubicBezTo>
                    <a:cubicBezTo>
                      <a:pt x="24470" y="140186"/>
                      <a:pt x="28043" y="147533"/>
                      <a:pt x="32301" y="154455"/>
                    </a:cubicBezTo>
                    <a:cubicBezTo>
                      <a:pt x="33452" y="156312"/>
                      <a:pt x="35268" y="158391"/>
                      <a:pt x="37347" y="157806"/>
                    </a:cubicBezTo>
                    <a:cubicBezTo>
                      <a:pt x="39486" y="157200"/>
                      <a:pt x="39910" y="154395"/>
                      <a:pt x="39870" y="152175"/>
                    </a:cubicBezTo>
                    <a:cubicBezTo>
                      <a:pt x="39668" y="136856"/>
                      <a:pt x="37730" y="121558"/>
                      <a:pt x="33795" y="105816"/>
                    </a:cubicBezTo>
                    <a:cubicBezTo>
                      <a:pt x="35934" y="116472"/>
                      <a:pt x="39890" y="126745"/>
                      <a:pt x="45440" y="136089"/>
                    </a:cubicBezTo>
                    <a:cubicBezTo>
                      <a:pt x="46570" y="137986"/>
                      <a:pt x="48185" y="140085"/>
                      <a:pt x="50385" y="140005"/>
                    </a:cubicBezTo>
                    <a:cubicBezTo>
                      <a:pt x="51959" y="139944"/>
                      <a:pt x="53291" y="138713"/>
                      <a:pt x="53937" y="137280"/>
                    </a:cubicBezTo>
                    <a:cubicBezTo>
                      <a:pt x="54582" y="135847"/>
                      <a:pt x="54663" y="134232"/>
                      <a:pt x="54704" y="132658"/>
                    </a:cubicBezTo>
                    <a:cubicBezTo>
                      <a:pt x="55148" y="117683"/>
                      <a:pt x="53150" y="102627"/>
                      <a:pt x="48225" y="87349"/>
                    </a:cubicBezTo>
                    <a:cubicBezTo>
                      <a:pt x="52322" y="97924"/>
                      <a:pt x="56419" y="108520"/>
                      <a:pt x="61283" y="118793"/>
                    </a:cubicBezTo>
                    <a:cubicBezTo>
                      <a:pt x="62131" y="120569"/>
                      <a:pt x="63059" y="122426"/>
                      <a:pt x="64634" y="123596"/>
                    </a:cubicBezTo>
                    <a:cubicBezTo>
                      <a:pt x="66228" y="124767"/>
                      <a:pt x="68670" y="125009"/>
                      <a:pt x="70063" y="123596"/>
                    </a:cubicBezTo>
                    <a:cubicBezTo>
                      <a:pt x="70991" y="122648"/>
                      <a:pt x="71213" y="121215"/>
                      <a:pt x="71334" y="119903"/>
                    </a:cubicBezTo>
                    <a:cubicBezTo>
                      <a:pt x="71718" y="115503"/>
                      <a:pt x="71415" y="111043"/>
                      <a:pt x="70910" y="106643"/>
                    </a:cubicBezTo>
                    <a:cubicBezTo>
                      <a:pt x="69659" y="95462"/>
                      <a:pt x="67257" y="84422"/>
                      <a:pt x="63523" y="73423"/>
                    </a:cubicBezTo>
                    <a:cubicBezTo>
                      <a:pt x="67096" y="82242"/>
                      <a:pt x="71132" y="90881"/>
                      <a:pt x="75633" y="99256"/>
                    </a:cubicBezTo>
                    <a:cubicBezTo>
                      <a:pt x="76319" y="100548"/>
                      <a:pt x="77066" y="101880"/>
                      <a:pt x="78196" y="102808"/>
                    </a:cubicBezTo>
                    <a:cubicBezTo>
                      <a:pt x="79326" y="103737"/>
                      <a:pt x="80981" y="104201"/>
                      <a:pt x="82313" y="103555"/>
                    </a:cubicBezTo>
                    <a:cubicBezTo>
                      <a:pt x="83141" y="103151"/>
                      <a:pt x="83726" y="102364"/>
                      <a:pt x="84210" y="101577"/>
                    </a:cubicBezTo>
                    <a:cubicBezTo>
                      <a:pt x="86612" y="97520"/>
                      <a:pt x="86673" y="92515"/>
                      <a:pt x="86168" y="87833"/>
                    </a:cubicBezTo>
                    <a:cubicBezTo>
                      <a:pt x="85280" y="79578"/>
                      <a:pt x="82838" y="71606"/>
                      <a:pt x="80396" y="63675"/>
                    </a:cubicBezTo>
                    <a:cubicBezTo>
                      <a:pt x="79286" y="60042"/>
                      <a:pt x="78156" y="56389"/>
                      <a:pt x="76925" y="52655"/>
                    </a:cubicBezTo>
                    <a:cubicBezTo>
                      <a:pt x="82414" y="61111"/>
                      <a:pt x="84554" y="71626"/>
                      <a:pt x="91254" y="79195"/>
                    </a:cubicBezTo>
                    <a:cubicBezTo>
                      <a:pt x="92707" y="80830"/>
                      <a:pt x="94826" y="82404"/>
                      <a:pt x="96865" y="81677"/>
                    </a:cubicBezTo>
                    <a:cubicBezTo>
                      <a:pt x="97854" y="81334"/>
                      <a:pt x="98580" y="80487"/>
                      <a:pt x="99146" y="79599"/>
                    </a:cubicBezTo>
                    <a:cubicBezTo>
                      <a:pt x="101345" y="76087"/>
                      <a:pt x="101204" y="71647"/>
                      <a:pt x="100700" y="67529"/>
                    </a:cubicBezTo>
                    <a:cubicBezTo>
                      <a:pt x="99469" y="57115"/>
                      <a:pt x="96481" y="47004"/>
                      <a:pt x="93757" y="37256"/>
                    </a:cubicBezTo>
                    <a:cubicBezTo>
                      <a:pt x="96623" y="42907"/>
                      <a:pt x="99993" y="48316"/>
                      <a:pt x="103808" y="53381"/>
                    </a:cubicBezTo>
                    <a:cubicBezTo>
                      <a:pt x="105644" y="55824"/>
                      <a:pt x="108369" y="58447"/>
                      <a:pt x="111295" y="57559"/>
                    </a:cubicBezTo>
                    <a:cubicBezTo>
                      <a:pt x="112849" y="57095"/>
                      <a:pt x="113939" y="55723"/>
                      <a:pt x="114747" y="54330"/>
                    </a:cubicBezTo>
                    <a:cubicBezTo>
                      <a:pt x="117229" y="49991"/>
                      <a:pt x="117754" y="44804"/>
                      <a:pt x="117855" y="39819"/>
                    </a:cubicBezTo>
                    <a:cubicBezTo>
                      <a:pt x="118056" y="29909"/>
                      <a:pt x="116765" y="19980"/>
                      <a:pt x="114060" y="10453"/>
                    </a:cubicBezTo>
                    <a:cubicBezTo>
                      <a:pt x="113495" y="8455"/>
                      <a:pt x="112849" y="6437"/>
                      <a:pt x="111679" y="4701"/>
                    </a:cubicBezTo>
                    <a:cubicBezTo>
                      <a:pt x="107743" y="-1172"/>
                      <a:pt x="98439" y="-1979"/>
                      <a:pt x="90225" y="47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75;p47">
                <a:extLst>
                  <a:ext uri="{FF2B5EF4-FFF2-40B4-BE49-F238E27FC236}">
                    <a16:creationId xmlns:a16="http://schemas.microsoft.com/office/drawing/2014/main" id="{5F82D128-D736-FE46-BFAC-66DCBF3D86EF}"/>
                  </a:ext>
                </a:extLst>
              </p:cNvPr>
              <p:cNvSpPr/>
              <p:nvPr/>
            </p:nvSpPr>
            <p:spPr>
              <a:xfrm>
                <a:off x="4799204" y="754373"/>
                <a:ext cx="13546" cy="45638"/>
              </a:xfrm>
              <a:custGeom>
                <a:avLst/>
                <a:gdLst/>
                <a:ahLst/>
                <a:cxnLst/>
                <a:rect l="l" t="t" r="r" b="b"/>
                <a:pathLst>
                  <a:path w="13546" h="45638" extrusionOk="0">
                    <a:moveTo>
                      <a:pt x="13029" y="45639"/>
                    </a:moveTo>
                    <a:cubicBezTo>
                      <a:pt x="12827" y="45639"/>
                      <a:pt x="12626" y="45518"/>
                      <a:pt x="12545" y="45296"/>
                    </a:cubicBezTo>
                    <a:cubicBezTo>
                      <a:pt x="7277" y="30764"/>
                      <a:pt x="3059" y="15728"/>
                      <a:pt x="12" y="591"/>
                    </a:cubicBezTo>
                    <a:cubicBezTo>
                      <a:pt x="-49" y="309"/>
                      <a:pt x="133" y="46"/>
                      <a:pt x="415" y="6"/>
                    </a:cubicBezTo>
                    <a:cubicBezTo>
                      <a:pt x="678" y="-34"/>
                      <a:pt x="960" y="127"/>
                      <a:pt x="1001" y="410"/>
                    </a:cubicBezTo>
                    <a:cubicBezTo>
                      <a:pt x="4048" y="15506"/>
                      <a:pt x="8246" y="30502"/>
                      <a:pt x="13514" y="44973"/>
                    </a:cubicBezTo>
                    <a:cubicBezTo>
                      <a:pt x="13615" y="45235"/>
                      <a:pt x="13473" y="45518"/>
                      <a:pt x="13211" y="45619"/>
                    </a:cubicBezTo>
                    <a:cubicBezTo>
                      <a:pt x="13150" y="45619"/>
                      <a:pt x="13090" y="45639"/>
                      <a:pt x="13050" y="456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76;p47">
                <a:extLst>
                  <a:ext uri="{FF2B5EF4-FFF2-40B4-BE49-F238E27FC236}">
                    <a16:creationId xmlns:a16="http://schemas.microsoft.com/office/drawing/2014/main" id="{0D82C777-5240-6B51-18F6-B34A0EF4971B}"/>
                  </a:ext>
                </a:extLst>
              </p:cNvPr>
              <p:cNvSpPr/>
              <p:nvPr/>
            </p:nvSpPr>
            <p:spPr>
              <a:xfrm>
                <a:off x="4772252" y="796177"/>
                <a:ext cx="10227" cy="42847"/>
              </a:xfrm>
              <a:custGeom>
                <a:avLst/>
                <a:gdLst/>
                <a:ahLst/>
                <a:cxnLst/>
                <a:rect l="l" t="t" r="r" b="b"/>
                <a:pathLst>
                  <a:path w="10227" h="42847" extrusionOk="0">
                    <a:moveTo>
                      <a:pt x="9708" y="42847"/>
                    </a:moveTo>
                    <a:cubicBezTo>
                      <a:pt x="9506" y="42847"/>
                      <a:pt x="9324" y="42726"/>
                      <a:pt x="9243" y="42524"/>
                    </a:cubicBezTo>
                    <a:cubicBezTo>
                      <a:pt x="3916" y="29083"/>
                      <a:pt x="807" y="14955"/>
                      <a:pt x="0" y="525"/>
                    </a:cubicBezTo>
                    <a:cubicBezTo>
                      <a:pt x="0" y="242"/>
                      <a:pt x="202" y="0"/>
                      <a:pt x="484" y="0"/>
                    </a:cubicBezTo>
                    <a:cubicBezTo>
                      <a:pt x="767" y="0"/>
                      <a:pt x="1009" y="202"/>
                      <a:pt x="1009" y="484"/>
                    </a:cubicBezTo>
                    <a:cubicBezTo>
                      <a:pt x="1816" y="14814"/>
                      <a:pt x="4904" y="28841"/>
                      <a:pt x="10192" y="42161"/>
                    </a:cubicBezTo>
                    <a:cubicBezTo>
                      <a:pt x="10293" y="42424"/>
                      <a:pt x="10172" y="42706"/>
                      <a:pt x="9910" y="42807"/>
                    </a:cubicBezTo>
                    <a:cubicBezTo>
                      <a:pt x="9849" y="42827"/>
                      <a:pt x="9788" y="42847"/>
                      <a:pt x="9728" y="42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2377;p47">
              <a:extLst>
                <a:ext uri="{FF2B5EF4-FFF2-40B4-BE49-F238E27FC236}">
                  <a16:creationId xmlns:a16="http://schemas.microsoft.com/office/drawing/2014/main" id="{E4EB950A-949B-971D-1366-67042D51F102}"/>
                </a:ext>
              </a:extLst>
            </p:cNvPr>
            <p:cNvGrpSpPr/>
            <p:nvPr/>
          </p:nvGrpSpPr>
          <p:grpSpPr>
            <a:xfrm>
              <a:off x="4970548" y="678857"/>
              <a:ext cx="172367" cy="124687"/>
              <a:chOff x="4970548" y="678857"/>
              <a:chExt cx="172367" cy="124687"/>
            </a:xfrm>
          </p:grpSpPr>
          <p:sp>
            <p:nvSpPr>
              <p:cNvPr id="45" name="Google Shape;2378;p47">
                <a:extLst>
                  <a:ext uri="{FF2B5EF4-FFF2-40B4-BE49-F238E27FC236}">
                    <a16:creationId xmlns:a16="http://schemas.microsoft.com/office/drawing/2014/main" id="{A5764E03-48A5-47AF-3EA1-92EADFA67EC6}"/>
                  </a:ext>
                </a:extLst>
              </p:cNvPr>
              <p:cNvSpPr/>
              <p:nvPr/>
            </p:nvSpPr>
            <p:spPr>
              <a:xfrm>
                <a:off x="4970548" y="678857"/>
                <a:ext cx="172367" cy="124687"/>
              </a:xfrm>
              <a:custGeom>
                <a:avLst/>
                <a:gdLst/>
                <a:ahLst/>
                <a:cxnLst/>
                <a:rect l="l" t="t" r="r" b="b"/>
                <a:pathLst>
                  <a:path w="172367" h="124687" extrusionOk="0">
                    <a:moveTo>
                      <a:pt x="42663" y="0"/>
                    </a:moveTo>
                    <a:cubicBezTo>
                      <a:pt x="26416" y="8477"/>
                      <a:pt x="10169" y="18810"/>
                      <a:pt x="885" y="34593"/>
                    </a:cubicBezTo>
                    <a:cubicBezTo>
                      <a:pt x="179" y="35804"/>
                      <a:pt x="-467" y="37459"/>
                      <a:pt x="461" y="38508"/>
                    </a:cubicBezTo>
                    <a:cubicBezTo>
                      <a:pt x="986" y="39114"/>
                      <a:pt x="1874" y="39275"/>
                      <a:pt x="2681" y="39275"/>
                    </a:cubicBezTo>
                    <a:cubicBezTo>
                      <a:pt x="4942" y="39235"/>
                      <a:pt x="7000" y="38084"/>
                      <a:pt x="8938" y="36934"/>
                    </a:cubicBezTo>
                    <a:cubicBezTo>
                      <a:pt x="17455" y="31888"/>
                      <a:pt x="25669" y="26358"/>
                      <a:pt x="34348" y="20505"/>
                    </a:cubicBezTo>
                    <a:cubicBezTo>
                      <a:pt x="28132" y="27610"/>
                      <a:pt x="22541" y="35259"/>
                      <a:pt x="17657" y="43312"/>
                    </a:cubicBezTo>
                    <a:cubicBezTo>
                      <a:pt x="15477" y="46924"/>
                      <a:pt x="13398" y="50719"/>
                      <a:pt x="12753" y="54896"/>
                    </a:cubicBezTo>
                    <a:cubicBezTo>
                      <a:pt x="12308" y="57803"/>
                      <a:pt x="13035" y="61435"/>
                      <a:pt x="15800" y="62465"/>
                    </a:cubicBezTo>
                    <a:cubicBezTo>
                      <a:pt x="18101" y="63333"/>
                      <a:pt x="20603" y="61960"/>
                      <a:pt x="22561" y="60467"/>
                    </a:cubicBezTo>
                    <a:cubicBezTo>
                      <a:pt x="31522" y="53665"/>
                      <a:pt x="37536" y="43796"/>
                      <a:pt x="43410" y="33644"/>
                    </a:cubicBezTo>
                    <a:cubicBezTo>
                      <a:pt x="39333" y="43513"/>
                      <a:pt x="36043" y="53806"/>
                      <a:pt x="34993" y="64443"/>
                    </a:cubicBezTo>
                    <a:cubicBezTo>
                      <a:pt x="34751" y="66925"/>
                      <a:pt x="34630" y="69529"/>
                      <a:pt x="35680" y="71789"/>
                    </a:cubicBezTo>
                    <a:cubicBezTo>
                      <a:pt x="36709" y="74049"/>
                      <a:pt x="39232" y="75826"/>
                      <a:pt x="41654" y="75200"/>
                    </a:cubicBezTo>
                    <a:cubicBezTo>
                      <a:pt x="43228" y="74796"/>
                      <a:pt x="44399" y="73525"/>
                      <a:pt x="45448" y="72273"/>
                    </a:cubicBezTo>
                    <a:cubicBezTo>
                      <a:pt x="53016" y="63151"/>
                      <a:pt x="58385" y="52212"/>
                      <a:pt x="61715" y="40284"/>
                    </a:cubicBezTo>
                    <a:cubicBezTo>
                      <a:pt x="60282" y="51163"/>
                      <a:pt x="58869" y="62344"/>
                      <a:pt x="61493" y="73000"/>
                    </a:cubicBezTo>
                    <a:cubicBezTo>
                      <a:pt x="62200" y="75826"/>
                      <a:pt x="63229" y="78671"/>
                      <a:pt x="65146" y="80851"/>
                    </a:cubicBezTo>
                    <a:cubicBezTo>
                      <a:pt x="65913" y="81719"/>
                      <a:pt x="66841" y="82486"/>
                      <a:pt x="67972" y="82708"/>
                    </a:cubicBezTo>
                    <a:cubicBezTo>
                      <a:pt x="69728" y="83071"/>
                      <a:pt x="71544" y="81981"/>
                      <a:pt x="72573" y="80508"/>
                    </a:cubicBezTo>
                    <a:cubicBezTo>
                      <a:pt x="73602" y="79035"/>
                      <a:pt x="74026" y="77238"/>
                      <a:pt x="74430" y="75482"/>
                    </a:cubicBezTo>
                    <a:cubicBezTo>
                      <a:pt x="76267" y="67490"/>
                      <a:pt x="78103" y="59478"/>
                      <a:pt x="80243" y="50275"/>
                    </a:cubicBezTo>
                    <a:cubicBezTo>
                      <a:pt x="81635" y="62404"/>
                      <a:pt x="83088" y="74534"/>
                      <a:pt x="84663" y="86643"/>
                    </a:cubicBezTo>
                    <a:cubicBezTo>
                      <a:pt x="85207" y="90821"/>
                      <a:pt x="85752" y="95039"/>
                      <a:pt x="87205" y="98995"/>
                    </a:cubicBezTo>
                    <a:cubicBezTo>
                      <a:pt x="87428" y="99600"/>
                      <a:pt x="87851" y="100327"/>
                      <a:pt x="88497" y="100267"/>
                    </a:cubicBezTo>
                    <a:cubicBezTo>
                      <a:pt x="88961" y="100226"/>
                      <a:pt x="89264" y="99782"/>
                      <a:pt x="89486" y="99378"/>
                    </a:cubicBezTo>
                    <a:cubicBezTo>
                      <a:pt x="91383" y="96008"/>
                      <a:pt x="92029" y="92113"/>
                      <a:pt x="92493" y="88278"/>
                    </a:cubicBezTo>
                    <a:cubicBezTo>
                      <a:pt x="94249" y="74251"/>
                      <a:pt x="94148" y="60002"/>
                      <a:pt x="92453" y="45875"/>
                    </a:cubicBezTo>
                    <a:cubicBezTo>
                      <a:pt x="97075" y="63353"/>
                      <a:pt x="101697" y="80831"/>
                      <a:pt x="107287" y="98026"/>
                    </a:cubicBezTo>
                    <a:cubicBezTo>
                      <a:pt x="108559" y="101921"/>
                      <a:pt x="109971" y="105978"/>
                      <a:pt x="112918" y="108824"/>
                    </a:cubicBezTo>
                    <a:cubicBezTo>
                      <a:pt x="114452" y="107976"/>
                      <a:pt x="114856" y="105978"/>
                      <a:pt x="115057" y="104242"/>
                    </a:cubicBezTo>
                    <a:cubicBezTo>
                      <a:pt x="116854" y="88904"/>
                      <a:pt x="116470" y="73303"/>
                      <a:pt x="113867" y="57540"/>
                    </a:cubicBezTo>
                    <a:cubicBezTo>
                      <a:pt x="120305" y="69912"/>
                      <a:pt x="125472" y="82930"/>
                      <a:pt x="129225" y="96351"/>
                    </a:cubicBezTo>
                    <a:cubicBezTo>
                      <a:pt x="130517" y="100973"/>
                      <a:pt x="131688" y="105696"/>
                      <a:pt x="134150" y="109813"/>
                    </a:cubicBezTo>
                    <a:cubicBezTo>
                      <a:pt x="134432" y="110297"/>
                      <a:pt x="134776" y="110782"/>
                      <a:pt x="135300" y="110983"/>
                    </a:cubicBezTo>
                    <a:cubicBezTo>
                      <a:pt x="136168" y="111326"/>
                      <a:pt x="137097" y="110701"/>
                      <a:pt x="137682" y="109994"/>
                    </a:cubicBezTo>
                    <a:cubicBezTo>
                      <a:pt x="139175" y="108198"/>
                      <a:pt x="139579" y="105776"/>
                      <a:pt x="139841" y="103455"/>
                    </a:cubicBezTo>
                    <a:cubicBezTo>
                      <a:pt x="140992" y="92900"/>
                      <a:pt x="139983" y="82102"/>
                      <a:pt x="137440" y="71870"/>
                    </a:cubicBezTo>
                    <a:cubicBezTo>
                      <a:pt x="141174" y="85109"/>
                      <a:pt x="144907" y="98369"/>
                      <a:pt x="148641" y="111609"/>
                    </a:cubicBezTo>
                    <a:cubicBezTo>
                      <a:pt x="149085" y="113203"/>
                      <a:pt x="149569" y="114838"/>
                      <a:pt x="150679" y="116069"/>
                    </a:cubicBezTo>
                    <a:cubicBezTo>
                      <a:pt x="151022" y="116453"/>
                      <a:pt x="151467" y="116796"/>
                      <a:pt x="151991" y="116856"/>
                    </a:cubicBezTo>
                    <a:cubicBezTo>
                      <a:pt x="153182" y="116978"/>
                      <a:pt x="153909" y="115585"/>
                      <a:pt x="154252" y="114455"/>
                    </a:cubicBezTo>
                    <a:cubicBezTo>
                      <a:pt x="157219" y="104384"/>
                      <a:pt x="157542" y="93526"/>
                      <a:pt x="155362" y="81880"/>
                    </a:cubicBezTo>
                    <a:cubicBezTo>
                      <a:pt x="160024" y="95080"/>
                      <a:pt x="159015" y="110055"/>
                      <a:pt x="165493" y="122467"/>
                    </a:cubicBezTo>
                    <a:cubicBezTo>
                      <a:pt x="166038" y="123517"/>
                      <a:pt x="166866" y="124687"/>
                      <a:pt x="168036" y="124687"/>
                    </a:cubicBezTo>
                    <a:cubicBezTo>
                      <a:pt x="169671" y="124687"/>
                      <a:pt x="170378" y="122669"/>
                      <a:pt x="170620" y="121054"/>
                    </a:cubicBezTo>
                    <a:cubicBezTo>
                      <a:pt x="172113" y="111488"/>
                      <a:pt x="173566" y="101558"/>
                      <a:pt x="170821" y="92294"/>
                    </a:cubicBezTo>
                    <a:cubicBezTo>
                      <a:pt x="168500" y="84504"/>
                      <a:pt x="163394" y="77864"/>
                      <a:pt x="157864" y="71910"/>
                    </a:cubicBezTo>
                    <a:cubicBezTo>
                      <a:pt x="148136" y="61435"/>
                      <a:pt x="136854" y="52535"/>
                      <a:pt x="125250" y="44200"/>
                    </a:cubicBezTo>
                    <a:cubicBezTo>
                      <a:pt x="109326" y="32756"/>
                      <a:pt x="92675" y="22322"/>
                      <a:pt x="75439" y="12977"/>
                    </a:cubicBezTo>
                    <a:cubicBezTo>
                      <a:pt x="64621" y="7104"/>
                      <a:pt x="53218" y="1554"/>
                      <a:pt x="426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79;p47">
                <a:extLst>
                  <a:ext uri="{FF2B5EF4-FFF2-40B4-BE49-F238E27FC236}">
                    <a16:creationId xmlns:a16="http://schemas.microsoft.com/office/drawing/2014/main" id="{F11F4FC8-7033-AEE9-1DD8-55131ADCF2A6}"/>
                  </a:ext>
                </a:extLst>
              </p:cNvPr>
              <p:cNvSpPr/>
              <p:nvPr/>
            </p:nvSpPr>
            <p:spPr>
              <a:xfrm>
                <a:off x="5073201" y="707005"/>
                <a:ext cx="7196" cy="55023"/>
              </a:xfrm>
              <a:custGeom>
                <a:avLst/>
                <a:gdLst/>
                <a:ahLst/>
                <a:cxnLst/>
                <a:rect l="l" t="t" r="r" b="b"/>
                <a:pathLst>
                  <a:path w="7196" h="55023" extrusionOk="0">
                    <a:moveTo>
                      <a:pt x="6692" y="55003"/>
                    </a:moveTo>
                    <a:cubicBezTo>
                      <a:pt x="6430" y="55003"/>
                      <a:pt x="6188" y="54781"/>
                      <a:pt x="6188" y="54519"/>
                    </a:cubicBezTo>
                    <a:cubicBezTo>
                      <a:pt x="5703" y="36456"/>
                      <a:pt x="3624" y="18312"/>
                      <a:pt x="12" y="591"/>
                    </a:cubicBezTo>
                    <a:cubicBezTo>
                      <a:pt x="-49" y="329"/>
                      <a:pt x="133" y="46"/>
                      <a:pt x="415" y="6"/>
                    </a:cubicBezTo>
                    <a:cubicBezTo>
                      <a:pt x="678" y="-34"/>
                      <a:pt x="960" y="127"/>
                      <a:pt x="1001" y="410"/>
                    </a:cubicBezTo>
                    <a:cubicBezTo>
                      <a:pt x="4634" y="18170"/>
                      <a:pt x="6712" y="36375"/>
                      <a:pt x="7197" y="54499"/>
                    </a:cubicBezTo>
                    <a:cubicBezTo>
                      <a:pt x="7197" y="54781"/>
                      <a:pt x="6975" y="55003"/>
                      <a:pt x="6712" y="55024"/>
                    </a:cubicBezTo>
                    <a:lnTo>
                      <a:pt x="6712" y="550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80;p47">
                <a:extLst>
                  <a:ext uri="{FF2B5EF4-FFF2-40B4-BE49-F238E27FC236}">
                    <a16:creationId xmlns:a16="http://schemas.microsoft.com/office/drawing/2014/main" id="{580B7498-78AC-6908-8A2D-D3579EF1ED11}"/>
                  </a:ext>
                </a:extLst>
              </p:cNvPr>
              <p:cNvSpPr/>
              <p:nvPr/>
            </p:nvSpPr>
            <p:spPr>
              <a:xfrm>
                <a:off x="5010948" y="684712"/>
                <a:ext cx="23390" cy="18968"/>
              </a:xfrm>
              <a:custGeom>
                <a:avLst/>
                <a:gdLst/>
                <a:ahLst/>
                <a:cxnLst/>
                <a:rect l="l" t="t" r="r" b="b"/>
                <a:pathLst>
                  <a:path w="23390" h="18968" extrusionOk="0">
                    <a:moveTo>
                      <a:pt x="506" y="18969"/>
                    </a:moveTo>
                    <a:cubicBezTo>
                      <a:pt x="365" y="18969"/>
                      <a:pt x="224" y="18908"/>
                      <a:pt x="123" y="18787"/>
                    </a:cubicBezTo>
                    <a:cubicBezTo>
                      <a:pt x="-59" y="18585"/>
                      <a:pt x="-39" y="18262"/>
                      <a:pt x="183" y="18081"/>
                    </a:cubicBezTo>
                    <a:cubicBezTo>
                      <a:pt x="7388" y="11844"/>
                      <a:pt x="14916" y="5810"/>
                      <a:pt x="22586" y="98"/>
                    </a:cubicBezTo>
                    <a:cubicBezTo>
                      <a:pt x="22808" y="-63"/>
                      <a:pt x="23131" y="-23"/>
                      <a:pt x="23292" y="199"/>
                    </a:cubicBezTo>
                    <a:cubicBezTo>
                      <a:pt x="23454" y="421"/>
                      <a:pt x="23413" y="744"/>
                      <a:pt x="23191" y="905"/>
                    </a:cubicBezTo>
                    <a:cubicBezTo>
                      <a:pt x="15542" y="6597"/>
                      <a:pt x="8014" y="12631"/>
                      <a:pt x="829" y="18848"/>
                    </a:cubicBezTo>
                    <a:cubicBezTo>
                      <a:pt x="728" y="18928"/>
                      <a:pt x="607" y="18969"/>
                      <a:pt x="506" y="189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81;p47">
                <a:extLst>
                  <a:ext uri="{FF2B5EF4-FFF2-40B4-BE49-F238E27FC236}">
                    <a16:creationId xmlns:a16="http://schemas.microsoft.com/office/drawing/2014/main" id="{B437D0F6-C9D8-93AB-40ED-533142EA77FE}"/>
                  </a:ext>
                </a:extLst>
              </p:cNvPr>
              <p:cNvSpPr/>
              <p:nvPr/>
            </p:nvSpPr>
            <p:spPr>
              <a:xfrm>
                <a:off x="5113363" y="735666"/>
                <a:ext cx="6672" cy="33325"/>
              </a:xfrm>
              <a:custGeom>
                <a:avLst/>
                <a:gdLst/>
                <a:ahLst/>
                <a:cxnLst/>
                <a:rect l="l" t="t" r="r" b="b"/>
                <a:pathLst>
                  <a:path w="6672" h="33325" extrusionOk="0">
                    <a:moveTo>
                      <a:pt x="6168" y="33326"/>
                    </a:moveTo>
                    <a:cubicBezTo>
                      <a:pt x="5886" y="33326"/>
                      <a:pt x="5664" y="33104"/>
                      <a:pt x="5664" y="32821"/>
                    </a:cubicBezTo>
                    <a:cubicBezTo>
                      <a:pt x="5563" y="21842"/>
                      <a:pt x="3665" y="11024"/>
                      <a:pt x="33" y="671"/>
                    </a:cubicBezTo>
                    <a:cubicBezTo>
                      <a:pt x="-68" y="408"/>
                      <a:pt x="73" y="126"/>
                      <a:pt x="336" y="25"/>
                    </a:cubicBezTo>
                    <a:cubicBezTo>
                      <a:pt x="598" y="-56"/>
                      <a:pt x="881" y="65"/>
                      <a:pt x="981" y="327"/>
                    </a:cubicBezTo>
                    <a:cubicBezTo>
                      <a:pt x="4655" y="10782"/>
                      <a:pt x="6572" y="21701"/>
                      <a:pt x="6673" y="32801"/>
                    </a:cubicBezTo>
                    <a:cubicBezTo>
                      <a:pt x="6673" y="33084"/>
                      <a:pt x="6451" y="33306"/>
                      <a:pt x="6168" y="33306"/>
                    </a:cubicBezTo>
                    <a:lnTo>
                      <a:pt x="6168" y="33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2382;p47">
              <a:extLst>
                <a:ext uri="{FF2B5EF4-FFF2-40B4-BE49-F238E27FC236}">
                  <a16:creationId xmlns:a16="http://schemas.microsoft.com/office/drawing/2014/main" id="{CAA2284D-02CE-C523-D93F-EC94DA4E8E72}"/>
                </a:ext>
              </a:extLst>
            </p:cNvPr>
            <p:cNvGrpSpPr/>
            <p:nvPr/>
          </p:nvGrpSpPr>
          <p:grpSpPr>
            <a:xfrm>
              <a:off x="4722543" y="464972"/>
              <a:ext cx="434665" cy="257323"/>
              <a:chOff x="4722543" y="464972"/>
              <a:chExt cx="434665" cy="257323"/>
            </a:xfrm>
          </p:grpSpPr>
          <p:grpSp>
            <p:nvGrpSpPr>
              <p:cNvPr id="26" name="Google Shape;2383;p47">
                <a:extLst>
                  <a:ext uri="{FF2B5EF4-FFF2-40B4-BE49-F238E27FC236}">
                    <a16:creationId xmlns:a16="http://schemas.microsoft.com/office/drawing/2014/main" id="{AC58B80C-862E-DABA-A2C3-6A94FA0ED4A4}"/>
                  </a:ext>
                </a:extLst>
              </p:cNvPr>
              <p:cNvGrpSpPr/>
              <p:nvPr/>
            </p:nvGrpSpPr>
            <p:grpSpPr>
              <a:xfrm>
                <a:off x="4745857" y="476012"/>
                <a:ext cx="215504" cy="107813"/>
                <a:chOff x="4745857" y="476012"/>
                <a:chExt cx="215504" cy="107813"/>
              </a:xfrm>
            </p:grpSpPr>
            <p:sp>
              <p:nvSpPr>
                <p:cNvPr id="43" name="Google Shape;2384;p47">
                  <a:extLst>
                    <a:ext uri="{FF2B5EF4-FFF2-40B4-BE49-F238E27FC236}">
                      <a16:creationId xmlns:a16="http://schemas.microsoft.com/office/drawing/2014/main" id="{D3421C71-E6FD-DA60-1F61-485BFDB0D5DC}"/>
                    </a:ext>
                  </a:extLst>
                </p:cNvPr>
                <p:cNvSpPr/>
                <p:nvPr/>
              </p:nvSpPr>
              <p:spPr>
                <a:xfrm>
                  <a:off x="4745857" y="476012"/>
                  <a:ext cx="215504" cy="107813"/>
                </a:xfrm>
                <a:custGeom>
                  <a:avLst/>
                  <a:gdLst/>
                  <a:ahLst/>
                  <a:cxnLst/>
                  <a:rect l="l" t="t" r="r" b="b"/>
                  <a:pathLst>
                    <a:path w="215504" h="107813" extrusionOk="0">
                      <a:moveTo>
                        <a:pt x="215505" y="85020"/>
                      </a:moveTo>
                      <a:cubicBezTo>
                        <a:pt x="214293" y="68914"/>
                        <a:pt x="208441" y="53192"/>
                        <a:pt x="197582" y="39992"/>
                      </a:cubicBezTo>
                      <a:cubicBezTo>
                        <a:pt x="199944" y="48853"/>
                        <a:pt x="201316" y="57975"/>
                        <a:pt x="201619" y="67118"/>
                      </a:cubicBezTo>
                      <a:cubicBezTo>
                        <a:pt x="194353" y="46693"/>
                        <a:pt x="180972" y="28488"/>
                        <a:pt x="163635" y="15471"/>
                      </a:cubicBezTo>
                      <a:cubicBezTo>
                        <a:pt x="170376" y="33090"/>
                        <a:pt x="178046" y="50346"/>
                        <a:pt x="186623" y="67138"/>
                      </a:cubicBezTo>
                      <a:cubicBezTo>
                        <a:pt x="176128" y="46733"/>
                        <a:pt x="160749" y="28892"/>
                        <a:pt x="142101" y="15511"/>
                      </a:cubicBezTo>
                      <a:cubicBezTo>
                        <a:pt x="134976" y="10405"/>
                        <a:pt x="127267" y="5884"/>
                        <a:pt x="118770" y="3765"/>
                      </a:cubicBezTo>
                      <a:cubicBezTo>
                        <a:pt x="130678" y="17570"/>
                        <a:pt x="142565" y="31375"/>
                        <a:pt x="154493" y="45139"/>
                      </a:cubicBezTo>
                      <a:cubicBezTo>
                        <a:pt x="136510" y="29962"/>
                        <a:pt x="118326" y="14643"/>
                        <a:pt x="97417" y="3846"/>
                      </a:cubicBezTo>
                      <a:cubicBezTo>
                        <a:pt x="94046" y="2110"/>
                        <a:pt x="90050" y="475"/>
                        <a:pt x="86599" y="2070"/>
                      </a:cubicBezTo>
                      <a:cubicBezTo>
                        <a:pt x="98184" y="14018"/>
                        <a:pt x="110071" y="25663"/>
                        <a:pt x="122201" y="36319"/>
                      </a:cubicBezTo>
                      <a:cubicBezTo>
                        <a:pt x="100585" y="19326"/>
                        <a:pt x="76609" y="3361"/>
                        <a:pt x="49302" y="51"/>
                      </a:cubicBezTo>
                      <a:cubicBezTo>
                        <a:pt x="47929" y="-110"/>
                        <a:pt x="46093" y="51"/>
                        <a:pt x="45750" y="1383"/>
                      </a:cubicBezTo>
                      <a:cubicBezTo>
                        <a:pt x="45427" y="2574"/>
                        <a:pt x="46618" y="3603"/>
                        <a:pt x="47647" y="4269"/>
                      </a:cubicBezTo>
                      <a:cubicBezTo>
                        <a:pt x="62219" y="13775"/>
                        <a:pt x="76790" y="23302"/>
                        <a:pt x="91100" y="32242"/>
                      </a:cubicBezTo>
                      <a:cubicBezTo>
                        <a:pt x="72169" y="23080"/>
                        <a:pt x="51825" y="16803"/>
                        <a:pt x="31017" y="13715"/>
                      </a:cubicBezTo>
                      <a:cubicBezTo>
                        <a:pt x="25830" y="12948"/>
                        <a:pt x="19714" y="12686"/>
                        <a:pt x="16223" y="16581"/>
                      </a:cubicBezTo>
                      <a:cubicBezTo>
                        <a:pt x="29745" y="22192"/>
                        <a:pt x="43631" y="26934"/>
                        <a:pt x="57758" y="30749"/>
                      </a:cubicBezTo>
                      <a:cubicBezTo>
                        <a:pt x="40644" y="24553"/>
                        <a:pt x="21652" y="23705"/>
                        <a:pt x="4053" y="28327"/>
                      </a:cubicBezTo>
                      <a:cubicBezTo>
                        <a:pt x="2095" y="28852"/>
                        <a:pt x="-327" y="30123"/>
                        <a:pt x="37" y="32121"/>
                      </a:cubicBezTo>
                      <a:cubicBezTo>
                        <a:pt x="18806" y="34018"/>
                        <a:pt x="37616" y="35572"/>
                        <a:pt x="56406" y="37611"/>
                      </a:cubicBezTo>
                      <a:cubicBezTo>
                        <a:pt x="41713" y="38882"/>
                        <a:pt x="27242" y="42677"/>
                        <a:pt x="13801" y="48772"/>
                      </a:cubicBezTo>
                      <a:cubicBezTo>
                        <a:pt x="11036" y="50023"/>
                        <a:pt x="8190" y="51496"/>
                        <a:pt x="6616" y="54100"/>
                      </a:cubicBezTo>
                      <a:cubicBezTo>
                        <a:pt x="5062" y="56704"/>
                        <a:pt x="5486" y="60700"/>
                        <a:pt x="8210" y="61991"/>
                      </a:cubicBezTo>
                      <a:cubicBezTo>
                        <a:pt x="9522" y="62617"/>
                        <a:pt x="11056" y="62496"/>
                        <a:pt x="12509" y="62355"/>
                      </a:cubicBezTo>
                      <a:cubicBezTo>
                        <a:pt x="31299" y="60538"/>
                        <a:pt x="49826" y="56138"/>
                        <a:pt x="68112" y="49700"/>
                      </a:cubicBezTo>
                      <a:cubicBezTo>
                        <a:pt x="56951" y="52768"/>
                        <a:pt x="46133" y="57087"/>
                        <a:pt x="35961" y="62577"/>
                      </a:cubicBezTo>
                      <a:cubicBezTo>
                        <a:pt x="33338" y="63989"/>
                        <a:pt x="30431" y="65927"/>
                        <a:pt x="30128" y="68914"/>
                      </a:cubicBezTo>
                      <a:cubicBezTo>
                        <a:pt x="51905" y="72244"/>
                        <a:pt x="74005" y="67420"/>
                        <a:pt x="96266" y="63283"/>
                      </a:cubicBezTo>
                      <a:cubicBezTo>
                        <a:pt x="84762" y="66411"/>
                        <a:pt x="72956" y="69721"/>
                        <a:pt x="63510" y="76987"/>
                      </a:cubicBezTo>
                      <a:cubicBezTo>
                        <a:pt x="64318" y="79489"/>
                        <a:pt x="67486" y="80196"/>
                        <a:pt x="70110" y="80398"/>
                      </a:cubicBezTo>
                      <a:cubicBezTo>
                        <a:pt x="82522" y="81306"/>
                        <a:pt x="95096" y="80115"/>
                        <a:pt x="106781" y="77814"/>
                      </a:cubicBezTo>
                      <a:cubicBezTo>
                        <a:pt x="104259" y="78157"/>
                        <a:pt x="101978" y="79873"/>
                        <a:pt x="100929" y="82194"/>
                      </a:cubicBezTo>
                      <a:cubicBezTo>
                        <a:pt x="103936" y="85443"/>
                        <a:pt x="108800" y="85968"/>
                        <a:pt x="113220" y="86230"/>
                      </a:cubicBezTo>
                      <a:cubicBezTo>
                        <a:pt x="129709" y="87199"/>
                        <a:pt x="146258" y="87401"/>
                        <a:pt x="162283" y="87118"/>
                      </a:cubicBezTo>
                      <a:cubicBezTo>
                        <a:pt x="152757" y="87300"/>
                        <a:pt x="143251" y="88087"/>
                        <a:pt x="133846" y="89480"/>
                      </a:cubicBezTo>
                      <a:cubicBezTo>
                        <a:pt x="131747" y="89783"/>
                        <a:pt x="129305" y="90388"/>
                        <a:pt x="128477" y="92326"/>
                      </a:cubicBezTo>
                      <a:cubicBezTo>
                        <a:pt x="130577" y="93960"/>
                        <a:pt x="133241" y="94667"/>
                        <a:pt x="135844" y="95313"/>
                      </a:cubicBezTo>
                      <a:cubicBezTo>
                        <a:pt x="150618" y="99026"/>
                        <a:pt x="165452" y="102598"/>
                        <a:pt x="180306" y="106009"/>
                      </a:cubicBezTo>
                      <a:cubicBezTo>
                        <a:pt x="187491" y="107664"/>
                        <a:pt x="195403" y="109178"/>
                        <a:pt x="201942" y="105747"/>
                      </a:cubicBezTo>
                      <a:cubicBezTo>
                        <a:pt x="209248" y="101892"/>
                        <a:pt x="212275" y="93173"/>
                        <a:pt x="215484" y="85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85;p47">
                  <a:extLst>
                    <a:ext uri="{FF2B5EF4-FFF2-40B4-BE49-F238E27FC236}">
                      <a16:creationId xmlns:a16="http://schemas.microsoft.com/office/drawing/2014/main" id="{98403B98-A68C-42C3-5529-33439572AD21}"/>
                    </a:ext>
                  </a:extLst>
                </p:cNvPr>
                <p:cNvSpPr/>
                <p:nvPr/>
              </p:nvSpPr>
              <p:spPr>
                <a:xfrm>
                  <a:off x="4818753" y="515003"/>
                  <a:ext cx="138609" cy="55756"/>
                </a:xfrm>
                <a:custGeom>
                  <a:avLst/>
                  <a:gdLst/>
                  <a:ahLst/>
                  <a:cxnLst/>
                  <a:rect l="l" t="t" r="r" b="b"/>
                  <a:pathLst>
                    <a:path w="138609" h="55756" extrusionOk="0">
                      <a:moveTo>
                        <a:pt x="138108" y="55757"/>
                      </a:moveTo>
                      <a:cubicBezTo>
                        <a:pt x="138007" y="55757"/>
                        <a:pt x="137886" y="55716"/>
                        <a:pt x="137805" y="55656"/>
                      </a:cubicBezTo>
                      <a:cubicBezTo>
                        <a:pt x="97541" y="25382"/>
                        <a:pt x="45934" y="12425"/>
                        <a:pt x="383" y="981"/>
                      </a:cubicBezTo>
                      <a:cubicBezTo>
                        <a:pt x="120" y="921"/>
                        <a:pt x="-61" y="638"/>
                        <a:pt x="19" y="376"/>
                      </a:cubicBezTo>
                      <a:cubicBezTo>
                        <a:pt x="80" y="114"/>
                        <a:pt x="342" y="-48"/>
                        <a:pt x="625" y="13"/>
                      </a:cubicBezTo>
                      <a:cubicBezTo>
                        <a:pt x="46257" y="11476"/>
                        <a:pt x="97965" y="24454"/>
                        <a:pt x="138410" y="54848"/>
                      </a:cubicBezTo>
                      <a:cubicBezTo>
                        <a:pt x="138632" y="55010"/>
                        <a:pt x="138673" y="55333"/>
                        <a:pt x="138511" y="55555"/>
                      </a:cubicBezTo>
                      <a:cubicBezTo>
                        <a:pt x="138410" y="55676"/>
                        <a:pt x="138269" y="55757"/>
                        <a:pt x="138108" y="5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2386;p47">
                <a:extLst>
                  <a:ext uri="{FF2B5EF4-FFF2-40B4-BE49-F238E27FC236}">
                    <a16:creationId xmlns:a16="http://schemas.microsoft.com/office/drawing/2014/main" id="{46898692-7576-5F53-C120-5B069A72B0E9}"/>
                  </a:ext>
                </a:extLst>
              </p:cNvPr>
              <p:cNvGrpSpPr/>
              <p:nvPr/>
            </p:nvGrpSpPr>
            <p:grpSpPr>
              <a:xfrm>
                <a:off x="4941704" y="464972"/>
                <a:ext cx="215504" cy="107813"/>
                <a:chOff x="4941704" y="464972"/>
                <a:chExt cx="215504" cy="107813"/>
              </a:xfrm>
            </p:grpSpPr>
            <p:sp>
              <p:nvSpPr>
                <p:cNvPr id="41" name="Google Shape;2387;p47">
                  <a:extLst>
                    <a:ext uri="{FF2B5EF4-FFF2-40B4-BE49-F238E27FC236}">
                      <a16:creationId xmlns:a16="http://schemas.microsoft.com/office/drawing/2014/main" id="{35D9FB55-D75E-7AB8-16E0-D48914F2E97B}"/>
                    </a:ext>
                  </a:extLst>
                </p:cNvPr>
                <p:cNvSpPr/>
                <p:nvPr/>
              </p:nvSpPr>
              <p:spPr>
                <a:xfrm>
                  <a:off x="4941704" y="464972"/>
                  <a:ext cx="215504" cy="107813"/>
                </a:xfrm>
                <a:custGeom>
                  <a:avLst/>
                  <a:gdLst/>
                  <a:ahLst/>
                  <a:cxnLst/>
                  <a:rect l="l" t="t" r="r" b="b"/>
                  <a:pathLst>
                    <a:path w="215504" h="107813" extrusionOk="0">
                      <a:moveTo>
                        <a:pt x="0" y="85020"/>
                      </a:moveTo>
                      <a:cubicBezTo>
                        <a:pt x="1211" y="68914"/>
                        <a:pt x="7064" y="53192"/>
                        <a:pt x="17922" y="39992"/>
                      </a:cubicBezTo>
                      <a:cubicBezTo>
                        <a:pt x="15561" y="48853"/>
                        <a:pt x="14188" y="57975"/>
                        <a:pt x="13886" y="67118"/>
                      </a:cubicBezTo>
                      <a:cubicBezTo>
                        <a:pt x="21151" y="46693"/>
                        <a:pt x="34532" y="28488"/>
                        <a:pt x="51869" y="15471"/>
                      </a:cubicBezTo>
                      <a:cubicBezTo>
                        <a:pt x="45128" y="33090"/>
                        <a:pt x="37459" y="50346"/>
                        <a:pt x="28881" y="67138"/>
                      </a:cubicBezTo>
                      <a:cubicBezTo>
                        <a:pt x="39376" y="46733"/>
                        <a:pt x="54755" y="28892"/>
                        <a:pt x="73404" y="15511"/>
                      </a:cubicBezTo>
                      <a:cubicBezTo>
                        <a:pt x="80528" y="10405"/>
                        <a:pt x="88238" y="5884"/>
                        <a:pt x="96735" y="3765"/>
                      </a:cubicBezTo>
                      <a:cubicBezTo>
                        <a:pt x="84827" y="17570"/>
                        <a:pt x="72939" y="31375"/>
                        <a:pt x="61012" y="45139"/>
                      </a:cubicBezTo>
                      <a:cubicBezTo>
                        <a:pt x="78994" y="29962"/>
                        <a:pt x="97179" y="14643"/>
                        <a:pt x="118088" y="3846"/>
                      </a:cubicBezTo>
                      <a:cubicBezTo>
                        <a:pt x="121458" y="2110"/>
                        <a:pt x="125454" y="475"/>
                        <a:pt x="128905" y="2070"/>
                      </a:cubicBezTo>
                      <a:cubicBezTo>
                        <a:pt x="117321" y="14018"/>
                        <a:pt x="105433" y="25663"/>
                        <a:pt x="93304" y="36319"/>
                      </a:cubicBezTo>
                      <a:cubicBezTo>
                        <a:pt x="114919" y="19326"/>
                        <a:pt x="138896" y="3361"/>
                        <a:pt x="166203" y="51"/>
                      </a:cubicBezTo>
                      <a:cubicBezTo>
                        <a:pt x="167575" y="-110"/>
                        <a:pt x="169412" y="51"/>
                        <a:pt x="169755" y="1383"/>
                      </a:cubicBezTo>
                      <a:cubicBezTo>
                        <a:pt x="170078" y="2574"/>
                        <a:pt x="168887" y="3603"/>
                        <a:pt x="167858" y="4269"/>
                      </a:cubicBezTo>
                      <a:cubicBezTo>
                        <a:pt x="153286" y="13775"/>
                        <a:pt x="138714" y="23302"/>
                        <a:pt x="124405" y="32242"/>
                      </a:cubicBezTo>
                      <a:cubicBezTo>
                        <a:pt x="143336" y="23080"/>
                        <a:pt x="163680" y="16803"/>
                        <a:pt x="184488" y="13715"/>
                      </a:cubicBezTo>
                      <a:cubicBezTo>
                        <a:pt x="189675" y="12948"/>
                        <a:pt x="195790" y="12686"/>
                        <a:pt x="199282" y="16581"/>
                      </a:cubicBezTo>
                      <a:cubicBezTo>
                        <a:pt x="185759" y="22192"/>
                        <a:pt x="171874" y="26934"/>
                        <a:pt x="157746" y="30749"/>
                      </a:cubicBezTo>
                      <a:cubicBezTo>
                        <a:pt x="174861" y="24553"/>
                        <a:pt x="193853" y="23705"/>
                        <a:pt x="211452" y="28327"/>
                      </a:cubicBezTo>
                      <a:cubicBezTo>
                        <a:pt x="213410" y="28852"/>
                        <a:pt x="215831" y="30123"/>
                        <a:pt x="215468" y="32121"/>
                      </a:cubicBezTo>
                      <a:cubicBezTo>
                        <a:pt x="196698" y="34018"/>
                        <a:pt x="177888" y="35572"/>
                        <a:pt x="159099" y="37611"/>
                      </a:cubicBezTo>
                      <a:cubicBezTo>
                        <a:pt x="173791" y="38882"/>
                        <a:pt x="188262" y="42677"/>
                        <a:pt x="201704" y="48772"/>
                      </a:cubicBezTo>
                      <a:cubicBezTo>
                        <a:pt x="204469" y="50023"/>
                        <a:pt x="207314" y="51496"/>
                        <a:pt x="208888" y="54100"/>
                      </a:cubicBezTo>
                      <a:cubicBezTo>
                        <a:pt x="210463" y="56704"/>
                        <a:pt x="210019" y="60700"/>
                        <a:pt x="207294" y="61991"/>
                      </a:cubicBezTo>
                      <a:cubicBezTo>
                        <a:pt x="205982" y="62617"/>
                        <a:pt x="204448" y="62496"/>
                        <a:pt x="202995" y="62375"/>
                      </a:cubicBezTo>
                      <a:cubicBezTo>
                        <a:pt x="184205" y="60558"/>
                        <a:pt x="165678" y="56159"/>
                        <a:pt x="147393" y="49720"/>
                      </a:cubicBezTo>
                      <a:cubicBezTo>
                        <a:pt x="158554" y="52788"/>
                        <a:pt x="169371" y="57107"/>
                        <a:pt x="179543" y="62597"/>
                      </a:cubicBezTo>
                      <a:cubicBezTo>
                        <a:pt x="182167" y="64010"/>
                        <a:pt x="185073" y="65947"/>
                        <a:pt x="185376" y="68914"/>
                      </a:cubicBezTo>
                      <a:cubicBezTo>
                        <a:pt x="163599" y="72244"/>
                        <a:pt x="141499" y="67420"/>
                        <a:pt x="119238" y="63283"/>
                      </a:cubicBezTo>
                      <a:cubicBezTo>
                        <a:pt x="130742" y="66411"/>
                        <a:pt x="142549" y="69721"/>
                        <a:pt x="151994" y="76987"/>
                      </a:cubicBezTo>
                      <a:cubicBezTo>
                        <a:pt x="151187" y="79510"/>
                        <a:pt x="148018" y="80196"/>
                        <a:pt x="145395" y="80398"/>
                      </a:cubicBezTo>
                      <a:cubicBezTo>
                        <a:pt x="132982" y="81306"/>
                        <a:pt x="120409" y="80115"/>
                        <a:pt x="108723" y="77814"/>
                      </a:cubicBezTo>
                      <a:cubicBezTo>
                        <a:pt x="111246" y="78157"/>
                        <a:pt x="113526" y="79873"/>
                        <a:pt x="114576" y="82194"/>
                      </a:cubicBezTo>
                      <a:cubicBezTo>
                        <a:pt x="111569" y="85443"/>
                        <a:pt x="106705" y="85968"/>
                        <a:pt x="102285" y="86230"/>
                      </a:cubicBezTo>
                      <a:cubicBezTo>
                        <a:pt x="85775" y="87199"/>
                        <a:pt x="69246" y="87401"/>
                        <a:pt x="53221" y="87118"/>
                      </a:cubicBezTo>
                      <a:cubicBezTo>
                        <a:pt x="62747" y="87300"/>
                        <a:pt x="72253" y="88087"/>
                        <a:pt x="81658" y="89480"/>
                      </a:cubicBezTo>
                      <a:cubicBezTo>
                        <a:pt x="83757" y="89783"/>
                        <a:pt x="86199" y="90388"/>
                        <a:pt x="87027" y="92326"/>
                      </a:cubicBezTo>
                      <a:cubicBezTo>
                        <a:pt x="84928" y="93960"/>
                        <a:pt x="82264" y="94667"/>
                        <a:pt x="79660" y="95313"/>
                      </a:cubicBezTo>
                      <a:cubicBezTo>
                        <a:pt x="64887" y="99026"/>
                        <a:pt x="50053" y="102598"/>
                        <a:pt x="35198" y="106009"/>
                      </a:cubicBezTo>
                      <a:cubicBezTo>
                        <a:pt x="28013" y="107664"/>
                        <a:pt x="20102" y="109178"/>
                        <a:pt x="13563" y="105747"/>
                      </a:cubicBezTo>
                      <a:cubicBezTo>
                        <a:pt x="6257" y="101892"/>
                        <a:pt x="3229" y="93173"/>
                        <a:pt x="20" y="850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88;p47">
                  <a:extLst>
                    <a:ext uri="{FF2B5EF4-FFF2-40B4-BE49-F238E27FC236}">
                      <a16:creationId xmlns:a16="http://schemas.microsoft.com/office/drawing/2014/main" id="{6C7E3171-F527-B246-B9E7-A3548BBD2134}"/>
                    </a:ext>
                  </a:extLst>
                </p:cNvPr>
                <p:cNvSpPr/>
                <p:nvPr/>
              </p:nvSpPr>
              <p:spPr>
                <a:xfrm>
                  <a:off x="4945723" y="503956"/>
                  <a:ext cx="138602" cy="55763"/>
                </a:xfrm>
                <a:custGeom>
                  <a:avLst/>
                  <a:gdLst/>
                  <a:ahLst/>
                  <a:cxnLst/>
                  <a:rect l="l" t="t" r="r" b="b"/>
                  <a:pathLst>
                    <a:path w="138602" h="55763" extrusionOk="0">
                      <a:moveTo>
                        <a:pt x="502" y="55763"/>
                      </a:moveTo>
                      <a:cubicBezTo>
                        <a:pt x="340" y="55763"/>
                        <a:pt x="199" y="55703"/>
                        <a:pt x="98" y="55561"/>
                      </a:cubicBezTo>
                      <a:cubicBezTo>
                        <a:pt x="-63" y="55339"/>
                        <a:pt x="-23" y="55017"/>
                        <a:pt x="199" y="54855"/>
                      </a:cubicBezTo>
                      <a:cubicBezTo>
                        <a:pt x="40624" y="24460"/>
                        <a:pt x="92352" y="11463"/>
                        <a:pt x="137985" y="19"/>
                      </a:cubicBezTo>
                      <a:cubicBezTo>
                        <a:pt x="138267" y="-61"/>
                        <a:pt x="138530" y="120"/>
                        <a:pt x="138590" y="383"/>
                      </a:cubicBezTo>
                      <a:cubicBezTo>
                        <a:pt x="138651" y="645"/>
                        <a:pt x="138489" y="928"/>
                        <a:pt x="138227" y="988"/>
                      </a:cubicBezTo>
                      <a:cubicBezTo>
                        <a:pt x="92695" y="12411"/>
                        <a:pt x="41069" y="25368"/>
                        <a:pt x="804" y="55662"/>
                      </a:cubicBezTo>
                      <a:cubicBezTo>
                        <a:pt x="724" y="55723"/>
                        <a:pt x="603" y="55763"/>
                        <a:pt x="502" y="55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389;p47">
                <a:extLst>
                  <a:ext uri="{FF2B5EF4-FFF2-40B4-BE49-F238E27FC236}">
                    <a16:creationId xmlns:a16="http://schemas.microsoft.com/office/drawing/2014/main" id="{C5183E93-F502-A806-BFE7-2C7B5163FE9D}"/>
                  </a:ext>
                </a:extLst>
              </p:cNvPr>
              <p:cNvGrpSpPr/>
              <p:nvPr/>
            </p:nvGrpSpPr>
            <p:grpSpPr>
              <a:xfrm>
                <a:off x="4820520" y="593142"/>
                <a:ext cx="171584" cy="83944"/>
                <a:chOff x="4820520" y="593142"/>
                <a:chExt cx="171584" cy="83944"/>
              </a:xfrm>
            </p:grpSpPr>
            <p:sp>
              <p:nvSpPr>
                <p:cNvPr id="38" name="Google Shape;2390;p47">
                  <a:extLst>
                    <a:ext uri="{FF2B5EF4-FFF2-40B4-BE49-F238E27FC236}">
                      <a16:creationId xmlns:a16="http://schemas.microsoft.com/office/drawing/2014/main" id="{513C56EF-76BB-A1A0-15E6-8CAC45F7C99B}"/>
                    </a:ext>
                  </a:extLst>
                </p:cNvPr>
                <p:cNvSpPr/>
                <p:nvPr/>
              </p:nvSpPr>
              <p:spPr>
                <a:xfrm>
                  <a:off x="4820520" y="593142"/>
                  <a:ext cx="171584" cy="83944"/>
                </a:xfrm>
                <a:custGeom>
                  <a:avLst/>
                  <a:gdLst/>
                  <a:ahLst/>
                  <a:cxnLst/>
                  <a:rect l="l" t="t" r="r" b="b"/>
                  <a:pathLst>
                    <a:path w="171584" h="83944" extrusionOk="0">
                      <a:moveTo>
                        <a:pt x="154323" y="20"/>
                      </a:moveTo>
                      <a:cubicBezTo>
                        <a:pt x="116199" y="61"/>
                        <a:pt x="79083" y="7730"/>
                        <a:pt x="46004" y="22423"/>
                      </a:cubicBezTo>
                      <a:cubicBezTo>
                        <a:pt x="33693" y="27892"/>
                        <a:pt x="21745" y="34451"/>
                        <a:pt x="12885" y="44078"/>
                      </a:cubicBezTo>
                      <a:cubicBezTo>
                        <a:pt x="4025" y="53705"/>
                        <a:pt x="-1526" y="66804"/>
                        <a:pt x="371" y="80508"/>
                      </a:cubicBezTo>
                      <a:cubicBezTo>
                        <a:pt x="553" y="81880"/>
                        <a:pt x="1138" y="83576"/>
                        <a:pt x="2551" y="83898"/>
                      </a:cubicBezTo>
                      <a:cubicBezTo>
                        <a:pt x="3903" y="84201"/>
                        <a:pt x="4852" y="82950"/>
                        <a:pt x="5437" y="81840"/>
                      </a:cubicBezTo>
                      <a:cubicBezTo>
                        <a:pt x="9433" y="74251"/>
                        <a:pt x="12602" y="66219"/>
                        <a:pt x="15266" y="57278"/>
                      </a:cubicBezTo>
                      <a:cubicBezTo>
                        <a:pt x="13692" y="63797"/>
                        <a:pt x="13349" y="70740"/>
                        <a:pt x="14217" y="77662"/>
                      </a:cubicBezTo>
                      <a:cubicBezTo>
                        <a:pt x="14479" y="79761"/>
                        <a:pt x="15246" y="82304"/>
                        <a:pt x="17365" y="83051"/>
                      </a:cubicBezTo>
                      <a:cubicBezTo>
                        <a:pt x="19242" y="83697"/>
                        <a:pt x="20998" y="82466"/>
                        <a:pt x="22209" y="81154"/>
                      </a:cubicBezTo>
                      <a:cubicBezTo>
                        <a:pt x="29434" y="73262"/>
                        <a:pt x="29636" y="61112"/>
                        <a:pt x="34157" y="50597"/>
                      </a:cubicBezTo>
                      <a:cubicBezTo>
                        <a:pt x="32542" y="57621"/>
                        <a:pt x="31674" y="64866"/>
                        <a:pt x="31594" y="72233"/>
                      </a:cubicBezTo>
                      <a:cubicBezTo>
                        <a:pt x="31574" y="74211"/>
                        <a:pt x="31977" y="76734"/>
                        <a:pt x="33955" y="77521"/>
                      </a:cubicBezTo>
                      <a:cubicBezTo>
                        <a:pt x="35973" y="78328"/>
                        <a:pt x="37749" y="76592"/>
                        <a:pt x="38839" y="75018"/>
                      </a:cubicBezTo>
                      <a:cubicBezTo>
                        <a:pt x="46448" y="64079"/>
                        <a:pt x="52664" y="52151"/>
                        <a:pt x="57488" y="38730"/>
                      </a:cubicBezTo>
                      <a:cubicBezTo>
                        <a:pt x="53795" y="47489"/>
                        <a:pt x="51756" y="57056"/>
                        <a:pt x="51494" y="66864"/>
                      </a:cubicBezTo>
                      <a:cubicBezTo>
                        <a:pt x="51433" y="68863"/>
                        <a:pt x="51675" y="71284"/>
                        <a:pt x="53492" y="72495"/>
                      </a:cubicBezTo>
                      <a:cubicBezTo>
                        <a:pt x="54784" y="73363"/>
                        <a:pt x="56499" y="73262"/>
                        <a:pt x="57730" y="72637"/>
                      </a:cubicBezTo>
                      <a:cubicBezTo>
                        <a:pt x="58981" y="71991"/>
                        <a:pt x="59869" y="70901"/>
                        <a:pt x="60697" y="69811"/>
                      </a:cubicBezTo>
                      <a:cubicBezTo>
                        <a:pt x="68669" y="59478"/>
                        <a:pt x="74704" y="47691"/>
                        <a:pt x="78498" y="34048"/>
                      </a:cubicBezTo>
                      <a:cubicBezTo>
                        <a:pt x="76419" y="43897"/>
                        <a:pt x="74340" y="53766"/>
                        <a:pt x="73049" y="63817"/>
                      </a:cubicBezTo>
                      <a:cubicBezTo>
                        <a:pt x="72827" y="65573"/>
                        <a:pt x="72625" y="67409"/>
                        <a:pt x="73311" y="69145"/>
                      </a:cubicBezTo>
                      <a:cubicBezTo>
                        <a:pt x="73997" y="70901"/>
                        <a:pt x="75854" y="72495"/>
                        <a:pt x="77670" y="72294"/>
                      </a:cubicBezTo>
                      <a:cubicBezTo>
                        <a:pt x="78901" y="72152"/>
                        <a:pt x="79810" y="71284"/>
                        <a:pt x="80577" y="70417"/>
                      </a:cubicBezTo>
                      <a:cubicBezTo>
                        <a:pt x="83120" y="67530"/>
                        <a:pt x="85138" y="64200"/>
                        <a:pt x="86974" y="60810"/>
                      </a:cubicBezTo>
                      <a:cubicBezTo>
                        <a:pt x="91637" y="52192"/>
                        <a:pt x="95310" y="42989"/>
                        <a:pt x="97893" y="33039"/>
                      </a:cubicBezTo>
                      <a:cubicBezTo>
                        <a:pt x="96279" y="41334"/>
                        <a:pt x="95148" y="49770"/>
                        <a:pt x="94523" y="58307"/>
                      </a:cubicBezTo>
                      <a:cubicBezTo>
                        <a:pt x="94422" y="59619"/>
                        <a:pt x="94341" y="60991"/>
                        <a:pt x="94785" y="62303"/>
                      </a:cubicBezTo>
                      <a:cubicBezTo>
                        <a:pt x="95229" y="63615"/>
                        <a:pt x="96319" y="64907"/>
                        <a:pt x="97711" y="65210"/>
                      </a:cubicBezTo>
                      <a:cubicBezTo>
                        <a:pt x="98600" y="65411"/>
                        <a:pt x="99468" y="65210"/>
                        <a:pt x="100254" y="64907"/>
                      </a:cubicBezTo>
                      <a:cubicBezTo>
                        <a:pt x="104251" y="63433"/>
                        <a:pt x="106854" y="59922"/>
                        <a:pt x="108812" y="56329"/>
                      </a:cubicBezTo>
                      <a:cubicBezTo>
                        <a:pt x="112283" y="49992"/>
                        <a:pt x="114362" y="42928"/>
                        <a:pt x="116421" y="35905"/>
                      </a:cubicBezTo>
                      <a:cubicBezTo>
                        <a:pt x="117369" y="32696"/>
                        <a:pt x="118318" y="29466"/>
                        <a:pt x="119226" y="26116"/>
                      </a:cubicBezTo>
                      <a:cubicBezTo>
                        <a:pt x="119347" y="35279"/>
                        <a:pt x="115734" y="43957"/>
                        <a:pt x="117289" y="53161"/>
                      </a:cubicBezTo>
                      <a:cubicBezTo>
                        <a:pt x="117632" y="55138"/>
                        <a:pt x="118540" y="57500"/>
                        <a:pt x="120558" y="58166"/>
                      </a:cubicBezTo>
                      <a:cubicBezTo>
                        <a:pt x="121527" y="58489"/>
                        <a:pt x="122556" y="58327"/>
                        <a:pt x="123444" y="58025"/>
                      </a:cubicBezTo>
                      <a:cubicBezTo>
                        <a:pt x="126996" y="56814"/>
                        <a:pt x="129136" y="53584"/>
                        <a:pt x="130831" y="50396"/>
                      </a:cubicBezTo>
                      <a:cubicBezTo>
                        <a:pt x="135130" y="42323"/>
                        <a:pt x="137875" y="33442"/>
                        <a:pt x="140619" y="24986"/>
                      </a:cubicBezTo>
                      <a:cubicBezTo>
                        <a:pt x="140054" y="30637"/>
                        <a:pt x="140014" y="36409"/>
                        <a:pt x="140519" y="42201"/>
                      </a:cubicBezTo>
                      <a:cubicBezTo>
                        <a:pt x="140761" y="44987"/>
                        <a:pt x="141628" y="48418"/>
                        <a:pt x="144434" y="49487"/>
                      </a:cubicBezTo>
                      <a:cubicBezTo>
                        <a:pt x="145907" y="50052"/>
                        <a:pt x="147502" y="49730"/>
                        <a:pt x="148854" y="49205"/>
                      </a:cubicBezTo>
                      <a:cubicBezTo>
                        <a:pt x="153052" y="47570"/>
                        <a:pt x="156120" y="44220"/>
                        <a:pt x="158723" y="40748"/>
                      </a:cubicBezTo>
                      <a:cubicBezTo>
                        <a:pt x="163910" y="33866"/>
                        <a:pt x="167906" y="26096"/>
                        <a:pt x="170570" y="17801"/>
                      </a:cubicBezTo>
                      <a:cubicBezTo>
                        <a:pt x="171135" y="16065"/>
                        <a:pt x="171640" y="14249"/>
                        <a:pt x="171579" y="12372"/>
                      </a:cubicBezTo>
                      <a:cubicBezTo>
                        <a:pt x="171398" y="5954"/>
                        <a:pt x="164314" y="0"/>
                        <a:pt x="15426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91;p47">
                  <a:extLst>
                    <a:ext uri="{FF2B5EF4-FFF2-40B4-BE49-F238E27FC236}">
                      <a16:creationId xmlns:a16="http://schemas.microsoft.com/office/drawing/2014/main" id="{A57E9CD4-D0B8-DF61-C58A-91EEDA071BD3}"/>
                    </a:ext>
                  </a:extLst>
                </p:cNvPr>
                <p:cNvSpPr/>
                <p:nvPr/>
              </p:nvSpPr>
              <p:spPr>
                <a:xfrm>
                  <a:off x="4904415" y="597737"/>
                  <a:ext cx="13601" cy="39806"/>
                </a:xfrm>
                <a:custGeom>
                  <a:avLst/>
                  <a:gdLst/>
                  <a:ahLst/>
                  <a:cxnLst/>
                  <a:rect l="l" t="t" r="r" b="b"/>
                  <a:pathLst>
                    <a:path w="13601" h="39806" extrusionOk="0">
                      <a:moveTo>
                        <a:pt x="516" y="39786"/>
                      </a:moveTo>
                      <a:cubicBezTo>
                        <a:pt x="516" y="39786"/>
                        <a:pt x="436" y="39786"/>
                        <a:pt x="395" y="39786"/>
                      </a:cubicBezTo>
                      <a:cubicBezTo>
                        <a:pt x="133" y="39726"/>
                        <a:pt x="-49" y="39443"/>
                        <a:pt x="12" y="39181"/>
                      </a:cubicBezTo>
                      <a:cubicBezTo>
                        <a:pt x="3140" y="25861"/>
                        <a:pt x="7399" y="12782"/>
                        <a:pt x="12626" y="310"/>
                      </a:cubicBezTo>
                      <a:cubicBezTo>
                        <a:pt x="12727" y="47"/>
                        <a:pt x="13030" y="-74"/>
                        <a:pt x="13292" y="47"/>
                      </a:cubicBezTo>
                      <a:cubicBezTo>
                        <a:pt x="13554" y="148"/>
                        <a:pt x="13675" y="451"/>
                        <a:pt x="13554" y="713"/>
                      </a:cubicBezTo>
                      <a:cubicBezTo>
                        <a:pt x="8347" y="13125"/>
                        <a:pt x="4109" y="26163"/>
                        <a:pt x="1001" y="39423"/>
                      </a:cubicBezTo>
                      <a:cubicBezTo>
                        <a:pt x="940" y="39665"/>
                        <a:pt x="738" y="39807"/>
                        <a:pt x="516" y="39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92;p47">
                  <a:extLst>
                    <a:ext uri="{FF2B5EF4-FFF2-40B4-BE49-F238E27FC236}">
                      <a16:creationId xmlns:a16="http://schemas.microsoft.com/office/drawing/2014/main" id="{1D6397C0-9E67-833A-B426-7126E22E5372}"/>
                    </a:ext>
                  </a:extLst>
                </p:cNvPr>
                <p:cNvSpPr/>
                <p:nvPr/>
              </p:nvSpPr>
              <p:spPr>
                <a:xfrm>
                  <a:off x="4860221" y="611695"/>
                  <a:ext cx="14814" cy="35898"/>
                </a:xfrm>
                <a:custGeom>
                  <a:avLst/>
                  <a:gdLst/>
                  <a:ahLst/>
                  <a:cxnLst/>
                  <a:rect l="l" t="t" r="r" b="b"/>
                  <a:pathLst>
                    <a:path w="14814" h="35898" extrusionOk="0">
                      <a:moveTo>
                        <a:pt x="511" y="35899"/>
                      </a:moveTo>
                      <a:cubicBezTo>
                        <a:pt x="511" y="35899"/>
                        <a:pt x="450" y="35899"/>
                        <a:pt x="410" y="35899"/>
                      </a:cubicBezTo>
                      <a:cubicBezTo>
                        <a:pt x="127" y="35838"/>
                        <a:pt x="-34" y="35576"/>
                        <a:pt x="6" y="35314"/>
                      </a:cubicBezTo>
                      <a:cubicBezTo>
                        <a:pt x="2549" y="22720"/>
                        <a:pt x="7211" y="10913"/>
                        <a:pt x="13892" y="237"/>
                      </a:cubicBezTo>
                      <a:cubicBezTo>
                        <a:pt x="14033" y="-6"/>
                        <a:pt x="14356" y="-66"/>
                        <a:pt x="14578" y="75"/>
                      </a:cubicBezTo>
                      <a:cubicBezTo>
                        <a:pt x="14820" y="216"/>
                        <a:pt x="14881" y="539"/>
                        <a:pt x="14739" y="761"/>
                      </a:cubicBezTo>
                      <a:cubicBezTo>
                        <a:pt x="8119" y="11337"/>
                        <a:pt x="3498" y="23023"/>
                        <a:pt x="975" y="35495"/>
                      </a:cubicBezTo>
                      <a:cubicBezTo>
                        <a:pt x="935" y="35738"/>
                        <a:pt x="713" y="35899"/>
                        <a:pt x="470" y="358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393;p47">
                <a:extLst>
                  <a:ext uri="{FF2B5EF4-FFF2-40B4-BE49-F238E27FC236}">
                    <a16:creationId xmlns:a16="http://schemas.microsoft.com/office/drawing/2014/main" id="{3D8234F1-029C-C325-8B96-0B8EC378D8D2}"/>
                  </a:ext>
                </a:extLst>
              </p:cNvPr>
              <p:cNvGrpSpPr/>
              <p:nvPr/>
            </p:nvGrpSpPr>
            <p:grpSpPr>
              <a:xfrm>
                <a:off x="4722543" y="553724"/>
                <a:ext cx="183236" cy="147680"/>
                <a:chOff x="4722543" y="553724"/>
                <a:chExt cx="183236" cy="147680"/>
              </a:xfrm>
            </p:grpSpPr>
            <p:sp>
              <p:nvSpPr>
                <p:cNvPr id="36" name="Google Shape;2394;p47">
                  <a:extLst>
                    <a:ext uri="{FF2B5EF4-FFF2-40B4-BE49-F238E27FC236}">
                      <a16:creationId xmlns:a16="http://schemas.microsoft.com/office/drawing/2014/main" id="{2E3067B6-9A9B-FE37-B886-D6F22CC75FD1}"/>
                    </a:ext>
                  </a:extLst>
                </p:cNvPr>
                <p:cNvSpPr/>
                <p:nvPr/>
              </p:nvSpPr>
              <p:spPr>
                <a:xfrm>
                  <a:off x="4722543" y="553724"/>
                  <a:ext cx="182434" cy="147680"/>
                </a:xfrm>
                <a:custGeom>
                  <a:avLst/>
                  <a:gdLst/>
                  <a:ahLst/>
                  <a:cxnLst/>
                  <a:rect l="l" t="t" r="r" b="b"/>
                  <a:pathLst>
                    <a:path w="182434" h="147680" extrusionOk="0">
                      <a:moveTo>
                        <a:pt x="182288" y="47208"/>
                      </a:moveTo>
                      <a:cubicBezTo>
                        <a:pt x="180028" y="53344"/>
                        <a:pt x="177323" y="59297"/>
                        <a:pt x="174195" y="65029"/>
                      </a:cubicBezTo>
                      <a:cubicBezTo>
                        <a:pt x="173266" y="66725"/>
                        <a:pt x="171369" y="68642"/>
                        <a:pt x="169775" y="67552"/>
                      </a:cubicBezTo>
                      <a:cubicBezTo>
                        <a:pt x="168988" y="67027"/>
                        <a:pt x="168786" y="65978"/>
                        <a:pt x="168645" y="65049"/>
                      </a:cubicBezTo>
                      <a:cubicBezTo>
                        <a:pt x="167736" y="58833"/>
                        <a:pt x="167474" y="52536"/>
                        <a:pt x="167858" y="46280"/>
                      </a:cubicBezTo>
                      <a:cubicBezTo>
                        <a:pt x="165415" y="55160"/>
                        <a:pt x="161238" y="63536"/>
                        <a:pt x="155647" y="70842"/>
                      </a:cubicBezTo>
                      <a:cubicBezTo>
                        <a:pt x="154194" y="72719"/>
                        <a:pt x="151449" y="74656"/>
                        <a:pt x="149774" y="72981"/>
                      </a:cubicBezTo>
                      <a:cubicBezTo>
                        <a:pt x="149169" y="72376"/>
                        <a:pt x="148987" y="71508"/>
                        <a:pt x="148825" y="70660"/>
                      </a:cubicBezTo>
                      <a:cubicBezTo>
                        <a:pt x="147776" y="64666"/>
                        <a:pt x="147756" y="58490"/>
                        <a:pt x="148785" y="52496"/>
                      </a:cubicBezTo>
                      <a:cubicBezTo>
                        <a:pt x="147029" y="63960"/>
                        <a:pt x="142004" y="74919"/>
                        <a:pt x="134476" y="83738"/>
                      </a:cubicBezTo>
                      <a:cubicBezTo>
                        <a:pt x="134213" y="84041"/>
                        <a:pt x="133911" y="84364"/>
                        <a:pt x="133527" y="84445"/>
                      </a:cubicBezTo>
                      <a:cubicBezTo>
                        <a:pt x="132760" y="84586"/>
                        <a:pt x="132195" y="83779"/>
                        <a:pt x="131852" y="83093"/>
                      </a:cubicBezTo>
                      <a:cubicBezTo>
                        <a:pt x="127472" y="74010"/>
                        <a:pt x="126080" y="63536"/>
                        <a:pt x="127634" y="54272"/>
                      </a:cubicBezTo>
                      <a:cubicBezTo>
                        <a:pt x="123557" y="67431"/>
                        <a:pt x="119400" y="80792"/>
                        <a:pt x="111609" y="92154"/>
                      </a:cubicBezTo>
                      <a:cubicBezTo>
                        <a:pt x="110802" y="93325"/>
                        <a:pt x="109571" y="94617"/>
                        <a:pt x="108218" y="94213"/>
                      </a:cubicBezTo>
                      <a:cubicBezTo>
                        <a:pt x="107391" y="93971"/>
                        <a:pt x="106866" y="93164"/>
                        <a:pt x="106442" y="92397"/>
                      </a:cubicBezTo>
                      <a:cubicBezTo>
                        <a:pt x="101215" y="82951"/>
                        <a:pt x="99278" y="71730"/>
                        <a:pt x="100246" y="61538"/>
                      </a:cubicBezTo>
                      <a:cubicBezTo>
                        <a:pt x="96391" y="77320"/>
                        <a:pt x="91810" y="92921"/>
                        <a:pt x="86502" y="108260"/>
                      </a:cubicBezTo>
                      <a:cubicBezTo>
                        <a:pt x="85533" y="111086"/>
                        <a:pt x="83858" y="114416"/>
                        <a:pt x="80871" y="114496"/>
                      </a:cubicBezTo>
                      <a:cubicBezTo>
                        <a:pt x="77481" y="114597"/>
                        <a:pt x="75745" y="110541"/>
                        <a:pt x="75079" y="107231"/>
                      </a:cubicBezTo>
                      <a:cubicBezTo>
                        <a:pt x="72677" y="95323"/>
                        <a:pt x="72233" y="83012"/>
                        <a:pt x="72576" y="70398"/>
                      </a:cubicBezTo>
                      <a:cubicBezTo>
                        <a:pt x="67107" y="89389"/>
                        <a:pt x="61294" y="108260"/>
                        <a:pt x="55098" y="127030"/>
                      </a:cubicBezTo>
                      <a:cubicBezTo>
                        <a:pt x="54674" y="128321"/>
                        <a:pt x="54230" y="129653"/>
                        <a:pt x="53282" y="130622"/>
                      </a:cubicBezTo>
                      <a:cubicBezTo>
                        <a:pt x="52333" y="131611"/>
                        <a:pt x="50759" y="132116"/>
                        <a:pt x="49588" y="131430"/>
                      </a:cubicBezTo>
                      <a:cubicBezTo>
                        <a:pt x="48458" y="130763"/>
                        <a:pt x="48115" y="129331"/>
                        <a:pt x="47893" y="128039"/>
                      </a:cubicBezTo>
                      <a:cubicBezTo>
                        <a:pt x="45592" y="114456"/>
                        <a:pt x="46077" y="100429"/>
                        <a:pt x="48256" y="86665"/>
                      </a:cubicBezTo>
                      <a:cubicBezTo>
                        <a:pt x="43211" y="104768"/>
                        <a:pt x="38145" y="122872"/>
                        <a:pt x="33099" y="140976"/>
                      </a:cubicBezTo>
                      <a:cubicBezTo>
                        <a:pt x="32474" y="143236"/>
                        <a:pt x="31767" y="145618"/>
                        <a:pt x="30011" y="147192"/>
                      </a:cubicBezTo>
                      <a:cubicBezTo>
                        <a:pt x="29709" y="147454"/>
                        <a:pt x="29345" y="147717"/>
                        <a:pt x="28942" y="147676"/>
                      </a:cubicBezTo>
                      <a:cubicBezTo>
                        <a:pt x="28255" y="147596"/>
                        <a:pt x="27973" y="146788"/>
                        <a:pt x="27852" y="146102"/>
                      </a:cubicBezTo>
                      <a:cubicBezTo>
                        <a:pt x="24542" y="128221"/>
                        <a:pt x="27327" y="109269"/>
                        <a:pt x="35118" y="93083"/>
                      </a:cubicBezTo>
                      <a:cubicBezTo>
                        <a:pt x="29507" y="102690"/>
                        <a:pt x="23896" y="112317"/>
                        <a:pt x="18265" y="121924"/>
                      </a:cubicBezTo>
                      <a:cubicBezTo>
                        <a:pt x="17498" y="123235"/>
                        <a:pt x="16711" y="124567"/>
                        <a:pt x="15520" y="125516"/>
                      </a:cubicBezTo>
                      <a:cubicBezTo>
                        <a:pt x="14329" y="126465"/>
                        <a:pt x="12654" y="126929"/>
                        <a:pt x="11282" y="126283"/>
                      </a:cubicBezTo>
                      <a:cubicBezTo>
                        <a:pt x="12412" y="113245"/>
                        <a:pt x="17841" y="100591"/>
                        <a:pt x="25874" y="90298"/>
                      </a:cubicBezTo>
                      <a:cubicBezTo>
                        <a:pt x="20768" y="95343"/>
                        <a:pt x="14975" y="99703"/>
                        <a:pt x="8719" y="103214"/>
                      </a:cubicBezTo>
                      <a:cubicBezTo>
                        <a:pt x="5994" y="104748"/>
                        <a:pt x="2260" y="106020"/>
                        <a:pt x="0" y="103860"/>
                      </a:cubicBezTo>
                      <a:cubicBezTo>
                        <a:pt x="7346" y="82951"/>
                        <a:pt x="25208" y="67189"/>
                        <a:pt x="44301" y="56189"/>
                      </a:cubicBezTo>
                      <a:cubicBezTo>
                        <a:pt x="35723" y="60246"/>
                        <a:pt x="26298" y="62527"/>
                        <a:pt x="16812" y="62829"/>
                      </a:cubicBezTo>
                      <a:cubicBezTo>
                        <a:pt x="34835" y="44584"/>
                        <a:pt x="60769" y="34473"/>
                        <a:pt x="85897" y="35220"/>
                      </a:cubicBezTo>
                      <a:cubicBezTo>
                        <a:pt x="69206" y="33504"/>
                        <a:pt x="52656" y="38913"/>
                        <a:pt x="35905" y="39781"/>
                      </a:cubicBezTo>
                      <a:cubicBezTo>
                        <a:pt x="34492" y="39862"/>
                        <a:pt x="32797" y="39761"/>
                        <a:pt x="32050" y="38550"/>
                      </a:cubicBezTo>
                      <a:cubicBezTo>
                        <a:pt x="36167" y="34998"/>
                        <a:pt x="41273" y="32778"/>
                        <a:pt x="46460" y="31163"/>
                      </a:cubicBezTo>
                      <a:cubicBezTo>
                        <a:pt x="67530" y="24624"/>
                        <a:pt x="90397" y="27772"/>
                        <a:pt x="110963" y="34029"/>
                      </a:cubicBezTo>
                      <a:cubicBezTo>
                        <a:pt x="100186" y="24301"/>
                        <a:pt x="85412" y="20406"/>
                        <a:pt x="73242" y="12494"/>
                      </a:cubicBezTo>
                      <a:cubicBezTo>
                        <a:pt x="71628" y="11445"/>
                        <a:pt x="69872" y="9628"/>
                        <a:pt x="70719" y="7913"/>
                      </a:cubicBezTo>
                      <a:cubicBezTo>
                        <a:pt x="71224" y="6884"/>
                        <a:pt x="72455" y="6480"/>
                        <a:pt x="73585" y="6298"/>
                      </a:cubicBezTo>
                      <a:cubicBezTo>
                        <a:pt x="78409" y="5471"/>
                        <a:pt x="83313" y="6783"/>
                        <a:pt x="87955" y="8296"/>
                      </a:cubicBezTo>
                      <a:cubicBezTo>
                        <a:pt x="105615" y="14008"/>
                        <a:pt x="122366" y="22545"/>
                        <a:pt x="137382" y="32818"/>
                      </a:cubicBezTo>
                      <a:cubicBezTo>
                        <a:pt x="129087" y="25270"/>
                        <a:pt x="121963" y="16430"/>
                        <a:pt x="116332" y="6722"/>
                      </a:cubicBezTo>
                      <a:cubicBezTo>
                        <a:pt x="115242" y="4845"/>
                        <a:pt x="114293" y="2201"/>
                        <a:pt x="115888" y="728"/>
                      </a:cubicBezTo>
                      <a:cubicBezTo>
                        <a:pt x="117179" y="-463"/>
                        <a:pt x="119238" y="22"/>
                        <a:pt x="120873" y="667"/>
                      </a:cubicBezTo>
                      <a:cubicBezTo>
                        <a:pt x="137382" y="7106"/>
                        <a:pt x="149754" y="20870"/>
                        <a:pt x="161238" y="33343"/>
                      </a:cubicBezTo>
                      <a:cubicBezTo>
                        <a:pt x="159118" y="28842"/>
                        <a:pt x="156031" y="24907"/>
                        <a:pt x="153427" y="20648"/>
                      </a:cubicBezTo>
                      <a:cubicBezTo>
                        <a:pt x="150824" y="16390"/>
                        <a:pt x="148725" y="11626"/>
                        <a:pt x="148926" y="6662"/>
                      </a:cubicBezTo>
                      <a:cubicBezTo>
                        <a:pt x="148947" y="5955"/>
                        <a:pt x="149047" y="5188"/>
                        <a:pt x="149512" y="4643"/>
                      </a:cubicBezTo>
                      <a:cubicBezTo>
                        <a:pt x="150521" y="3412"/>
                        <a:pt x="152479" y="3917"/>
                        <a:pt x="153891" y="4643"/>
                      </a:cubicBezTo>
                      <a:cubicBezTo>
                        <a:pt x="159744" y="7671"/>
                        <a:pt x="164225" y="12777"/>
                        <a:pt x="168120" y="18105"/>
                      </a:cubicBezTo>
                      <a:cubicBezTo>
                        <a:pt x="172903" y="24684"/>
                        <a:pt x="177000" y="31769"/>
                        <a:pt x="180270" y="39216"/>
                      </a:cubicBezTo>
                      <a:cubicBezTo>
                        <a:pt x="181521" y="42062"/>
                        <a:pt x="182954" y="45291"/>
                        <a:pt x="182248" y="472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95;p47">
                  <a:extLst>
                    <a:ext uri="{FF2B5EF4-FFF2-40B4-BE49-F238E27FC236}">
                      <a16:creationId xmlns:a16="http://schemas.microsoft.com/office/drawing/2014/main" id="{D329A76F-45FD-540B-4DA7-1BA98E15351B}"/>
                    </a:ext>
                  </a:extLst>
                </p:cNvPr>
                <p:cNvSpPr/>
                <p:nvPr/>
              </p:nvSpPr>
              <p:spPr>
                <a:xfrm>
                  <a:off x="4769001" y="593202"/>
                  <a:ext cx="136778" cy="35743"/>
                </a:xfrm>
                <a:custGeom>
                  <a:avLst/>
                  <a:gdLst/>
                  <a:ahLst/>
                  <a:cxnLst/>
                  <a:rect l="l" t="t" r="r" b="b"/>
                  <a:pathLst>
                    <a:path w="136778" h="35743" extrusionOk="0">
                      <a:moveTo>
                        <a:pt x="506" y="35744"/>
                      </a:moveTo>
                      <a:cubicBezTo>
                        <a:pt x="365" y="35744"/>
                        <a:pt x="224" y="35683"/>
                        <a:pt x="123" y="35562"/>
                      </a:cubicBezTo>
                      <a:cubicBezTo>
                        <a:pt x="-59" y="35360"/>
                        <a:pt x="-39" y="35038"/>
                        <a:pt x="183" y="34856"/>
                      </a:cubicBezTo>
                      <a:cubicBezTo>
                        <a:pt x="36754" y="3553"/>
                        <a:pt x="90217" y="-7931"/>
                        <a:pt x="136415" y="5591"/>
                      </a:cubicBezTo>
                      <a:cubicBezTo>
                        <a:pt x="136677" y="5672"/>
                        <a:pt x="136839" y="5955"/>
                        <a:pt x="136758" y="6217"/>
                      </a:cubicBezTo>
                      <a:cubicBezTo>
                        <a:pt x="136677" y="6479"/>
                        <a:pt x="136395" y="6641"/>
                        <a:pt x="136132" y="6560"/>
                      </a:cubicBezTo>
                      <a:cubicBezTo>
                        <a:pt x="90257" y="-6861"/>
                        <a:pt x="37158" y="4542"/>
                        <a:pt x="849" y="35623"/>
                      </a:cubicBezTo>
                      <a:cubicBezTo>
                        <a:pt x="748" y="35704"/>
                        <a:pt x="647" y="35744"/>
                        <a:pt x="526" y="357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2396;p47">
                <a:extLst>
                  <a:ext uri="{FF2B5EF4-FFF2-40B4-BE49-F238E27FC236}">
                    <a16:creationId xmlns:a16="http://schemas.microsoft.com/office/drawing/2014/main" id="{34531210-D32C-5278-1638-F8A72D49B10D}"/>
                  </a:ext>
                </a:extLst>
              </p:cNvPr>
              <p:cNvGrpSpPr/>
              <p:nvPr/>
            </p:nvGrpSpPr>
            <p:grpSpPr>
              <a:xfrm>
                <a:off x="5013976" y="558856"/>
                <a:ext cx="139310" cy="163439"/>
                <a:chOff x="5013976" y="558856"/>
                <a:chExt cx="139310" cy="163439"/>
              </a:xfrm>
            </p:grpSpPr>
            <p:sp>
              <p:nvSpPr>
                <p:cNvPr id="34" name="Google Shape;2397;p47">
                  <a:extLst>
                    <a:ext uri="{FF2B5EF4-FFF2-40B4-BE49-F238E27FC236}">
                      <a16:creationId xmlns:a16="http://schemas.microsoft.com/office/drawing/2014/main" id="{220ED0F7-F8A8-7361-2A6E-4C05BB273A9F}"/>
                    </a:ext>
                  </a:extLst>
                </p:cNvPr>
                <p:cNvSpPr/>
                <p:nvPr/>
              </p:nvSpPr>
              <p:spPr>
                <a:xfrm>
                  <a:off x="5014320" y="558856"/>
                  <a:ext cx="138966" cy="163439"/>
                </a:xfrm>
                <a:custGeom>
                  <a:avLst/>
                  <a:gdLst/>
                  <a:ahLst/>
                  <a:cxnLst/>
                  <a:rect l="l" t="t" r="r" b="b"/>
                  <a:pathLst>
                    <a:path w="138966" h="163439" extrusionOk="0">
                      <a:moveTo>
                        <a:pt x="1" y="27747"/>
                      </a:moveTo>
                      <a:cubicBezTo>
                        <a:pt x="-20" y="33761"/>
                        <a:pt x="404" y="39756"/>
                        <a:pt x="1272" y="45709"/>
                      </a:cubicBezTo>
                      <a:cubicBezTo>
                        <a:pt x="1535" y="47465"/>
                        <a:pt x="2564" y="49726"/>
                        <a:pt x="4279" y="49302"/>
                      </a:cubicBezTo>
                      <a:cubicBezTo>
                        <a:pt x="5127" y="49100"/>
                        <a:pt x="5631" y="48273"/>
                        <a:pt x="6055" y="47506"/>
                      </a:cubicBezTo>
                      <a:cubicBezTo>
                        <a:pt x="8820" y="42440"/>
                        <a:pt x="11061" y="37092"/>
                        <a:pt x="12736" y="31582"/>
                      </a:cubicBezTo>
                      <a:cubicBezTo>
                        <a:pt x="12009" y="40018"/>
                        <a:pt x="12917" y="48575"/>
                        <a:pt x="15400" y="56669"/>
                      </a:cubicBezTo>
                      <a:cubicBezTo>
                        <a:pt x="16046" y="58747"/>
                        <a:pt x="17802" y="61290"/>
                        <a:pt x="19779" y="60382"/>
                      </a:cubicBezTo>
                      <a:cubicBezTo>
                        <a:pt x="20486" y="60059"/>
                        <a:pt x="20930" y="59353"/>
                        <a:pt x="21333" y="58687"/>
                      </a:cubicBezTo>
                      <a:cubicBezTo>
                        <a:pt x="24159" y="53863"/>
                        <a:pt x="26137" y="48555"/>
                        <a:pt x="27166" y="43045"/>
                      </a:cubicBezTo>
                      <a:cubicBezTo>
                        <a:pt x="25007" y="53500"/>
                        <a:pt x="25834" y="64540"/>
                        <a:pt x="29507" y="74550"/>
                      </a:cubicBezTo>
                      <a:cubicBezTo>
                        <a:pt x="29628" y="74893"/>
                        <a:pt x="29790" y="75277"/>
                        <a:pt x="30093" y="75458"/>
                      </a:cubicBezTo>
                      <a:cubicBezTo>
                        <a:pt x="30698" y="75822"/>
                        <a:pt x="31445" y="75317"/>
                        <a:pt x="31970" y="74813"/>
                      </a:cubicBezTo>
                      <a:cubicBezTo>
                        <a:pt x="38650" y="68395"/>
                        <a:pt x="43211" y="59797"/>
                        <a:pt x="44826" y="51320"/>
                      </a:cubicBezTo>
                      <a:cubicBezTo>
                        <a:pt x="44120" y="63954"/>
                        <a:pt x="43453" y="76831"/>
                        <a:pt x="46521" y="89102"/>
                      </a:cubicBezTo>
                      <a:cubicBezTo>
                        <a:pt x="46844" y="90373"/>
                        <a:pt x="47490" y="91887"/>
                        <a:pt x="48782" y="91968"/>
                      </a:cubicBezTo>
                      <a:cubicBezTo>
                        <a:pt x="49589" y="92028"/>
                        <a:pt x="50295" y="91483"/>
                        <a:pt x="50901" y="90959"/>
                      </a:cubicBezTo>
                      <a:cubicBezTo>
                        <a:pt x="58429" y="84500"/>
                        <a:pt x="63696" y="75438"/>
                        <a:pt x="66118" y="66356"/>
                      </a:cubicBezTo>
                      <a:cubicBezTo>
                        <a:pt x="64403" y="81190"/>
                        <a:pt x="63353" y="96105"/>
                        <a:pt x="63030" y="111020"/>
                      </a:cubicBezTo>
                      <a:cubicBezTo>
                        <a:pt x="62970" y="113765"/>
                        <a:pt x="63333" y="117176"/>
                        <a:pt x="65876" y="118205"/>
                      </a:cubicBezTo>
                      <a:cubicBezTo>
                        <a:pt x="68762" y="119375"/>
                        <a:pt x="71568" y="116449"/>
                        <a:pt x="73202" y="113785"/>
                      </a:cubicBezTo>
                      <a:cubicBezTo>
                        <a:pt x="79075" y="104279"/>
                        <a:pt x="83415" y="93824"/>
                        <a:pt x="87128" y="82845"/>
                      </a:cubicBezTo>
                      <a:cubicBezTo>
                        <a:pt x="85756" y="100949"/>
                        <a:pt x="84747" y="119093"/>
                        <a:pt x="84060" y="137237"/>
                      </a:cubicBezTo>
                      <a:cubicBezTo>
                        <a:pt x="84020" y="138488"/>
                        <a:pt x="83980" y="139780"/>
                        <a:pt x="84464" y="140930"/>
                      </a:cubicBezTo>
                      <a:cubicBezTo>
                        <a:pt x="84969" y="142081"/>
                        <a:pt x="86160" y="143009"/>
                        <a:pt x="87391" y="142807"/>
                      </a:cubicBezTo>
                      <a:cubicBezTo>
                        <a:pt x="88581" y="142605"/>
                        <a:pt x="89348" y="141475"/>
                        <a:pt x="89934" y="140426"/>
                      </a:cubicBezTo>
                      <a:cubicBezTo>
                        <a:pt x="96251" y="129467"/>
                        <a:pt x="100328" y="117216"/>
                        <a:pt x="102850" y="104662"/>
                      </a:cubicBezTo>
                      <a:cubicBezTo>
                        <a:pt x="101418" y="121878"/>
                        <a:pt x="99984" y="139114"/>
                        <a:pt x="98552" y="156329"/>
                      </a:cubicBezTo>
                      <a:cubicBezTo>
                        <a:pt x="98370" y="158469"/>
                        <a:pt x="98229" y="160770"/>
                        <a:pt x="99217" y="162667"/>
                      </a:cubicBezTo>
                      <a:cubicBezTo>
                        <a:pt x="99379" y="162990"/>
                        <a:pt x="99621" y="163333"/>
                        <a:pt x="99984" y="163414"/>
                      </a:cubicBezTo>
                      <a:cubicBezTo>
                        <a:pt x="100590" y="163575"/>
                        <a:pt x="101115" y="162949"/>
                        <a:pt x="101438" y="162404"/>
                      </a:cubicBezTo>
                      <a:cubicBezTo>
                        <a:pt x="110015" y="148055"/>
                        <a:pt x="113688" y="130819"/>
                        <a:pt x="112134" y="114390"/>
                      </a:cubicBezTo>
                      <a:cubicBezTo>
                        <a:pt x="113890" y="124482"/>
                        <a:pt x="115666" y="134553"/>
                        <a:pt x="117422" y="144644"/>
                      </a:cubicBezTo>
                      <a:cubicBezTo>
                        <a:pt x="117664" y="146016"/>
                        <a:pt x="117906" y="147429"/>
                        <a:pt x="118633" y="148620"/>
                      </a:cubicBezTo>
                      <a:cubicBezTo>
                        <a:pt x="119360" y="149811"/>
                        <a:pt x="120651" y="150759"/>
                        <a:pt x="122044" y="150638"/>
                      </a:cubicBezTo>
                      <a:cubicBezTo>
                        <a:pt x="125233" y="139033"/>
                        <a:pt x="124607" y="126399"/>
                        <a:pt x="120994" y="114955"/>
                      </a:cubicBezTo>
                      <a:cubicBezTo>
                        <a:pt x="123780" y="120929"/>
                        <a:pt x="127372" y="126540"/>
                        <a:pt x="131651" y="131566"/>
                      </a:cubicBezTo>
                      <a:cubicBezTo>
                        <a:pt x="133507" y="133765"/>
                        <a:pt x="136313" y="136046"/>
                        <a:pt x="138957" y="134896"/>
                      </a:cubicBezTo>
                      <a:cubicBezTo>
                        <a:pt x="139320" y="114532"/>
                        <a:pt x="128966" y="95237"/>
                        <a:pt x="116030" y="79636"/>
                      </a:cubicBezTo>
                      <a:cubicBezTo>
                        <a:pt x="122125" y="85893"/>
                        <a:pt x="129511" y="90858"/>
                        <a:pt x="137605" y="94147"/>
                      </a:cubicBezTo>
                      <a:cubicBezTo>
                        <a:pt x="127897" y="72673"/>
                        <a:pt x="108784" y="55639"/>
                        <a:pt x="86886" y="48232"/>
                      </a:cubicBezTo>
                      <a:cubicBezTo>
                        <a:pt x="101821" y="52087"/>
                        <a:pt x="114354" y="62057"/>
                        <a:pt x="128502" y="68152"/>
                      </a:cubicBezTo>
                      <a:cubicBezTo>
                        <a:pt x="129693" y="68677"/>
                        <a:pt x="131187" y="69121"/>
                        <a:pt x="132216" y="68314"/>
                      </a:cubicBezTo>
                      <a:cubicBezTo>
                        <a:pt x="129794" y="63934"/>
                        <a:pt x="126121" y="60382"/>
                        <a:pt x="122165" y="57335"/>
                      </a:cubicBezTo>
                      <a:cubicBezTo>
                        <a:pt x="106100" y="44963"/>
                        <a:pt x="85372" y="40361"/>
                        <a:pt x="65654" y="39150"/>
                      </a:cubicBezTo>
                      <a:cubicBezTo>
                        <a:pt x="78046" y="34205"/>
                        <a:pt x="92033" y="35578"/>
                        <a:pt x="105050" y="32651"/>
                      </a:cubicBezTo>
                      <a:cubicBezTo>
                        <a:pt x="106766" y="32268"/>
                        <a:pt x="108885" y="31259"/>
                        <a:pt x="108703" y="29503"/>
                      </a:cubicBezTo>
                      <a:cubicBezTo>
                        <a:pt x="108602" y="28453"/>
                        <a:pt x="107674" y="27707"/>
                        <a:pt x="106766" y="27182"/>
                      </a:cubicBezTo>
                      <a:cubicBezTo>
                        <a:pt x="102891" y="24921"/>
                        <a:pt x="98229" y="24498"/>
                        <a:pt x="93748" y="24296"/>
                      </a:cubicBezTo>
                      <a:cubicBezTo>
                        <a:pt x="76694" y="23569"/>
                        <a:pt x="59519" y="25567"/>
                        <a:pt x="43312" y="29624"/>
                      </a:cubicBezTo>
                      <a:cubicBezTo>
                        <a:pt x="52879" y="25769"/>
                        <a:pt x="61860" y="20421"/>
                        <a:pt x="69812" y="13861"/>
                      </a:cubicBezTo>
                      <a:cubicBezTo>
                        <a:pt x="71346" y="12590"/>
                        <a:pt x="73000" y="10612"/>
                        <a:pt x="72092" y="8836"/>
                      </a:cubicBezTo>
                      <a:cubicBezTo>
                        <a:pt x="71366" y="7403"/>
                        <a:pt x="69428" y="7161"/>
                        <a:pt x="67814" y="7181"/>
                      </a:cubicBezTo>
                      <a:cubicBezTo>
                        <a:pt x="51526" y="7443"/>
                        <a:pt x="36470" y="15355"/>
                        <a:pt x="22565" y="22439"/>
                      </a:cubicBezTo>
                      <a:cubicBezTo>
                        <a:pt x="25814" y="19230"/>
                        <a:pt x="29770" y="16828"/>
                        <a:pt x="33342" y="14003"/>
                      </a:cubicBezTo>
                      <a:cubicBezTo>
                        <a:pt x="36934" y="11177"/>
                        <a:pt x="40285" y="7746"/>
                        <a:pt x="41697" y="3387"/>
                      </a:cubicBezTo>
                      <a:cubicBezTo>
                        <a:pt x="41900" y="2761"/>
                        <a:pt x="42061" y="2075"/>
                        <a:pt x="41839" y="1449"/>
                      </a:cubicBezTo>
                      <a:cubicBezTo>
                        <a:pt x="41375" y="77"/>
                        <a:pt x="39518" y="-125"/>
                        <a:pt x="38065" y="57"/>
                      </a:cubicBezTo>
                      <a:cubicBezTo>
                        <a:pt x="32050" y="803"/>
                        <a:pt x="26540" y="3770"/>
                        <a:pt x="21495" y="7121"/>
                      </a:cubicBezTo>
                      <a:cubicBezTo>
                        <a:pt x="15259" y="11258"/>
                        <a:pt x="9486" y="16061"/>
                        <a:pt x="4259" y="21430"/>
                      </a:cubicBezTo>
                      <a:cubicBezTo>
                        <a:pt x="2261" y="23489"/>
                        <a:pt x="1" y="25810"/>
                        <a:pt x="1" y="276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98;p47">
                  <a:extLst>
                    <a:ext uri="{FF2B5EF4-FFF2-40B4-BE49-F238E27FC236}">
                      <a16:creationId xmlns:a16="http://schemas.microsoft.com/office/drawing/2014/main" id="{98963793-CA01-D0C7-096D-AE3792A43521}"/>
                    </a:ext>
                  </a:extLst>
                </p:cNvPr>
                <p:cNvSpPr/>
                <p:nvPr/>
              </p:nvSpPr>
              <p:spPr>
                <a:xfrm>
                  <a:off x="5013976" y="584523"/>
                  <a:ext cx="108687" cy="69590"/>
                </a:xfrm>
                <a:custGeom>
                  <a:avLst/>
                  <a:gdLst/>
                  <a:ahLst/>
                  <a:cxnLst/>
                  <a:rect l="l" t="t" r="r" b="b"/>
                  <a:pathLst>
                    <a:path w="108687" h="69590" extrusionOk="0">
                      <a:moveTo>
                        <a:pt x="108179" y="69591"/>
                      </a:moveTo>
                      <a:cubicBezTo>
                        <a:pt x="107998" y="69591"/>
                        <a:pt x="107836" y="69490"/>
                        <a:pt x="107735" y="69328"/>
                      </a:cubicBezTo>
                      <a:cubicBezTo>
                        <a:pt x="86382" y="30941"/>
                        <a:pt x="44282" y="4119"/>
                        <a:pt x="466" y="1011"/>
                      </a:cubicBezTo>
                      <a:cubicBezTo>
                        <a:pt x="183" y="1011"/>
                        <a:pt x="-19" y="748"/>
                        <a:pt x="1" y="466"/>
                      </a:cubicBezTo>
                      <a:cubicBezTo>
                        <a:pt x="1" y="183"/>
                        <a:pt x="264" y="-19"/>
                        <a:pt x="546" y="1"/>
                      </a:cubicBezTo>
                      <a:cubicBezTo>
                        <a:pt x="44706" y="3130"/>
                        <a:pt x="87129" y="30154"/>
                        <a:pt x="108623" y="68824"/>
                      </a:cubicBezTo>
                      <a:cubicBezTo>
                        <a:pt x="108765" y="69066"/>
                        <a:pt x="108664" y="69369"/>
                        <a:pt x="108422" y="69510"/>
                      </a:cubicBezTo>
                      <a:cubicBezTo>
                        <a:pt x="108341" y="69550"/>
                        <a:pt x="108260" y="69570"/>
                        <a:pt x="108179" y="695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2399;p47">
                <a:extLst>
                  <a:ext uri="{FF2B5EF4-FFF2-40B4-BE49-F238E27FC236}">
                    <a16:creationId xmlns:a16="http://schemas.microsoft.com/office/drawing/2014/main" id="{61CA82C2-2321-CD37-58F2-F99A0B237021}"/>
                  </a:ext>
                </a:extLst>
              </p:cNvPr>
              <p:cNvGrpSpPr/>
              <p:nvPr/>
            </p:nvGrpSpPr>
            <p:grpSpPr>
              <a:xfrm>
                <a:off x="4911545" y="560402"/>
                <a:ext cx="138397" cy="120681"/>
                <a:chOff x="4911545" y="560402"/>
                <a:chExt cx="138397" cy="120681"/>
              </a:xfrm>
            </p:grpSpPr>
            <p:sp>
              <p:nvSpPr>
                <p:cNvPr id="32" name="Google Shape;2400;p47">
                  <a:extLst>
                    <a:ext uri="{FF2B5EF4-FFF2-40B4-BE49-F238E27FC236}">
                      <a16:creationId xmlns:a16="http://schemas.microsoft.com/office/drawing/2014/main" id="{2593BC00-3633-60CF-E6F5-34FF3C6E097D}"/>
                    </a:ext>
                  </a:extLst>
                </p:cNvPr>
                <p:cNvSpPr/>
                <p:nvPr/>
              </p:nvSpPr>
              <p:spPr>
                <a:xfrm>
                  <a:off x="4911545" y="560402"/>
                  <a:ext cx="138397" cy="120681"/>
                </a:xfrm>
                <a:custGeom>
                  <a:avLst/>
                  <a:gdLst/>
                  <a:ahLst/>
                  <a:cxnLst/>
                  <a:rect l="l" t="t" r="r" b="b"/>
                  <a:pathLst>
                    <a:path w="138397" h="120681" extrusionOk="0">
                      <a:moveTo>
                        <a:pt x="26566" y="12759"/>
                      </a:moveTo>
                      <a:cubicBezTo>
                        <a:pt x="32217" y="7289"/>
                        <a:pt x="39564" y="3798"/>
                        <a:pt x="47193" y="1941"/>
                      </a:cubicBezTo>
                      <a:cubicBezTo>
                        <a:pt x="54822" y="84"/>
                        <a:pt x="62773" y="-198"/>
                        <a:pt x="70624" y="104"/>
                      </a:cubicBezTo>
                      <a:cubicBezTo>
                        <a:pt x="83218" y="609"/>
                        <a:pt x="96054" y="2789"/>
                        <a:pt x="106933" y="9126"/>
                      </a:cubicBezTo>
                      <a:cubicBezTo>
                        <a:pt x="107720" y="9590"/>
                        <a:pt x="108628" y="10317"/>
                        <a:pt x="108426" y="11225"/>
                      </a:cubicBezTo>
                      <a:cubicBezTo>
                        <a:pt x="108184" y="12375"/>
                        <a:pt x="106549" y="12395"/>
                        <a:pt x="105399" y="12153"/>
                      </a:cubicBezTo>
                      <a:cubicBezTo>
                        <a:pt x="95328" y="9933"/>
                        <a:pt x="85237" y="7713"/>
                        <a:pt x="74903" y="4948"/>
                      </a:cubicBezTo>
                      <a:cubicBezTo>
                        <a:pt x="95106" y="13768"/>
                        <a:pt x="115712" y="22850"/>
                        <a:pt x="131919" y="37805"/>
                      </a:cubicBezTo>
                      <a:cubicBezTo>
                        <a:pt x="135148" y="40792"/>
                        <a:pt x="138377" y="44445"/>
                        <a:pt x="138397" y="48845"/>
                      </a:cubicBezTo>
                      <a:cubicBezTo>
                        <a:pt x="135814" y="47957"/>
                        <a:pt x="133412" y="46625"/>
                        <a:pt x="131031" y="45273"/>
                      </a:cubicBezTo>
                      <a:cubicBezTo>
                        <a:pt x="118497" y="38229"/>
                        <a:pt x="105964" y="31205"/>
                        <a:pt x="92866" y="24041"/>
                      </a:cubicBezTo>
                      <a:cubicBezTo>
                        <a:pt x="103764" y="30842"/>
                        <a:pt x="114077" y="38572"/>
                        <a:pt x="123644" y="47170"/>
                      </a:cubicBezTo>
                      <a:cubicBezTo>
                        <a:pt x="127458" y="50601"/>
                        <a:pt x="131212" y="54234"/>
                        <a:pt x="133735" y="58694"/>
                      </a:cubicBezTo>
                      <a:cubicBezTo>
                        <a:pt x="134098" y="59360"/>
                        <a:pt x="134441" y="60228"/>
                        <a:pt x="133957" y="60813"/>
                      </a:cubicBezTo>
                      <a:cubicBezTo>
                        <a:pt x="133351" y="61580"/>
                        <a:pt x="132120" y="61096"/>
                        <a:pt x="131293" y="60551"/>
                      </a:cubicBezTo>
                      <a:cubicBezTo>
                        <a:pt x="120798" y="53608"/>
                        <a:pt x="110303" y="46665"/>
                        <a:pt x="99405" y="39601"/>
                      </a:cubicBezTo>
                      <a:cubicBezTo>
                        <a:pt x="105399" y="45051"/>
                        <a:pt x="111958" y="49874"/>
                        <a:pt x="117750" y="55546"/>
                      </a:cubicBezTo>
                      <a:cubicBezTo>
                        <a:pt x="123543" y="61217"/>
                        <a:pt x="128649" y="67897"/>
                        <a:pt x="130849" y="75688"/>
                      </a:cubicBezTo>
                      <a:cubicBezTo>
                        <a:pt x="131212" y="76999"/>
                        <a:pt x="131212" y="78856"/>
                        <a:pt x="129900" y="79220"/>
                      </a:cubicBezTo>
                      <a:cubicBezTo>
                        <a:pt x="129416" y="79341"/>
                        <a:pt x="128911" y="79220"/>
                        <a:pt x="128447" y="79038"/>
                      </a:cubicBezTo>
                      <a:cubicBezTo>
                        <a:pt x="125662" y="78009"/>
                        <a:pt x="123402" y="75970"/>
                        <a:pt x="121222" y="73972"/>
                      </a:cubicBezTo>
                      <a:cubicBezTo>
                        <a:pt x="114420" y="67756"/>
                        <a:pt x="107619" y="61499"/>
                        <a:pt x="100737" y="54839"/>
                      </a:cubicBezTo>
                      <a:cubicBezTo>
                        <a:pt x="111393" y="68119"/>
                        <a:pt x="118255" y="84427"/>
                        <a:pt x="120314" y="101340"/>
                      </a:cubicBezTo>
                      <a:cubicBezTo>
                        <a:pt x="120657" y="104205"/>
                        <a:pt x="120838" y="107314"/>
                        <a:pt x="119345" y="109816"/>
                      </a:cubicBezTo>
                      <a:cubicBezTo>
                        <a:pt x="118982" y="110422"/>
                        <a:pt x="118517" y="110987"/>
                        <a:pt x="117872" y="111209"/>
                      </a:cubicBezTo>
                      <a:cubicBezTo>
                        <a:pt x="116217" y="111814"/>
                        <a:pt x="114723" y="110058"/>
                        <a:pt x="113835" y="108545"/>
                      </a:cubicBezTo>
                      <a:cubicBezTo>
                        <a:pt x="107054" y="96980"/>
                        <a:pt x="101100" y="84931"/>
                        <a:pt x="95994" y="72902"/>
                      </a:cubicBezTo>
                      <a:cubicBezTo>
                        <a:pt x="98981" y="87454"/>
                        <a:pt x="101968" y="102369"/>
                        <a:pt x="99828" y="117062"/>
                      </a:cubicBezTo>
                      <a:cubicBezTo>
                        <a:pt x="99627" y="118414"/>
                        <a:pt x="99223" y="119988"/>
                        <a:pt x="97972" y="120513"/>
                      </a:cubicBezTo>
                      <a:cubicBezTo>
                        <a:pt x="96135" y="121280"/>
                        <a:pt x="94379" y="119282"/>
                        <a:pt x="93451" y="117526"/>
                      </a:cubicBezTo>
                      <a:cubicBezTo>
                        <a:pt x="85458" y="102530"/>
                        <a:pt x="82290" y="85537"/>
                        <a:pt x="78899" y="68442"/>
                      </a:cubicBezTo>
                      <a:cubicBezTo>
                        <a:pt x="79343" y="79583"/>
                        <a:pt x="79081" y="90764"/>
                        <a:pt x="78132" y="101884"/>
                      </a:cubicBezTo>
                      <a:cubicBezTo>
                        <a:pt x="77829" y="105396"/>
                        <a:pt x="77446" y="108948"/>
                        <a:pt x="76114" y="112198"/>
                      </a:cubicBezTo>
                      <a:cubicBezTo>
                        <a:pt x="75811" y="112944"/>
                        <a:pt x="75287" y="113772"/>
                        <a:pt x="74500" y="113792"/>
                      </a:cubicBezTo>
                      <a:cubicBezTo>
                        <a:pt x="73854" y="113792"/>
                        <a:pt x="73349" y="113267"/>
                        <a:pt x="72966" y="112743"/>
                      </a:cubicBezTo>
                      <a:cubicBezTo>
                        <a:pt x="70968" y="110018"/>
                        <a:pt x="70180" y="106627"/>
                        <a:pt x="69534" y="103317"/>
                      </a:cubicBezTo>
                      <a:cubicBezTo>
                        <a:pt x="66507" y="87696"/>
                        <a:pt x="65982" y="71712"/>
                        <a:pt x="66184" y="53406"/>
                      </a:cubicBezTo>
                      <a:cubicBezTo>
                        <a:pt x="63843" y="69451"/>
                        <a:pt x="59484" y="85214"/>
                        <a:pt x="53247" y="100169"/>
                      </a:cubicBezTo>
                      <a:cubicBezTo>
                        <a:pt x="52743" y="101380"/>
                        <a:pt x="52198" y="102611"/>
                        <a:pt x="51209" y="103459"/>
                      </a:cubicBezTo>
                      <a:cubicBezTo>
                        <a:pt x="50220" y="104306"/>
                        <a:pt x="48646" y="104629"/>
                        <a:pt x="47616" y="103822"/>
                      </a:cubicBezTo>
                      <a:cubicBezTo>
                        <a:pt x="46809" y="103196"/>
                        <a:pt x="46547" y="102106"/>
                        <a:pt x="46385" y="101097"/>
                      </a:cubicBezTo>
                      <a:cubicBezTo>
                        <a:pt x="45013" y="92964"/>
                        <a:pt x="45881" y="84628"/>
                        <a:pt x="46749" y="76414"/>
                      </a:cubicBezTo>
                      <a:cubicBezTo>
                        <a:pt x="48000" y="64708"/>
                        <a:pt x="49231" y="53023"/>
                        <a:pt x="50826" y="41256"/>
                      </a:cubicBezTo>
                      <a:cubicBezTo>
                        <a:pt x="44488" y="57463"/>
                        <a:pt x="38151" y="73710"/>
                        <a:pt x="30401" y="89291"/>
                      </a:cubicBezTo>
                      <a:cubicBezTo>
                        <a:pt x="29674" y="90724"/>
                        <a:pt x="28907" y="92217"/>
                        <a:pt x="27656" y="93206"/>
                      </a:cubicBezTo>
                      <a:cubicBezTo>
                        <a:pt x="26384" y="94195"/>
                        <a:pt x="24487" y="94578"/>
                        <a:pt x="23175" y="93630"/>
                      </a:cubicBezTo>
                      <a:cubicBezTo>
                        <a:pt x="21783" y="92621"/>
                        <a:pt x="21601" y="90623"/>
                        <a:pt x="21682" y="88907"/>
                      </a:cubicBezTo>
                      <a:cubicBezTo>
                        <a:pt x="21924" y="83700"/>
                        <a:pt x="23397" y="78654"/>
                        <a:pt x="24871" y="73649"/>
                      </a:cubicBezTo>
                      <a:cubicBezTo>
                        <a:pt x="28625" y="60793"/>
                        <a:pt x="32419" y="47937"/>
                        <a:pt x="36435" y="33910"/>
                      </a:cubicBezTo>
                      <a:cubicBezTo>
                        <a:pt x="27030" y="48320"/>
                        <a:pt x="17625" y="62730"/>
                        <a:pt x="8200" y="77141"/>
                      </a:cubicBezTo>
                      <a:cubicBezTo>
                        <a:pt x="7312" y="78513"/>
                        <a:pt x="6364" y="79926"/>
                        <a:pt x="4930" y="80713"/>
                      </a:cubicBezTo>
                      <a:cubicBezTo>
                        <a:pt x="3498" y="81500"/>
                        <a:pt x="1439" y="81379"/>
                        <a:pt x="531" y="80027"/>
                      </a:cubicBezTo>
                      <a:cubicBezTo>
                        <a:pt x="-34" y="79199"/>
                        <a:pt x="-34" y="78109"/>
                        <a:pt x="26" y="77121"/>
                      </a:cubicBezTo>
                      <a:cubicBezTo>
                        <a:pt x="410" y="71106"/>
                        <a:pt x="2549" y="65354"/>
                        <a:pt x="4809" y="59784"/>
                      </a:cubicBezTo>
                      <a:cubicBezTo>
                        <a:pt x="9512" y="48280"/>
                        <a:pt x="7231" y="31528"/>
                        <a:pt x="26627" y="127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401;p47">
                  <a:extLst>
                    <a:ext uri="{FF2B5EF4-FFF2-40B4-BE49-F238E27FC236}">
                      <a16:creationId xmlns:a16="http://schemas.microsoft.com/office/drawing/2014/main" id="{3022D577-04B8-D065-0DE7-502DB8A0DC59}"/>
                    </a:ext>
                  </a:extLst>
                </p:cNvPr>
                <p:cNvSpPr/>
                <p:nvPr/>
              </p:nvSpPr>
              <p:spPr>
                <a:xfrm>
                  <a:off x="4952937" y="563525"/>
                  <a:ext cx="50366" cy="62231"/>
                </a:xfrm>
                <a:custGeom>
                  <a:avLst/>
                  <a:gdLst/>
                  <a:ahLst/>
                  <a:cxnLst/>
                  <a:rect l="l" t="t" r="r" b="b"/>
                  <a:pathLst>
                    <a:path w="50366" h="62231" extrusionOk="0">
                      <a:moveTo>
                        <a:pt x="49880" y="62211"/>
                      </a:moveTo>
                      <a:cubicBezTo>
                        <a:pt x="49678" y="62211"/>
                        <a:pt x="49476" y="62070"/>
                        <a:pt x="49395" y="61868"/>
                      </a:cubicBezTo>
                      <a:cubicBezTo>
                        <a:pt x="41040" y="36640"/>
                        <a:pt x="23138" y="14439"/>
                        <a:pt x="251" y="937"/>
                      </a:cubicBezTo>
                      <a:cubicBezTo>
                        <a:pt x="9" y="796"/>
                        <a:pt x="-72" y="493"/>
                        <a:pt x="70" y="251"/>
                      </a:cubicBezTo>
                      <a:cubicBezTo>
                        <a:pt x="211" y="9"/>
                        <a:pt x="514" y="-72"/>
                        <a:pt x="756" y="70"/>
                      </a:cubicBezTo>
                      <a:cubicBezTo>
                        <a:pt x="23844" y="13693"/>
                        <a:pt x="41908" y="36115"/>
                        <a:pt x="50344" y="61565"/>
                      </a:cubicBezTo>
                      <a:cubicBezTo>
                        <a:pt x="50425" y="61828"/>
                        <a:pt x="50284" y="62110"/>
                        <a:pt x="50021" y="62211"/>
                      </a:cubicBezTo>
                      <a:cubicBezTo>
                        <a:pt x="49961" y="62211"/>
                        <a:pt x="49920" y="62231"/>
                        <a:pt x="49860" y="622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 name="Google Shape;2402;p47">
              <a:extLst>
                <a:ext uri="{FF2B5EF4-FFF2-40B4-BE49-F238E27FC236}">
                  <a16:creationId xmlns:a16="http://schemas.microsoft.com/office/drawing/2014/main" id="{8292610B-8B49-ADC3-5C19-1669E4C80D18}"/>
                </a:ext>
              </a:extLst>
            </p:cNvPr>
            <p:cNvGrpSpPr/>
            <p:nvPr/>
          </p:nvGrpSpPr>
          <p:grpSpPr>
            <a:xfrm>
              <a:off x="4838369" y="664160"/>
              <a:ext cx="162843" cy="191359"/>
              <a:chOff x="4838369" y="664160"/>
              <a:chExt cx="162843" cy="191359"/>
            </a:xfrm>
          </p:grpSpPr>
          <p:sp>
            <p:nvSpPr>
              <p:cNvPr id="24" name="Google Shape;2403;p47">
                <a:extLst>
                  <a:ext uri="{FF2B5EF4-FFF2-40B4-BE49-F238E27FC236}">
                    <a16:creationId xmlns:a16="http://schemas.microsoft.com/office/drawing/2014/main" id="{876A0236-DE19-21BC-E1FC-617B69AB65C1}"/>
                  </a:ext>
                </a:extLst>
              </p:cNvPr>
              <p:cNvSpPr/>
              <p:nvPr/>
            </p:nvSpPr>
            <p:spPr>
              <a:xfrm>
                <a:off x="4838369" y="664446"/>
                <a:ext cx="162843" cy="191073"/>
              </a:xfrm>
              <a:custGeom>
                <a:avLst/>
                <a:gdLst/>
                <a:ahLst/>
                <a:cxnLst/>
                <a:rect l="l" t="t" r="r" b="b"/>
                <a:pathLst>
                  <a:path w="162843" h="191073" extrusionOk="0">
                    <a:moveTo>
                      <a:pt x="89873" y="0"/>
                    </a:moveTo>
                    <a:cubicBezTo>
                      <a:pt x="67248" y="908"/>
                      <a:pt x="43453" y="2180"/>
                      <a:pt x="24320" y="14269"/>
                    </a:cubicBezTo>
                    <a:cubicBezTo>
                      <a:pt x="23372" y="14874"/>
                      <a:pt x="22403" y="15541"/>
                      <a:pt x="21878" y="16550"/>
                    </a:cubicBezTo>
                    <a:cubicBezTo>
                      <a:pt x="21374" y="17559"/>
                      <a:pt x="21515" y="18972"/>
                      <a:pt x="22484" y="19557"/>
                    </a:cubicBezTo>
                    <a:cubicBezTo>
                      <a:pt x="23049" y="19900"/>
                      <a:pt x="23755" y="19880"/>
                      <a:pt x="24421" y="19839"/>
                    </a:cubicBezTo>
                    <a:cubicBezTo>
                      <a:pt x="33443" y="19395"/>
                      <a:pt x="42444" y="18972"/>
                      <a:pt x="51466" y="18527"/>
                    </a:cubicBezTo>
                    <a:cubicBezTo>
                      <a:pt x="31162" y="24824"/>
                      <a:pt x="13321" y="38710"/>
                      <a:pt x="2220" y="56814"/>
                    </a:cubicBezTo>
                    <a:cubicBezTo>
                      <a:pt x="1555" y="57903"/>
                      <a:pt x="929" y="59357"/>
                      <a:pt x="1716" y="60366"/>
                    </a:cubicBezTo>
                    <a:cubicBezTo>
                      <a:pt x="2604" y="61496"/>
                      <a:pt x="4380" y="60991"/>
                      <a:pt x="5672" y="60386"/>
                    </a:cubicBezTo>
                    <a:cubicBezTo>
                      <a:pt x="16772" y="55260"/>
                      <a:pt x="27772" y="49931"/>
                      <a:pt x="38973" y="43655"/>
                    </a:cubicBezTo>
                    <a:cubicBezTo>
                      <a:pt x="28337" y="51364"/>
                      <a:pt x="18588" y="60305"/>
                      <a:pt x="10011" y="70275"/>
                    </a:cubicBezTo>
                    <a:cubicBezTo>
                      <a:pt x="6338" y="74534"/>
                      <a:pt x="2846" y="79055"/>
                      <a:pt x="586" y="84201"/>
                    </a:cubicBezTo>
                    <a:cubicBezTo>
                      <a:pt x="41" y="85432"/>
                      <a:pt x="-383" y="87027"/>
                      <a:pt x="545" y="88016"/>
                    </a:cubicBezTo>
                    <a:cubicBezTo>
                      <a:pt x="1635" y="89166"/>
                      <a:pt x="3553" y="88500"/>
                      <a:pt x="4945" y="87753"/>
                    </a:cubicBezTo>
                    <a:cubicBezTo>
                      <a:pt x="17701" y="80911"/>
                      <a:pt x="29830" y="72919"/>
                      <a:pt x="41153" y="62646"/>
                    </a:cubicBezTo>
                    <a:cubicBezTo>
                      <a:pt x="26480" y="77359"/>
                      <a:pt x="11282" y="92920"/>
                      <a:pt x="5228" y="112800"/>
                    </a:cubicBezTo>
                    <a:cubicBezTo>
                      <a:pt x="4703" y="114495"/>
                      <a:pt x="4501" y="116796"/>
                      <a:pt x="6075" y="117623"/>
                    </a:cubicBezTo>
                    <a:cubicBezTo>
                      <a:pt x="7387" y="118310"/>
                      <a:pt x="8921" y="117381"/>
                      <a:pt x="10092" y="116513"/>
                    </a:cubicBezTo>
                    <a:cubicBezTo>
                      <a:pt x="22625" y="107088"/>
                      <a:pt x="34391" y="96654"/>
                      <a:pt x="45250" y="85594"/>
                    </a:cubicBezTo>
                    <a:cubicBezTo>
                      <a:pt x="31626" y="100973"/>
                      <a:pt x="17761" y="116715"/>
                      <a:pt x="9749" y="135626"/>
                    </a:cubicBezTo>
                    <a:cubicBezTo>
                      <a:pt x="8457" y="138674"/>
                      <a:pt x="7307" y="142105"/>
                      <a:pt x="8376" y="145233"/>
                    </a:cubicBezTo>
                    <a:cubicBezTo>
                      <a:pt x="8679" y="146121"/>
                      <a:pt x="9204" y="146989"/>
                      <a:pt x="10051" y="147413"/>
                    </a:cubicBezTo>
                    <a:cubicBezTo>
                      <a:pt x="11424" y="148099"/>
                      <a:pt x="13038" y="147372"/>
                      <a:pt x="14370" y="146605"/>
                    </a:cubicBezTo>
                    <a:cubicBezTo>
                      <a:pt x="25087" y="140349"/>
                      <a:pt x="33382" y="130762"/>
                      <a:pt x="41617" y="120590"/>
                    </a:cubicBezTo>
                    <a:cubicBezTo>
                      <a:pt x="34634" y="131872"/>
                      <a:pt x="28801" y="143861"/>
                      <a:pt x="24260" y="156333"/>
                    </a:cubicBezTo>
                    <a:cubicBezTo>
                      <a:pt x="21717" y="163296"/>
                      <a:pt x="19577" y="170522"/>
                      <a:pt x="19477" y="177929"/>
                    </a:cubicBezTo>
                    <a:cubicBezTo>
                      <a:pt x="19456" y="179906"/>
                      <a:pt x="19779" y="182248"/>
                      <a:pt x="21495" y="183216"/>
                    </a:cubicBezTo>
                    <a:cubicBezTo>
                      <a:pt x="23432" y="184306"/>
                      <a:pt x="25814" y="182974"/>
                      <a:pt x="27509" y="181541"/>
                    </a:cubicBezTo>
                    <a:cubicBezTo>
                      <a:pt x="41233" y="170138"/>
                      <a:pt x="46057" y="151348"/>
                      <a:pt x="56673" y="136696"/>
                    </a:cubicBezTo>
                    <a:cubicBezTo>
                      <a:pt x="51991" y="152297"/>
                      <a:pt x="44301" y="167232"/>
                      <a:pt x="42868" y="183459"/>
                    </a:cubicBezTo>
                    <a:cubicBezTo>
                      <a:pt x="42646" y="185901"/>
                      <a:pt x="42767" y="188767"/>
                      <a:pt x="44725" y="190240"/>
                    </a:cubicBezTo>
                    <a:cubicBezTo>
                      <a:pt x="46420" y="191491"/>
                      <a:pt x="48802" y="191148"/>
                      <a:pt x="50780" y="190422"/>
                    </a:cubicBezTo>
                    <a:cubicBezTo>
                      <a:pt x="58126" y="187657"/>
                      <a:pt x="62889" y="180572"/>
                      <a:pt x="66320" y="173488"/>
                    </a:cubicBezTo>
                    <a:cubicBezTo>
                      <a:pt x="72314" y="161117"/>
                      <a:pt x="75705" y="147493"/>
                      <a:pt x="76553" y="132599"/>
                    </a:cubicBezTo>
                    <a:cubicBezTo>
                      <a:pt x="78167" y="142892"/>
                      <a:pt x="80004" y="153165"/>
                      <a:pt x="82062" y="163397"/>
                    </a:cubicBezTo>
                    <a:cubicBezTo>
                      <a:pt x="82688" y="166465"/>
                      <a:pt x="83354" y="169593"/>
                      <a:pt x="85009" y="172257"/>
                    </a:cubicBezTo>
                    <a:cubicBezTo>
                      <a:pt x="85393" y="172883"/>
                      <a:pt x="85897" y="173509"/>
                      <a:pt x="86583" y="173731"/>
                    </a:cubicBezTo>
                    <a:cubicBezTo>
                      <a:pt x="88359" y="174276"/>
                      <a:pt x="89631" y="172035"/>
                      <a:pt x="90095" y="170219"/>
                    </a:cubicBezTo>
                    <a:cubicBezTo>
                      <a:pt x="94414" y="153326"/>
                      <a:pt x="94616" y="135404"/>
                      <a:pt x="91084" y="118411"/>
                    </a:cubicBezTo>
                    <a:cubicBezTo>
                      <a:pt x="95726" y="128078"/>
                      <a:pt x="100348" y="137745"/>
                      <a:pt x="104990" y="147413"/>
                    </a:cubicBezTo>
                    <a:cubicBezTo>
                      <a:pt x="106261" y="150077"/>
                      <a:pt x="107573" y="152801"/>
                      <a:pt x="109531" y="155021"/>
                    </a:cubicBezTo>
                    <a:cubicBezTo>
                      <a:pt x="110096" y="155667"/>
                      <a:pt x="110822" y="156333"/>
                      <a:pt x="111690" y="156313"/>
                    </a:cubicBezTo>
                    <a:cubicBezTo>
                      <a:pt x="113305" y="156273"/>
                      <a:pt x="113910" y="154214"/>
                      <a:pt x="113991" y="152600"/>
                    </a:cubicBezTo>
                    <a:cubicBezTo>
                      <a:pt x="114899" y="136716"/>
                      <a:pt x="111448" y="120631"/>
                      <a:pt x="104445" y="105635"/>
                    </a:cubicBezTo>
                    <a:cubicBezTo>
                      <a:pt x="111710" y="114576"/>
                      <a:pt x="119037" y="123456"/>
                      <a:pt x="126403" y="132316"/>
                    </a:cubicBezTo>
                    <a:cubicBezTo>
                      <a:pt x="127473" y="133588"/>
                      <a:pt x="128987" y="135000"/>
                      <a:pt x="130561" y="134456"/>
                    </a:cubicBezTo>
                    <a:cubicBezTo>
                      <a:pt x="131630" y="134072"/>
                      <a:pt x="132216" y="132902"/>
                      <a:pt x="132559" y="131832"/>
                    </a:cubicBezTo>
                    <a:cubicBezTo>
                      <a:pt x="134113" y="127028"/>
                      <a:pt x="133608" y="121761"/>
                      <a:pt x="132276" y="116897"/>
                    </a:cubicBezTo>
                    <a:cubicBezTo>
                      <a:pt x="128946" y="104707"/>
                      <a:pt x="120732" y="94555"/>
                      <a:pt x="112619" y="84040"/>
                    </a:cubicBezTo>
                    <a:cubicBezTo>
                      <a:pt x="120450" y="90296"/>
                      <a:pt x="125939" y="99298"/>
                      <a:pt x="134355" y="104727"/>
                    </a:cubicBezTo>
                    <a:cubicBezTo>
                      <a:pt x="136151" y="105877"/>
                      <a:pt x="138351" y="106886"/>
                      <a:pt x="140329" y="106079"/>
                    </a:cubicBezTo>
                    <a:cubicBezTo>
                      <a:pt x="143094" y="104949"/>
                      <a:pt x="143478" y="101195"/>
                      <a:pt x="143013" y="98248"/>
                    </a:cubicBezTo>
                    <a:cubicBezTo>
                      <a:pt x="141096" y="85796"/>
                      <a:pt x="132700" y="75442"/>
                      <a:pt x="125899" y="64443"/>
                    </a:cubicBezTo>
                    <a:cubicBezTo>
                      <a:pt x="132781" y="71365"/>
                      <a:pt x="139865" y="78106"/>
                      <a:pt x="147110" y="84645"/>
                    </a:cubicBezTo>
                    <a:cubicBezTo>
                      <a:pt x="148079" y="85533"/>
                      <a:pt x="149432" y="86462"/>
                      <a:pt x="150602" y="85856"/>
                    </a:cubicBezTo>
                    <a:cubicBezTo>
                      <a:pt x="151631" y="85331"/>
                      <a:pt x="151813" y="83959"/>
                      <a:pt x="151753" y="82809"/>
                    </a:cubicBezTo>
                    <a:cubicBezTo>
                      <a:pt x="151510" y="77884"/>
                      <a:pt x="149371" y="73262"/>
                      <a:pt x="146989" y="68943"/>
                    </a:cubicBezTo>
                    <a:cubicBezTo>
                      <a:pt x="140430" y="57137"/>
                      <a:pt x="131610" y="46561"/>
                      <a:pt x="121660" y="36429"/>
                    </a:cubicBezTo>
                    <a:cubicBezTo>
                      <a:pt x="130480" y="40970"/>
                      <a:pt x="139280" y="45532"/>
                      <a:pt x="148099" y="50073"/>
                    </a:cubicBezTo>
                    <a:cubicBezTo>
                      <a:pt x="150118" y="51122"/>
                      <a:pt x="152237" y="52192"/>
                      <a:pt x="154518" y="52151"/>
                    </a:cubicBezTo>
                    <a:cubicBezTo>
                      <a:pt x="155426" y="52151"/>
                      <a:pt x="156374" y="51929"/>
                      <a:pt x="157020" y="51304"/>
                    </a:cubicBezTo>
                    <a:cubicBezTo>
                      <a:pt x="158332" y="50032"/>
                      <a:pt x="157847" y="47853"/>
                      <a:pt x="157121" y="46198"/>
                    </a:cubicBezTo>
                    <a:cubicBezTo>
                      <a:pt x="154295" y="39618"/>
                      <a:pt x="149290" y="34149"/>
                      <a:pt x="143639" y="29769"/>
                    </a:cubicBezTo>
                    <a:cubicBezTo>
                      <a:pt x="137988" y="25390"/>
                      <a:pt x="131610" y="21979"/>
                      <a:pt x="125616" y="17983"/>
                    </a:cubicBezTo>
                    <a:cubicBezTo>
                      <a:pt x="134900" y="21696"/>
                      <a:pt x="144164" y="25410"/>
                      <a:pt x="153448" y="29123"/>
                    </a:cubicBezTo>
                    <a:cubicBezTo>
                      <a:pt x="156394" y="30314"/>
                      <a:pt x="159583" y="31505"/>
                      <a:pt x="162671" y="30798"/>
                    </a:cubicBezTo>
                    <a:cubicBezTo>
                      <a:pt x="163640" y="26600"/>
                      <a:pt x="160350" y="22645"/>
                      <a:pt x="156980" y="19960"/>
                    </a:cubicBezTo>
                    <a:cubicBezTo>
                      <a:pt x="149411" y="13926"/>
                      <a:pt x="140248" y="10293"/>
                      <a:pt x="131025" y="7367"/>
                    </a:cubicBezTo>
                    <a:cubicBezTo>
                      <a:pt x="116655" y="2826"/>
                      <a:pt x="101761" y="-424"/>
                      <a:pt x="89913" y="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404;p47">
                <a:extLst>
                  <a:ext uri="{FF2B5EF4-FFF2-40B4-BE49-F238E27FC236}">
                    <a16:creationId xmlns:a16="http://schemas.microsoft.com/office/drawing/2014/main" id="{5FC1001B-5CFF-D520-F6B2-CA6E18201823}"/>
                  </a:ext>
                </a:extLst>
              </p:cNvPr>
              <p:cNvSpPr/>
              <p:nvPr/>
            </p:nvSpPr>
            <p:spPr>
              <a:xfrm>
                <a:off x="4890227" y="664160"/>
                <a:ext cx="38786" cy="129191"/>
              </a:xfrm>
              <a:custGeom>
                <a:avLst/>
                <a:gdLst/>
                <a:ahLst/>
                <a:cxnLst/>
                <a:rect l="l" t="t" r="r" b="b"/>
                <a:pathLst>
                  <a:path w="38786" h="129191" extrusionOk="0">
                    <a:moveTo>
                      <a:pt x="496" y="129172"/>
                    </a:moveTo>
                    <a:cubicBezTo>
                      <a:pt x="496" y="129172"/>
                      <a:pt x="436" y="129172"/>
                      <a:pt x="415" y="129172"/>
                    </a:cubicBezTo>
                    <a:cubicBezTo>
                      <a:pt x="133" y="129131"/>
                      <a:pt x="-49" y="128869"/>
                      <a:pt x="12" y="128587"/>
                    </a:cubicBezTo>
                    <a:cubicBezTo>
                      <a:pt x="3180" y="110644"/>
                      <a:pt x="7762" y="92702"/>
                      <a:pt x="12202" y="75365"/>
                    </a:cubicBezTo>
                    <a:cubicBezTo>
                      <a:pt x="18680" y="50036"/>
                      <a:pt x="25381" y="23860"/>
                      <a:pt x="37834" y="266"/>
                    </a:cubicBezTo>
                    <a:cubicBezTo>
                      <a:pt x="37955" y="24"/>
                      <a:pt x="38278" y="-77"/>
                      <a:pt x="38520" y="65"/>
                    </a:cubicBezTo>
                    <a:cubicBezTo>
                      <a:pt x="38762" y="186"/>
                      <a:pt x="38863" y="509"/>
                      <a:pt x="38722" y="751"/>
                    </a:cubicBezTo>
                    <a:cubicBezTo>
                      <a:pt x="26350" y="24243"/>
                      <a:pt x="19649" y="50359"/>
                      <a:pt x="13191" y="75628"/>
                    </a:cubicBezTo>
                    <a:cubicBezTo>
                      <a:pt x="8751" y="92944"/>
                      <a:pt x="4169" y="110846"/>
                      <a:pt x="1001" y="128768"/>
                    </a:cubicBezTo>
                    <a:cubicBezTo>
                      <a:pt x="960" y="129010"/>
                      <a:pt x="738" y="129192"/>
                      <a:pt x="496" y="129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2405;p47">
              <a:extLst>
                <a:ext uri="{FF2B5EF4-FFF2-40B4-BE49-F238E27FC236}">
                  <a16:creationId xmlns:a16="http://schemas.microsoft.com/office/drawing/2014/main" id="{843AB558-DD8D-3BCE-6B4B-3D998ED23D5E}"/>
                </a:ext>
              </a:extLst>
            </p:cNvPr>
            <p:cNvGrpSpPr/>
            <p:nvPr/>
          </p:nvGrpSpPr>
          <p:grpSpPr>
            <a:xfrm>
              <a:off x="4939816" y="770925"/>
              <a:ext cx="162843" cy="191380"/>
              <a:chOff x="4939816" y="770925"/>
              <a:chExt cx="162843" cy="191380"/>
            </a:xfrm>
          </p:grpSpPr>
          <p:sp>
            <p:nvSpPr>
              <p:cNvPr id="22" name="Google Shape;2406;p47">
                <a:extLst>
                  <a:ext uri="{FF2B5EF4-FFF2-40B4-BE49-F238E27FC236}">
                    <a16:creationId xmlns:a16="http://schemas.microsoft.com/office/drawing/2014/main" id="{8A1247A2-3770-523C-C687-0995468103E6}"/>
                  </a:ext>
                </a:extLst>
              </p:cNvPr>
              <p:cNvSpPr/>
              <p:nvPr/>
            </p:nvSpPr>
            <p:spPr>
              <a:xfrm>
                <a:off x="4939816" y="771224"/>
                <a:ext cx="162843" cy="191081"/>
              </a:xfrm>
              <a:custGeom>
                <a:avLst/>
                <a:gdLst/>
                <a:ahLst/>
                <a:cxnLst/>
                <a:rect l="l" t="t" r="r" b="b"/>
                <a:pathLst>
                  <a:path w="162843" h="191081" extrusionOk="0">
                    <a:moveTo>
                      <a:pt x="72970" y="7"/>
                    </a:moveTo>
                    <a:cubicBezTo>
                      <a:pt x="95595" y="916"/>
                      <a:pt x="119390" y="2187"/>
                      <a:pt x="138523" y="14276"/>
                    </a:cubicBezTo>
                    <a:cubicBezTo>
                      <a:pt x="139471" y="14882"/>
                      <a:pt x="140440" y="15548"/>
                      <a:pt x="140965" y="16557"/>
                    </a:cubicBezTo>
                    <a:cubicBezTo>
                      <a:pt x="141490" y="17566"/>
                      <a:pt x="141328" y="18979"/>
                      <a:pt x="140360" y="19564"/>
                    </a:cubicBezTo>
                    <a:cubicBezTo>
                      <a:pt x="139794" y="19907"/>
                      <a:pt x="139088" y="19887"/>
                      <a:pt x="138422" y="19847"/>
                    </a:cubicBezTo>
                    <a:cubicBezTo>
                      <a:pt x="129400" y="19403"/>
                      <a:pt x="120399" y="18979"/>
                      <a:pt x="111377" y="18535"/>
                    </a:cubicBezTo>
                    <a:cubicBezTo>
                      <a:pt x="131681" y="24832"/>
                      <a:pt x="149522" y="38717"/>
                      <a:pt x="160623" y="56821"/>
                    </a:cubicBezTo>
                    <a:cubicBezTo>
                      <a:pt x="161289" y="57911"/>
                      <a:pt x="161914" y="59364"/>
                      <a:pt x="161127" y="60373"/>
                    </a:cubicBezTo>
                    <a:cubicBezTo>
                      <a:pt x="160239" y="61503"/>
                      <a:pt x="158463" y="60999"/>
                      <a:pt x="157171" y="60393"/>
                    </a:cubicBezTo>
                    <a:cubicBezTo>
                      <a:pt x="146071" y="55267"/>
                      <a:pt x="135072" y="49939"/>
                      <a:pt x="123870" y="43662"/>
                    </a:cubicBezTo>
                    <a:cubicBezTo>
                      <a:pt x="134507" y="51372"/>
                      <a:pt x="144255" y="60313"/>
                      <a:pt x="152832" y="70283"/>
                    </a:cubicBezTo>
                    <a:cubicBezTo>
                      <a:pt x="156506" y="74541"/>
                      <a:pt x="159997" y="79062"/>
                      <a:pt x="162257" y="84209"/>
                    </a:cubicBezTo>
                    <a:cubicBezTo>
                      <a:pt x="162802" y="85440"/>
                      <a:pt x="163226" y="87034"/>
                      <a:pt x="162298" y="88023"/>
                    </a:cubicBezTo>
                    <a:cubicBezTo>
                      <a:pt x="161208" y="89174"/>
                      <a:pt x="159291" y="88508"/>
                      <a:pt x="157898" y="87761"/>
                    </a:cubicBezTo>
                    <a:cubicBezTo>
                      <a:pt x="145143" y="80919"/>
                      <a:pt x="133013" y="72927"/>
                      <a:pt x="121691" y="62654"/>
                    </a:cubicBezTo>
                    <a:cubicBezTo>
                      <a:pt x="136363" y="77367"/>
                      <a:pt x="151561" y="92928"/>
                      <a:pt x="157615" y="112807"/>
                    </a:cubicBezTo>
                    <a:cubicBezTo>
                      <a:pt x="158140" y="114503"/>
                      <a:pt x="158342" y="116803"/>
                      <a:pt x="156768" y="117631"/>
                    </a:cubicBezTo>
                    <a:cubicBezTo>
                      <a:pt x="155456" y="118317"/>
                      <a:pt x="153922" y="117389"/>
                      <a:pt x="152751" y="116521"/>
                    </a:cubicBezTo>
                    <a:cubicBezTo>
                      <a:pt x="140218" y="107096"/>
                      <a:pt x="128452" y="96661"/>
                      <a:pt x="117594" y="85601"/>
                    </a:cubicBezTo>
                    <a:cubicBezTo>
                      <a:pt x="131217" y="100980"/>
                      <a:pt x="145082" y="116723"/>
                      <a:pt x="153095" y="135634"/>
                    </a:cubicBezTo>
                    <a:cubicBezTo>
                      <a:pt x="154386" y="138681"/>
                      <a:pt x="155537" y="142112"/>
                      <a:pt x="154467" y="145240"/>
                    </a:cubicBezTo>
                    <a:cubicBezTo>
                      <a:pt x="154164" y="146128"/>
                      <a:pt x="153640" y="146996"/>
                      <a:pt x="152792" y="147420"/>
                    </a:cubicBezTo>
                    <a:cubicBezTo>
                      <a:pt x="151420" y="148106"/>
                      <a:pt x="149805" y="147380"/>
                      <a:pt x="148473" y="146613"/>
                    </a:cubicBezTo>
                    <a:cubicBezTo>
                      <a:pt x="137756" y="140356"/>
                      <a:pt x="129461" y="130770"/>
                      <a:pt x="121226" y="120598"/>
                    </a:cubicBezTo>
                    <a:cubicBezTo>
                      <a:pt x="128210" y="131880"/>
                      <a:pt x="134042" y="143868"/>
                      <a:pt x="138583" y="156341"/>
                    </a:cubicBezTo>
                    <a:cubicBezTo>
                      <a:pt x="141126" y="163304"/>
                      <a:pt x="143266" y="170529"/>
                      <a:pt x="143367" y="177936"/>
                    </a:cubicBezTo>
                    <a:cubicBezTo>
                      <a:pt x="143387" y="179914"/>
                      <a:pt x="143064" y="182255"/>
                      <a:pt x="141348" y="183224"/>
                    </a:cubicBezTo>
                    <a:cubicBezTo>
                      <a:pt x="139411" y="184314"/>
                      <a:pt x="137029" y="182982"/>
                      <a:pt x="135334" y="181549"/>
                    </a:cubicBezTo>
                    <a:cubicBezTo>
                      <a:pt x="121610" y="170146"/>
                      <a:pt x="116786" y="151356"/>
                      <a:pt x="106170" y="136703"/>
                    </a:cubicBezTo>
                    <a:cubicBezTo>
                      <a:pt x="110853" y="152304"/>
                      <a:pt x="118542" y="167239"/>
                      <a:pt x="119975" y="183466"/>
                    </a:cubicBezTo>
                    <a:cubicBezTo>
                      <a:pt x="120197" y="185908"/>
                      <a:pt x="120076" y="188774"/>
                      <a:pt x="118118" y="190247"/>
                    </a:cubicBezTo>
                    <a:cubicBezTo>
                      <a:pt x="116423" y="191499"/>
                      <a:pt x="114042" y="191156"/>
                      <a:pt x="112064" y="190429"/>
                    </a:cubicBezTo>
                    <a:cubicBezTo>
                      <a:pt x="104717" y="187664"/>
                      <a:pt x="99954" y="180580"/>
                      <a:pt x="96523" y="173496"/>
                    </a:cubicBezTo>
                    <a:cubicBezTo>
                      <a:pt x="90529" y="161124"/>
                      <a:pt x="87138" y="147501"/>
                      <a:pt x="86291" y="132606"/>
                    </a:cubicBezTo>
                    <a:cubicBezTo>
                      <a:pt x="84676" y="142899"/>
                      <a:pt x="82840" y="153172"/>
                      <a:pt x="80781" y="163405"/>
                    </a:cubicBezTo>
                    <a:cubicBezTo>
                      <a:pt x="80155" y="166472"/>
                      <a:pt x="79489" y="169601"/>
                      <a:pt x="77834" y="172265"/>
                    </a:cubicBezTo>
                    <a:cubicBezTo>
                      <a:pt x="77451" y="172890"/>
                      <a:pt x="76946" y="173516"/>
                      <a:pt x="76260" y="173738"/>
                    </a:cubicBezTo>
                    <a:cubicBezTo>
                      <a:pt x="74484" y="174283"/>
                      <a:pt x="73212" y="172043"/>
                      <a:pt x="72748" y="170226"/>
                    </a:cubicBezTo>
                    <a:cubicBezTo>
                      <a:pt x="68429" y="153334"/>
                      <a:pt x="68227" y="135412"/>
                      <a:pt x="71759" y="118418"/>
                    </a:cubicBezTo>
                    <a:cubicBezTo>
                      <a:pt x="67117" y="128085"/>
                      <a:pt x="62495" y="137753"/>
                      <a:pt x="57854" y="147420"/>
                    </a:cubicBezTo>
                    <a:cubicBezTo>
                      <a:pt x="56582" y="150084"/>
                      <a:pt x="55270" y="152809"/>
                      <a:pt x="53313" y="155029"/>
                    </a:cubicBezTo>
                    <a:cubicBezTo>
                      <a:pt x="52747" y="155675"/>
                      <a:pt x="52021" y="156341"/>
                      <a:pt x="51153" y="156321"/>
                    </a:cubicBezTo>
                    <a:cubicBezTo>
                      <a:pt x="49538" y="156280"/>
                      <a:pt x="48933" y="154222"/>
                      <a:pt x="48852" y="152607"/>
                    </a:cubicBezTo>
                    <a:cubicBezTo>
                      <a:pt x="47944" y="136723"/>
                      <a:pt x="51395" y="120638"/>
                      <a:pt x="58398" y="105642"/>
                    </a:cubicBezTo>
                    <a:cubicBezTo>
                      <a:pt x="51133" y="114583"/>
                      <a:pt x="43806" y="123464"/>
                      <a:pt x="36440" y="132324"/>
                    </a:cubicBezTo>
                    <a:cubicBezTo>
                      <a:pt x="35370" y="133595"/>
                      <a:pt x="33857" y="135008"/>
                      <a:pt x="32282" y="134463"/>
                    </a:cubicBezTo>
                    <a:cubicBezTo>
                      <a:pt x="31213" y="134080"/>
                      <a:pt x="30647" y="132909"/>
                      <a:pt x="30284" y="131819"/>
                    </a:cubicBezTo>
                    <a:cubicBezTo>
                      <a:pt x="28730" y="127016"/>
                      <a:pt x="29235" y="121748"/>
                      <a:pt x="30567" y="116884"/>
                    </a:cubicBezTo>
                    <a:cubicBezTo>
                      <a:pt x="33897" y="104694"/>
                      <a:pt x="42111" y="94542"/>
                      <a:pt x="50225" y="84027"/>
                    </a:cubicBezTo>
                    <a:cubicBezTo>
                      <a:pt x="42394" y="90284"/>
                      <a:pt x="36904" y="99285"/>
                      <a:pt x="28488" y="104714"/>
                    </a:cubicBezTo>
                    <a:cubicBezTo>
                      <a:pt x="26692" y="105864"/>
                      <a:pt x="24492" y="106874"/>
                      <a:pt x="22514" y="106066"/>
                    </a:cubicBezTo>
                    <a:cubicBezTo>
                      <a:pt x="19749" y="104936"/>
                      <a:pt x="19366" y="101182"/>
                      <a:pt x="19830" y="98235"/>
                    </a:cubicBezTo>
                    <a:cubicBezTo>
                      <a:pt x="21747" y="85783"/>
                      <a:pt x="30143" y="75429"/>
                      <a:pt x="36944" y="64430"/>
                    </a:cubicBezTo>
                    <a:cubicBezTo>
                      <a:pt x="30062" y="71352"/>
                      <a:pt x="22978" y="78093"/>
                      <a:pt x="15733" y="84633"/>
                    </a:cubicBezTo>
                    <a:cubicBezTo>
                      <a:pt x="14764" y="85521"/>
                      <a:pt x="13412" y="86449"/>
                      <a:pt x="12241" y="85843"/>
                    </a:cubicBezTo>
                    <a:cubicBezTo>
                      <a:pt x="11212" y="85319"/>
                      <a:pt x="11030" y="83946"/>
                      <a:pt x="11091" y="82796"/>
                    </a:cubicBezTo>
                    <a:cubicBezTo>
                      <a:pt x="11333" y="77871"/>
                      <a:pt x="13472" y="73250"/>
                      <a:pt x="15854" y="68931"/>
                    </a:cubicBezTo>
                    <a:cubicBezTo>
                      <a:pt x="22413" y="57124"/>
                      <a:pt x="31233" y="46548"/>
                      <a:pt x="41183" y="36417"/>
                    </a:cubicBezTo>
                    <a:cubicBezTo>
                      <a:pt x="32363" y="40958"/>
                      <a:pt x="23564" y="45519"/>
                      <a:pt x="14744" y="50060"/>
                    </a:cubicBezTo>
                    <a:cubicBezTo>
                      <a:pt x="12725" y="51109"/>
                      <a:pt x="10606" y="52179"/>
                      <a:pt x="8326" y="52139"/>
                    </a:cubicBezTo>
                    <a:cubicBezTo>
                      <a:pt x="7418" y="52139"/>
                      <a:pt x="6469" y="51917"/>
                      <a:pt x="5823" y="51291"/>
                    </a:cubicBezTo>
                    <a:cubicBezTo>
                      <a:pt x="4511" y="50020"/>
                      <a:pt x="4996" y="47840"/>
                      <a:pt x="5722" y="46185"/>
                    </a:cubicBezTo>
                    <a:cubicBezTo>
                      <a:pt x="8548" y="39605"/>
                      <a:pt x="13553" y="34136"/>
                      <a:pt x="19204" y="29756"/>
                    </a:cubicBezTo>
                    <a:cubicBezTo>
                      <a:pt x="24855" y="25377"/>
                      <a:pt x="31233" y="21966"/>
                      <a:pt x="37227" y="17970"/>
                    </a:cubicBezTo>
                    <a:cubicBezTo>
                      <a:pt x="27943" y="21683"/>
                      <a:pt x="18679" y="25397"/>
                      <a:pt x="9396" y="29111"/>
                    </a:cubicBezTo>
                    <a:cubicBezTo>
                      <a:pt x="6449" y="30301"/>
                      <a:pt x="3260" y="31492"/>
                      <a:pt x="172" y="30786"/>
                    </a:cubicBezTo>
                    <a:cubicBezTo>
                      <a:pt x="-797" y="26588"/>
                      <a:pt x="2493" y="22632"/>
                      <a:pt x="5864" y="19948"/>
                    </a:cubicBezTo>
                    <a:cubicBezTo>
                      <a:pt x="13432" y="13913"/>
                      <a:pt x="22595" y="10280"/>
                      <a:pt x="31818" y="7354"/>
                    </a:cubicBezTo>
                    <a:cubicBezTo>
                      <a:pt x="46188" y="2813"/>
                      <a:pt x="61083" y="-437"/>
                      <a:pt x="72930" y="4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07;p47">
                <a:extLst>
                  <a:ext uri="{FF2B5EF4-FFF2-40B4-BE49-F238E27FC236}">
                    <a16:creationId xmlns:a16="http://schemas.microsoft.com/office/drawing/2014/main" id="{6F813AE0-573B-9EE5-BCBB-15FC86D59179}"/>
                  </a:ext>
                </a:extLst>
              </p:cNvPr>
              <p:cNvSpPr/>
              <p:nvPr/>
            </p:nvSpPr>
            <p:spPr>
              <a:xfrm>
                <a:off x="5012025" y="770925"/>
                <a:ext cx="38771" cy="129191"/>
              </a:xfrm>
              <a:custGeom>
                <a:avLst/>
                <a:gdLst/>
                <a:ahLst/>
                <a:cxnLst/>
                <a:rect l="l" t="t" r="r" b="b"/>
                <a:pathLst>
                  <a:path w="38771" h="129191" extrusionOk="0">
                    <a:moveTo>
                      <a:pt x="38281" y="129192"/>
                    </a:moveTo>
                    <a:cubicBezTo>
                      <a:pt x="38039" y="129192"/>
                      <a:pt x="37837" y="129031"/>
                      <a:pt x="37777" y="128768"/>
                    </a:cubicBezTo>
                    <a:cubicBezTo>
                      <a:pt x="34608" y="110866"/>
                      <a:pt x="30027" y="92944"/>
                      <a:pt x="25586" y="75628"/>
                    </a:cubicBezTo>
                    <a:cubicBezTo>
                      <a:pt x="19128" y="50359"/>
                      <a:pt x="12427" y="24243"/>
                      <a:pt x="56" y="751"/>
                    </a:cubicBezTo>
                    <a:cubicBezTo>
                      <a:pt x="-65" y="509"/>
                      <a:pt x="15" y="206"/>
                      <a:pt x="258" y="65"/>
                    </a:cubicBezTo>
                    <a:cubicBezTo>
                      <a:pt x="500" y="-77"/>
                      <a:pt x="803" y="24"/>
                      <a:pt x="944" y="266"/>
                    </a:cubicBezTo>
                    <a:cubicBezTo>
                      <a:pt x="13376" y="23880"/>
                      <a:pt x="20077" y="50057"/>
                      <a:pt x="26575" y="75365"/>
                    </a:cubicBezTo>
                    <a:cubicBezTo>
                      <a:pt x="31016" y="92702"/>
                      <a:pt x="35597" y="110624"/>
                      <a:pt x="38766" y="128566"/>
                    </a:cubicBezTo>
                    <a:cubicBezTo>
                      <a:pt x="38806" y="128849"/>
                      <a:pt x="38624" y="129111"/>
                      <a:pt x="38362" y="129152"/>
                    </a:cubicBezTo>
                    <a:cubicBezTo>
                      <a:pt x="38322" y="129152"/>
                      <a:pt x="38301" y="129152"/>
                      <a:pt x="38281" y="1291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2408;p47">
              <a:extLst>
                <a:ext uri="{FF2B5EF4-FFF2-40B4-BE49-F238E27FC236}">
                  <a16:creationId xmlns:a16="http://schemas.microsoft.com/office/drawing/2014/main" id="{57A304D5-27C7-6827-CA65-90A521B8F810}"/>
                </a:ext>
              </a:extLst>
            </p:cNvPr>
            <p:cNvGrpSpPr/>
            <p:nvPr/>
          </p:nvGrpSpPr>
          <p:grpSpPr>
            <a:xfrm>
              <a:off x="4738573" y="679594"/>
              <a:ext cx="99582" cy="137371"/>
              <a:chOff x="4738573" y="679594"/>
              <a:chExt cx="99582" cy="137371"/>
            </a:xfrm>
          </p:grpSpPr>
          <p:sp>
            <p:nvSpPr>
              <p:cNvPr id="20" name="Google Shape;2409;p47">
                <a:extLst>
                  <a:ext uri="{FF2B5EF4-FFF2-40B4-BE49-F238E27FC236}">
                    <a16:creationId xmlns:a16="http://schemas.microsoft.com/office/drawing/2014/main" id="{9E6EB7E9-9DD3-5B30-086B-DF3737927000}"/>
                  </a:ext>
                </a:extLst>
              </p:cNvPr>
              <p:cNvSpPr/>
              <p:nvPr/>
            </p:nvSpPr>
            <p:spPr>
              <a:xfrm>
                <a:off x="4738573" y="679594"/>
                <a:ext cx="99582" cy="137371"/>
              </a:xfrm>
              <a:custGeom>
                <a:avLst/>
                <a:gdLst/>
                <a:ahLst/>
                <a:cxnLst/>
                <a:rect l="l" t="t" r="r" b="b"/>
                <a:pathLst>
                  <a:path w="99582" h="137371" extrusionOk="0">
                    <a:moveTo>
                      <a:pt x="93903" y="22493"/>
                    </a:moveTo>
                    <a:cubicBezTo>
                      <a:pt x="96769" y="17063"/>
                      <a:pt x="98667" y="11130"/>
                      <a:pt x="99474" y="5035"/>
                    </a:cubicBezTo>
                    <a:cubicBezTo>
                      <a:pt x="99676" y="3461"/>
                      <a:pt x="99716" y="1584"/>
                      <a:pt x="98485" y="595"/>
                    </a:cubicBezTo>
                    <a:cubicBezTo>
                      <a:pt x="97113" y="-515"/>
                      <a:pt x="95094" y="130"/>
                      <a:pt x="93520" y="897"/>
                    </a:cubicBezTo>
                    <a:cubicBezTo>
                      <a:pt x="87566" y="3804"/>
                      <a:pt x="82299" y="7941"/>
                      <a:pt x="77253" y="12240"/>
                    </a:cubicBezTo>
                    <a:cubicBezTo>
                      <a:pt x="52408" y="33371"/>
                      <a:pt x="31580" y="59225"/>
                      <a:pt x="16221" y="87985"/>
                    </a:cubicBezTo>
                    <a:cubicBezTo>
                      <a:pt x="8835" y="101830"/>
                      <a:pt x="2638" y="116523"/>
                      <a:pt x="116" y="132003"/>
                    </a:cubicBezTo>
                    <a:cubicBezTo>
                      <a:pt x="-248" y="134182"/>
                      <a:pt x="176" y="137290"/>
                      <a:pt x="2376" y="137371"/>
                    </a:cubicBezTo>
                    <a:cubicBezTo>
                      <a:pt x="9339" y="123486"/>
                      <a:pt x="15575" y="109217"/>
                      <a:pt x="21004" y="94665"/>
                    </a:cubicBezTo>
                    <a:cubicBezTo>
                      <a:pt x="16827" y="105463"/>
                      <a:pt x="13820" y="116704"/>
                      <a:pt x="12064" y="128148"/>
                    </a:cubicBezTo>
                    <a:cubicBezTo>
                      <a:pt x="11862" y="129439"/>
                      <a:pt x="11680" y="130812"/>
                      <a:pt x="12124" y="132043"/>
                    </a:cubicBezTo>
                    <a:cubicBezTo>
                      <a:pt x="12568" y="133274"/>
                      <a:pt x="13840" y="134324"/>
                      <a:pt x="15131" y="134041"/>
                    </a:cubicBezTo>
                    <a:cubicBezTo>
                      <a:pt x="15959" y="133859"/>
                      <a:pt x="16605" y="133173"/>
                      <a:pt x="17130" y="132507"/>
                    </a:cubicBezTo>
                    <a:cubicBezTo>
                      <a:pt x="18946" y="130227"/>
                      <a:pt x="20318" y="127623"/>
                      <a:pt x="21671" y="125040"/>
                    </a:cubicBezTo>
                    <a:cubicBezTo>
                      <a:pt x="30793" y="107481"/>
                      <a:pt x="38947" y="89438"/>
                      <a:pt x="46313" y="69699"/>
                    </a:cubicBezTo>
                    <a:cubicBezTo>
                      <a:pt x="42236" y="79972"/>
                      <a:pt x="39169" y="90629"/>
                      <a:pt x="37130" y="101487"/>
                    </a:cubicBezTo>
                    <a:cubicBezTo>
                      <a:pt x="36828" y="103081"/>
                      <a:pt x="37171" y="105463"/>
                      <a:pt x="38805" y="105342"/>
                    </a:cubicBezTo>
                    <a:cubicBezTo>
                      <a:pt x="39310" y="105301"/>
                      <a:pt x="39754" y="104998"/>
                      <a:pt x="40138" y="104696"/>
                    </a:cubicBezTo>
                    <a:cubicBezTo>
                      <a:pt x="42660" y="102657"/>
                      <a:pt x="44335" y="99771"/>
                      <a:pt x="45910" y="96925"/>
                    </a:cubicBezTo>
                    <a:cubicBezTo>
                      <a:pt x="53821" y="82737"/>
                      <a:pt x="61006" y="68145"/>
                      <a:pt x="68090" y="53109"/>
                    </a:cubicBezTo>
                    <a:cubicBezTo>
                      <a:pt x="61410" y="68589"/>
                      <a:pt x="56344" y="84776"/>
                      <a:pt x="52994" y="101305"/>
                    </a:cubicBezTo>
                    <a:cubicBezTo>
                      <a:pt x="52469" y="103909"/>
                      <a:pt x="52711" y="107622"/>
                      <a:pt x="55355" y="107965"/>
                    </a:cubicBezTo>
                    <a:cubicBezTo>
                      <a:pt x="56667" y="108127"/>
                      <a:pt x="57858" y="107219"/>
                      <a:pt x="58847" y="106310"/>
                    </a:cubicBezTo>
                    <a:cubicBezTo>
                      <a:pt x="63024" y="102435"/>
                      <a:pt x="66233" y="97612"/>
                      <a:pt x="68958" y="92586"/>
                    </a:cubicBezTo>
                    <a:cubicBezTo>
                      <a:pt x="73822" y="83605"/>
                      <a:pt x="77193" y="73917"/>
                      <a:pt x="80543" y="64270"/>
                    </a:cubicBezTo>
                    <a:cubicBezTo>
                      <a:pt x="85649" y="49577"/>
                      <a:pt x="87970" y="33815"/>
                      <a:pt x="93924" y="225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10;p47">
                <a:extLst>
                  <a:ext uri="{FF2B5EF4-FFF2-40B4-BE49-F238E27FC236}">
                    <a16:creationId xmlns:a16="http://schemas.microsoft.com/office/drawing/2014/main" id="{08CF7170-4521-60D2-787F-07B3C8F38657}"/>
                  </a:ext>
                </a:extLst>
              </p:cNvPr>
              <p:cNvSpPr/>
              <p:nvPr/>
            </p:nvSpPr>
            <p:spPr>
              <a:xfrm>
                <a:off x="4786913" y="699940"/>
                <a:ext cx="20342" cy="56154"/>
              </a:xfrm>
              <a:custGeom>
                <a:avLst/>
                <a:gdLst/>
                <a:ahLst/>
                <a:cxnLst/>
                <a:rect l="l" t="t" r="r" b="b"/>
                <a:pathLst>
                  <a:path w="20342" h="56154" extrusionOk="0">
                    <a:moveTo>
                      <a:pt x="516" y="56155"/>
                    </a:moveTo>
                    <a:cubicBezTo>
                      <a:pt x="516" y="56155"/>
                      <a:pt x="435" y="56155"/>
                      <a:pt x="395" y="56155"/>
                    </a:cubicBezTo>
                    <a:cubicBezTo>
                      <a:pt x="133" y="56094"/>
                      <a:pt x="-49" y="55812"/>
                      <a:pt x="12" y="55549"/>
                    </a:cubicBezTo>
                    <a:cubicBezTo>
                      <a:pt x="4432" y="36517"/>
                      <a:pt x="10951" y="17909"/>
                      <a:pt x="19387" y="290"/>
                    </a:cubicBezTo>
                    <a:cubicBezTo>
                      <a:pt x="19508" y="48"/>
                      <a:pt x="19811" y="-74"/>
                      <a:pt x="20053" y="48"/>
                    </a:cubicBezTo>
                    <a:cubicBezTo>
                      <a:pt x="20295" y="169"/>
                      <a:pt x="20416" y="471"/>
                      <a:pt x="20295" y="714"/>
                    </a:cubicBezTo>
                    <a:cubicBezTo>
                      <a:pt x="11899" y="18272"/>
                      <a:pt x="5401" y="36800"/>
                      <a:pt x="1001" y="55771"/>
                    </a:cubicBezTo>
                    <a:cubicBezTo>
                      <a:pt x="940" y="56013"/>
                      <a:pt x="738" y="56155"/>
                      <a:pt x="516" y="56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2411;p47">
              <a:extLst>
                <a:ext uri="{FF2B5EF4-FFF2-40B4-BE49-F238E27FC236}">
                  <a16:creationId xmlns:a16="http://schemas.microsoft.com/office/drawing/2014/main" id="{712C3FC0-62E6-4BF2-D46B-59156817E4C4}"/>
                </a:ext>
              </a:extLst>
            </p:cNvPr>
            <p:cNvGrpSpPr/>
            <p:nvPr/>
          </p:nvGrpSpPr>
          <p:grpSpPr>
            <a:xfrm>
              <a:off x="4839256" y="844010"/>
              <a:ext cx="115967" cy="201550"/>
              <a:chOff x="4839256" y="844010"/>
              <a:chExt cx="115967" cy="201550"/>
            </a:xfrm>
          </p:grpSpPr>
          <p:sp>
            <p:nvSpPr>
              <p:cNvPr id="18" name="Google Shape;2412;p47">
                <a:extLst>
                  <a:ext uri="{FF2B5EF4-FFF2-40B4-BE49-F238E27FC236}">
                    <a16:creationId xmlns:a16="http://schemas.microsoft.com/office/drawing/2014/main" id="{E9AF5A72-7291-5723-7F4B-250A7F2F5A62}"/>
                  </a:ext>
                </a:extLst>
              </p:cNvPr>
              <p:cNvSpPr/>
              <p:nvPr/>
            </p:nvSpPr>
            <p:spPr>
              <a:xfrm>
                <a:off x="4839256" y="844010"/>
                <a:ext cx="115967" cy="201550"/>
              </a:xfrm>
              <a:custGeom>
                <a:avLst/>
                <a:gdLst/>
                <a:ahLst/>
                <a:cxnLst/>
                <a:rect l="l" t="t" r="r" b="b"/>
                <a:pathLst>
                  <a:path w="115967" h="201550" extrusionOk="0">
                    <a:moveTo>
                      <a:pt x="79420" y="1009"/>
                    </a:moveTo>
                    <a:cubicBezTo>
                      <a:pt x="62083" y="-2119"/>
                      <a:pt x="43535" y="2119"/>
                      <a:pt x="29266" y="12452"/>
                    </a:cubicBezTo>
                    <a:cubicBezTo>
                      <a:pt x="28378" y="13098"/>
                      <a:pt x="27470" y="13805"/>
                      <a:pt x="27026" y="14793"/>
                    </a:cubicBezTo>
                    <a:cubicBezTo>
                      <a:pt x="26582" y="15803"/>
                      <a:pt x="26764" y="17155"/>
                      <a:pt x="27712" y="17720"/>
                    </a:cubicBezTo>
                    <a:cubicBezTo>
                      <a:pt x="28358" y="18103"/>
                      <a:pt x="29165" y="18002"/>
                      <a:pt x="29912" y="17902"/>
                    </a:cubicBezTo>
                    <a:cubicBezTo>
                      <a:pt x="38671" y="16650"/>
                      <a:pt x="47289" y="14531"/>
                      <a:pt x="55625" y="11564"/>
                    </a:cubicBezTo>
                    <a:cubicBezTo>
                      <a:pt x="45715" y="15298"/>
                      <a:pt x="35765" y="19859"/>
                      <a:pt x="28519" y="27589"/>
                    </a:cubicBezTo>
                    <a:cubicBezTo>
                      <a:pt x="27228" y="28962"/>
                      <a:pt x="26138" y="31444"/>
                      <a:pt x="27712" y="32473"/>
                    </a:cubicBezTo>
                    <a:cubicBezTo>
                      <a:pt x="28459" y="32958"/>
                      <a:pt x="29428" y="32796"/>
                      <a:pt x="30295" y="32594"/>
                    </a:cubicBezTo>
                    <a:cubicBezTo>
                      <a:pt x="38954" y="30697"/>
                      <a:pt x="47471" y="28275"/>
                      <a:pt x="55524" y="25652"/>
                    </a:cubicBezTo>
                    <a:cubicBezTo>
                      <a:pt x="43979" y="31323"/>
                      <a:pt x="33040" y="38185"/>
                      <a:pt x="22909" y="46117"/>
                    </a:cubicBezTo>
                    <a:cubicBezTo>
                      <a:pt x="19175" y="49043"/>
                      <a:pt x="15461" y="52192"/>
                      <a:pt x="13080" y="56309"/>
                    </a:cubicBezTo>
                    <a:cubicBezTo>
                      <a:pt x="12818" y="56753"/>
                      <a:pt x="12575" y="57257"/>
                      <a:pt x="12636" y="57782"/>
                    </a:cubicBezTo>
                    <a:cubicBezTo>
                      <a:pt x="12818" y="59175"/>
                      <a:pt x="14795" y="59255"/>
                      <a:pt x="16148" y="58953"/>
                    </a:cubicBezTo>
                    <a:cubicBezTo>
                      <a:pt x="24846" y="56995"/>
                      <a:pt x="33404" y="54452"/>
                      <a:pt x="41900" y="50920"/>
                    </a:cubicBezTo>
                    <a:cubicBezTo>
                      <a:pt x="31163" y="56773"/>
                      <a:pt x="20386" y="62727"/>
                      <a:pt x="10981" y="70537"/>
                    </a:cubicBezTo>
                    <a:cubicBezTo>
                      <a:pt x="7590" y="73343"/>
                      <a:pt x="4341" y="76471"/>
                      <a:pt x="2282" y="80346"/>
                    </a:cubicBezTo>
                    <a:cubicBezTo>
                      <a:pt x="1737" y="81355"/>
                      <a:pt x="1394" y="82808"/>
                      <a:pt x="2323" y="83454"/>
                    </a:cubicBezTo>
                    <a:cubicBezTo>
                      <a:pt x="2948" y="83898"/>
                      <a:pt x="3796" y="83676"/>
                      <a:pt x="4523" y="83454"/>
                    </a:cubicBezTo>
                    <a:cubicBezTo>
                      <a:pt x="14432" y="80245"/>
                      <a:pt x="23978" y="75886"/>
                      <a:pt x="33121" y="70578"/>
                    </a:cubicBezTo>
                    <a:cubicBezTo>
                      <a:pt x="21234" y="79377"/>
                      <a:pt x="11102" y="90558"/>
                      <a:pt x="3493" y="103253"/>
                    </a:cubicBezTo>
                    <a:cubicBezTo>
                      <a:pt x="1475" y="106624"/>
                      <a:pt x="-422" y="110398"/>
                      <a:pt x="82" y="114273"/>
                    </a:cubicBezTo>
                    <a:cubicBezTo>
                      <a:pt x="183" y="115080"/>
                      <a:pt x="426" y="115948"/>
                      <a:pt x="1071" y="116453"/>
                    </a:cubicBezTo>
                    <a:cubicBezTo>
                      <a:pt x="2403" y="117542"/>
                      <a:pt x="4361" y="116574"/>
                      <a:pt x="5734" y="115544"/>
                    </a:cubicBezTo>
                    <a:cubicBezTo>
                      <a:pt x="12575" y="110458"/>
                      <a:pt x="18691" y="104383"/>
                      <a:pt x="22929" y="97885"/>
                    </a:cubicBezTo>
                    <a:cubicBezTo>
                      <a:pt x="17843" y="119137"/>
                      <a:pt x="12737" y="140752"/>
                      <a:pt x="13746" y="162590"/>
                    </a:cubicBezTo>
                    <a:cubicBezTo>
                      <a:pt x="13867" y="165375"/>
                      <a:pt x="14250" y="168483"/>
                      <a:pt x="16410" y="170239"/>
                    </a:cubicBezTo>
                    <a:cubicBezTo>
                      <a:pt x="17641" y="166767"/>
                      <a:pt x="18691" y="163235"/>
                      <a:pt x="19235" y="159199"/>
                    </a:cubicBezTo>
                    <a:cubicBezTo>
                      <a:pt x="19498" y="173064"/>
                      <a:pt x="19962" y="187636"/>
                      <a:pt x="27006" y="199604"/>
                    </a:cubicBezTo>
                    <a:cubicBezTo>
                      <a:pt x="27692" y="200775"/>
                      <a:pt x="29044" y="202067"/>
                      <a:pt x="30174" y="201340"/>
                    </a:cubicBezTo>
                    <a:cubicBezTo>
                      <a:pt x="30840" y="200916"/>
                      <a:pt x="30982" y="200028"/>
                      <a:pt x="31083" y="199261"/>
                    </a:cubicBezTo>
                    <a:cubicBezTo>
                      <a:pt x="33182" y="180310"/>
                      <a:pt x="34292" y="161237"/>
                      <a:pt x="34090" y="141741"/>
                    </a:cubicBezTo>
                    <a:cubicBezTo>
                      <a:pt x="35039" y="153911"/>
                      <a:pt x="36108" y="166505"/>
                      <a:pt x="41941" y="177242"/>
                    </a:cubicBezTo>
                    <a:cubicBezTo>
                      <a:pt x="42264" y="177827"/>
                      <a:pt x="42627" y="178433"/>
                      <a:pt x="43232" y="178675"/>
                    </a:cubicBezTo>
                    <a:cubicBezTo>
                      <a:pt x="44867" y="179301"/>
                      <a:pt x="45977" y="176980"/>
                      <a:pt x="46179" y="175224"/>
                    </a:cubicBezTo>
                    <a:cubicBezTo>
                      <a:pt x="48924" y="151752"/>
                      <a:pt x="50095" y="128098"/>
                      <a:pt x="49106" y="104303"/>
                    </a:cubicBezTo>
                    <a:cubicBezTo>
                      <a:pt x="51628" y="119823"/>
                      <a:pt x="54131" y="135364"/>
                      <a:pt x="57703" y="150682"/>
                    </a:cubicBezTo>
                    <a:cubicBezTo>
                      <a:pt x="58894" y="155808"/>
                      <a:pt x="60408" y="161237"/>
                      <a:pt x="64323" y="164729"/>
                    </a:cubicBezTo>
                    <a:cubicBezTo>
                      <a:pt x="68400" y="163417"/>
                      <a:pt x="69026" y="158008"/>
                      <a:pt x="68884" y="153729"/>
                    </a:cubicBezTo>
                    <a:cubicBezTo>
                      <a:pt x="67956" y="129006"/>
                      <a:pt x="65474" y="104343"/>
                      <a:pt x="60589" y="79922"/>
                    </a:cubicBezTo>
                    <a:cubicBezTo>
                      <a:pt x="64969" y="100993"/>
                      <a:pt x="72013" y="121498"/>
                      <a:pt x="81498" y="140813"/>
                    </a:cubicBezTo>
                    <a:cubicBezTo>
                      <a:pt x="82285" y="142427"/>
                      <a:pt x="83153" y="144102"/>
                      <a:pt x="84607" y="145172"/>
                    </a:cubicBezTo>
                    <a:cubicBezTo>
                      <a:pt x="86060" y="146242"/>
                      <a:pt x="88300" y="146484"/>
                      <a:pt x="89592" y="145233"/>
                    </a:cubicBezTo>
                    <a:cubicBezTo>
                      <a:pt x="90318" y="144526"/>
                      <a:pt x="90621" y="143497"/>
                      <a:pt x="90843" y="142488"/>
                    </a:cubicBezTo>
                    <a:cubicBezTo>
                      <a:pt x="92054" y="136736"/>
                      <a:pt x="91045" y="130782"/>
                      <a:pt x="89955" y="125010"/>
                    </a:cubicBezTo>
                    <a:cubicBezTo>
                      <a:pt x="85696" y="102244"/>
                      <a:pt x="80530" y="79660"/>
                      <a:pt x="74858" y="57742"/>
                    </a:cubicBezTo>
                    <a:cubicBezTo>
                      <a:pt x="80328" y="73989"/>
                      <a:pt x="87150" y="89771"/>
                      <a:pt x="95223" y="104888"/>
                    </a:cubicBezTo>
                    <a:cubicBezTo>
                      <a:pt x="97422" y="108985"/>
                      <a:pt x="100894" y="113647"/>
                      <a:pt x="105475" y="112880"/>
                    </a:cubicBezTo>
                    <a:cubicBezTo>
                      <a:pt x="102791" y="86562"/>
                      <a:pt x="95868" y="60668"/>
                      <a:pt x="84869" y="36409"/>
                    </a:cubicBezTo>
                    <a:cubicBezTo>
                      <a:pt x="90298" y="51344"/>
                      <a:pt x="98129" y="65411"/>
                      <a:pt x="107938" y="77904"/>
                    </a:cubicBezTo>
                    <a:cubicBezTo>
                      <a:pt x="109330" y="79660"/>
                      <a:pt x="111490" y="81597"/>
                      <a:pt x="113508" y="80629"/>
                    </a:cubicBezTo>
                    <a:cubicBezTo>
                      <a:pt x="114416" y="80185"/>
                      <a:pt x="114981" y="79256"/>
                      <a:pt x="115324" y="78308"/>
                    </a:cubicBezTo>
                    <a:cubicBezTo>
                      <a:pt x="116858" y="74231"/>
                      <a:pt x="115365" y="69690"/>
                      <a:pt x="113810" y="65613"/>
                    </a:cubicBezTo>
                    <a:cubicBezTo>
                      <a:pt x="106605" y="46803"/>
                      <a:pt x="97806" y="28618"/>
                      <a:pt x="87513" y="11322"/>
                    </a:cubicBezTo>
                    <a:cubicBezTo>
                      <a:pt x="85313" y="7608"/>
                      <a:pt x="83840" y="1877"/>
                      <a:pt x="79379" y="10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13;p47">
                <a:extLst>
                  <a:ext uri="{FF2B5EF4-FFF2-40B4-BE49-F238E27FC236}">
                    <a16:creationId xmlns:a16="http://schemas.microsoft.com/office/drawing/2014/main" id="{1D651FF3-9302-5FDB-1550-2EBC596ED030}"/>
                  </a:ext>
                </a:extLst>
              </p:cNvPr>
              <p:cNvSpPr/>
              <p:nvPr/>
            </p:nvSpPr>
            <p:spPr>
              <a:xfrm>
                <a:off x="4877135" y="846201"/>
                <a:ext cx="42317" cy="117531"/>
              </a:xfrm>
              <a:custGeom>
                <a:avLst/>
                <a:gdLst/>
                <a:ahLst/>
                <a:cxnLst/>
                <a:rect l="l" t="t" r="r" b="b"/>
                <a:pathLst>
                  <a:path w="42317" h="117531" extrusionOk="0">
                    <a:moveTo>
                      <a:pt x="510" y="117531"/>
                    </a:moveTo>
                    <a:cubicBezTo>
                      <a:pt x="510" y="117531"/>
                      <a:pt x="470" y="117531"/>
                      <a:pt x="430" y="117531"/>
                    </a:cubicBezTo>
                    <a:cubicBezTo>
                      <a:pt x="147" y="117491"/>
                      <a:pt x="-35" y="117229"/>
                      <a:pt x="6" y="116966"/>
                    </a:cubicBezTo>
                    <a:cubicBezTo>
                      <a:pt x="5899" y="76077"/>
                      <a:pt x="20208" y="35712"/>
                      <a:pt x="41380" y="251"/>
                    </a:cubicBezTo>
                    <a:cubicBezTo>
                      <a:pt x="41521" y="9"/>
                      <a:pt x="41824" y="-72"/>
                      <a:pt x="42066" y="70"/>
                    </a:cubicBezTo>
                    <a:cubicBezTo>
                      <a:pt x="42308" y="211"/>
                      <a:pt x="42389" y="514"/>
                      <a:pt x="42248" y="756"/>
                    </a:cubicBezTo>
                    <a:cubicBezTo>
                      <a:pt x="21157" y="36115"/>
                      <a:pt x="6888" y="76359"/>
                      <a:pt x="1015" y="117108"/>
                    </a:cubicBezTo>
                    <a:cubicBezTo>
                      <a:pt x="975" y="117350"/>
                      <a:pt x="772" y="117531"/>
                      <a:pt x="510"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2414;p47">
              <a:extLst>
                <a:ext uri="{FF2B5EF4-FFF2-40B4-BE49-F238E27FC236}">
                  <a16:creationId xmlns:a16="http://schemas.microsoft.com/office/drawing/2014/main" id="{38817032-81B7-BA18-F248-FD555B0A62A4}"/>
                </a:ext>
              </a:extLst>
            </p:cNvPr>
            <p:cNvGrpSpPr/>
            <p:nvPr/>
          </p:nvGrpSpPr>
          <p:grpSpPr>
            <a:xfrm>
              <a:off x="4964331" y="896323"/>
              <a:ext cx="115967" cy="201530"/>
              <a:chOff x="4964331" y="896323"/>
              <a:chExt cx="115967" cy="201530"/>
            </a:xfrm>
          </p:grpSpPr>
          <p:sp>
            <p:nvSpPr>
              <p:cNvPr id="16" name="Google Shape;2415;p47">
                <a:extLst>
                  <a:ext uri="{FF2B5EF4-FFF2-40B4-BE49-F238E27FC236}">
                    <a16:creationId xmlns:a16="http://schemas.microsoft.com/office/drawing/2014/main" id="{FC8590AD-ABC4-12AC-BD10-150FAEF5865E}"/>
                  </a:ext>
                </a:extLst>
              </p:cNvPr>
              <p:cNvSpPr/>
              <p:nvPr/>
            </p:nvSpPr>
            <p:spPr>
              <a:xfrm>
                <a:off x="4964331" y="896323"/>
                <a:ext cx="115967" cy="201530"/>
              </a:xfrm>
              <a:custGeom>
                <a:avLst/>
                <a:gdLst/>
                <a:ahLst/>
                <a:cxnLst/>
                <a:rect l="l" t="t" r="r" b="b"/>
                <a:pathLst>
                  <a:path w="115967" h="201530" extrusionOk="0">
                    <a:moveTo>
                      <a:pt x="36548" y="1009"/>
                    </a:moveTo>
                    <a:cubicBezTo>
                      <a:pt x="53885" y="-2119"/>
                      <a:pt x="72432" y="2119"/>
                      <a:pt x="86701" y="12452"/>
                    </a:cubicBezTo>
                    <a:cubicBezTo>
                      <a:pt x="87589" y="13098"/>
                      <a:pt x="88498" y="13805"/>
                      <a:pt x="88942" y="14793"/>
                    </a:cubicBezTo>
                    <a:cubicBezTo>
                      <a:pt x="89386" y="15803"/>
                      <a:pt x="89204" y="17155"/>
                      <a:pt x="88255" y="17720"/>
                    </a:cubicBezTo>
                    <a:cubicBezTo>
                      <a:pt x="87609" y="18103"/>
                      <a:pt x="86802" y="18003"/>
                      <a:pt x="86056" y="17902"/>
                    </a:cubicBezTo>
                    <a:cubicBezTo>
                      <a:pt x="77296" y="16650"/>
                      <a:pt x="68679" y="14531"/>
                      <a:pt x="60343" y="11564"/>
                    </a:cubicBezTo>
                    <a:cubicBezTo>
                      <a:pt x="70253" y="15298"/>
                      <a:pt x="80203" y="19859"/>
                      <a:pt x="87448" y="27589"/>
                    </a:cubicBezTo>
                    <a:cubicBezTo>
                      <a:pt x="88740" y="28962"/>
                      <a:pt x="89830" y="31444"/>
                      <a:pt x="88255" y="32473"/>
                    </a:cubicBezTo>
                    <a:cubicBezTo>
                      <a:pt x="87509" y="32958"/>
                      <a:pt x="86540" y="32796"/>
                      <a:pt x="85672" y="32594"/>
                    </a:cubicBezTo>
                    <a:cubicBezTo>
                      <a:pt x="77014" y="30697"/>
                      <a:pt x="68497" y="28275"/>
                      <a:pt x="60444" y="25652"/>
                    </a:cubicBezTo>
                    <a:cubicBezTo>
                      <a:pt x="71988" y="31323"/>
                      <a:pt x="82927" y="38185"/>
                      <a:pt x="93059" y="46117"/>
                    </a:cubicBezTo>
                    <a:cubicBezTo>
                      <a:pt x="96793" y="49043"/>
                      <a:pt x="100506" y="52192"/>
                      <a:pt x="102888" y="56309"/>
                    </a:cubicBezTo>
                    <a:cubicBezTo>
                      <a:pt x="103150" y="56753"/>
                      <a:pt x="103392" y="57257"/>
                      <a:pt x="103332" y="57782"/>
                    </a:cubicBezTo>
                    <a:cubicBezTo>
                      <a:pt x="103150" y="59175"/>
                      <a:pt x="101192" y="59255"/>
                      <a:pt x="99820" y="58953"/>
                    </a:cubicBezTo>
                    <a:cubicBezTo>
                      <a:pt x="91121" y="56995"/>
                      <a:pt x="82564" y="54452"/>
                      <a:pt x="74067" y="50920"/>
                    </a:cubicBezTo>
                    <a:cubicBezTo>
                      <a:pt x="84804" y="56773"/>
                      <a:pt x="95582" y="62727"/>
                      <a:pt x="104987" y="70537"/>
                    </a:cubicBezTo>
                    <a:cubicBezTo>
                      <a:pt x="108377" y="73343"/>
                      <a:pt x="111627" y="76471"/>
                      <a:pt x="113685" y="80346"/>
                    </a:cubicBezTo>
                    <a:cubicBezTo>
                      <a:pt x="114230" y="81355"/>
                      <a:pt x="114573" y="82808"/>
                      <a:pt x="113645" y="83454"/>
                    </a:cubicBezTo>
                    <a:cubicBezTo>
                      <a:pt x="113019" y="83898"/>
                      <a:pt x="112172" y="83676"/>
                      <a:pt x="111445" y="83454"/>
                    </a:cubicBezTo>
                    <a:cubicBezTo>
                      <a:pt x="101535" y="80245"/>
                      <a:pt x="91989" y="75886"/>
                      <a:pt x="82846" y="70578"/>
                    </a:cubicBezTo>
                    <a:cubicBezTo>
                      <a:pt x="94734" y="79377"/>
                      <a:pt x="104866" y="90558"/>
                      <a:pt x="112474" y="103253"/>
                    </a:cubicBezTo>
                    <a:cubicBezTo>
                      <a:pt x="114493" y="106624"/>
                      <a:pt x="116390" y="110398"/>
                      <a:pt x="115885" y="114273"/>
                    </a:cubicBezTo>
                    <a:cubicBezTo>
                      <a:pt x="115784" y="115080"/>
                      <a:pt x="115542" y="115948"/>
                      <a:pt x="114896" y="116453"/>
                    </a:cubicBezTo>
                    <a:cubicBezTo>
                      <a:pt x="113564" y="117542"/>
                      <a:pt x="111606" y="116574"/>
                      <a:pt x="110234" y="115544"/>
                    </a:cubicBezTo>
                    <a:cubicBezTo>
                      <a:pt x="103392" y="110458"/>
                      <a:pt x="97277" y="104383"/>
                      <a:pt x="93039" y="97885"/>
                    </a:cubicBezTo>
                    <a:cubicBezTo>
                      <a:pt x="98125" y="119137"/>
                      <a:pt x="103231" y="140752"/>
                      <a:pt x="102222" y="162569"/>
                    </a:cubicBezTo>
                    <a:cubicBezTo>
                      <a:pt x="102101" y="165355"/>
                      <a:pt x="101717" y="168463"/>
                      <a:pt x="99558" y="170219"/>
                    </a:cubicBezTo>
                    <a:cubicBezTo>
                      <a:pt x="98326" y="166747"/>
                      <a:pt x="97277" y="163215"/>
                      <a:pt x="96732" y="159179"/>
                    </a:cubicBezTo>
                    <a:cubicBezTo>
                      <a:pt x="96470" y="173044"/>
                      <a:pt x="96005" y="187616"/>
                      <a:pt x="88962" y="199584"/>
                    </a:cubicBezTo>
                    <a:cubicBezTo>
                      <a:pt x="88276" y="200755"/>
                      <a:pt x="86923" y="202046"/>
                      <a:pt x="85793" y="201320"/>
                    </a:cubicBezTo>
                    <a:cubicBezTo>
                      <a:pt x="85127" y="200896"/>
                      <a:pt x="84966" y="200008"/>
                      <a:pt x="84885" y="199241"/>
                    </a:cubicBezTo>
                    <a:cubicBezTo>
                      <a:pt x="82786" y="180290"/>
                      <a:pt x="81676" y="161217"/>
                      <a:pt x="81878" y="141721"/>
                    </a:cubicBezTo>
                    <a:cubicBezTo>
                      <a:pt x="80929" y="153891"/>
                      <a:pt x="79859" y="166485"/>
                      <a:pt x="74027" y="177222"/>
                    </a:cubicBezTo>
                    <a:cubicBezTo>
                      <a:pt x="73704" y="177807"/>
                      <a:pt x="73341" y="178413"/>
                      <a:pt x="72735" y="178655"/>
                    </a:cubicBezTo>
                    <a:cubicBezTo>
                      <a:pt x="71100" y="179281"/>
                      <a:pt x="69990" y="176960"/>
                      <a:pt x="69788" y="175204"/>
                    </a:cubicBezTo>
                    <a:cubicBezTo>
                      <a:pt x="67044" y="151731"/>
                      <a:pt x="65873" y="128078"/>
                      <a:pt x="66862" y="104283"/>
                    </a:cubicBezTo>
                    <a:cubicBezTo>
                      <a:pt x="64339" y="119803"/>
                      <a:pt x="61837" y="135343"/>
                      <a:pt x="58264" y="150662"/>
                    </a:cubicBezTo>
                    <a:cubicBezTo>
                      <a:pt x="57074" y="155788"/>
                      <a:pt x="55560" y="161217"/>
                      <a:pt x="51644" y="164709"/>
                    </a:cubicBezTo>
                    <a:cubicBezTo>
                      <a:pt x="47568" y="163397"/>
                      <a:pt x="46942" y="157988"/>
                      <a:pt x="47083" y="153709"/>
                    </a:cubicBezTo>
                    <a:cubicBezTo>
                      <a:pt x="48011" y="128986"/>
                      <a:pt x="50494" y="104323"/>
                      <a:pt x="55378" y="79902"/>
                    </a:cubicBezTo>
                    <a:cubicBezTo>
                      <a:pt x="50999" y="100973"/>
                      <a:pt x="43955" y="121478"/>
                      <a:pt x="34469" y="140793"/>
                    </a:cubicBezTo>
                    <a:cubicBezTo>
                      <a:pt x="33682" y="142407"/>
                      <a:pt x="32814" y="144082"/>
                      <a:pt x="31361" y="145152"/>
                    </a:cubicBezTo>
                    <a:cubicBezTo>
                      <a:pt x="29908" y="146222"/>
                      <a:pt x="27668" y="146464"/>
                      <a:pt x="26376" y="145213"/>
                    </a:cubicBezTo>
                    <a:cubicBezTo>
                      <a:pt x="25649" y="144506"/>
                      <a:pt x="25347" y="143477"/>
                      <a:pt x="25125" y="142468"/>
                    </a:cubicBezTo>
                    <a:cubicBezTo>
                      <a:pt x="23914" y="136716"/>
                      <a:pt x="24923" y="130762"/>
                      <a:pt x="26013" y="124990"/>
                    </a:cubicBezTo>
                    <a:cubicBezTo>
                      <a:pt x="30271" y="102224"/>
                      <a:pt x="35438" y="79640"/>
                      <a:pt x="41109" y="57722"/>
                    </a:cubicBezTo>
                    <a:cubicBezTo>
                      <a:pt x="35640" y="73968"/>
                      <a:pt x="28818" y="89751"/>
                      <a:pt x="20745" y="104868"/>
                    </a:cubicBezTo>
                    <a:cubicBezTo>
                      <a:pt x="18545" y="108965"/>
                      <a:pt x="15074" y="113627"/>
                      <a:pt x="10492" y="112860"/>
                    </a:cubicBezTo>
                    <a:cubicBezTo>
                      <a:pt x="13177" y="86542"/>
                      <a:pt x="20099" y="60648"/>
                      <a:pt x="31099" y="36389"/>
                    </a:cubicBezTo>
                    <a:cubicBezTo>
                      <a:pt x="25670" y="51324"/>
                      <a:pt x="17839" y="65391"/>
                      <a:pt x="8030" y="77884"/>
                    </a:cubicBezTo>
                    <a:cubicBezTo>
                      <a:pt x="6637" y="79640"/>
                      <a:pt x="4478" y="81577"/>
                      <a:pt x="2460" y="80608"/>
                    </a:cubicBezTo>
                    <a:cubicBezTo>
                      <a:pt x="1552" y="80164"/>
                      <a:pt x="986" y="79236"/>
                      <a:pt x="643" y="78288"/>
                    </a:cubicBezTo>
                    <a:cubicBezTo>
                      <a:pt x="-891" y="74211"/>
                      <a:pt x="603" y="69670"/>
                      <a:pt x="2157" y="65593"/>
                    </a:cubicBezTo>
                    <a:cubicBezTo>
                      <a:pt x="9362" y="46783"/>
                      <a:pt x="18162" y="28598"/>
                      <a:pt x="28455" y="11302"/>
                    </a:cubicBezTo>
                    <a:cubicBezTo>
                      <a:pt x="30655" y="7588"/>
                      <a:pt x="32128" y="1857"/>
                      <a:pt x="36588" y="10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416;p47">
                <a:extLst>
                  <a:ext uri="{FF2B5EF4-FFF2-40B4-BE49-F238E27FC236}">
                    <a16:creationId xmlns:a16="http://schemas.microsoft.com/office/drawing/2014/main" id="{B7BE0671-A609-80B2-71BC-7C0F269E2CBD}"/>
                  </a:ext>
                </a:extLst>
              </p:cNvPr>
              <p:cNvSpPr/>
              <p:nvPr/>
            </p:nvSpPr>
            <p:spPr>
              <a:xfrm>
                <a:off x="5000123" y="898514"/>
                <a:ext cx="42316" cy="117531"/>
              </a:xfrm>
              <a:custGeom>
                <a:avLst/>
                <a:gdLst/>
                <a:ahLst/>
                <a:cxnLst/>
                <a:rect l="l" t="t" r="r" b="b"/>
                <a:pathLst>
                  <a:path w="42316" h="117531" extrusionOk="0">
                    <a:moveTo>
                      <a:pt x="41807" y="117531"/>
                    </a:moveTo>
                    <a:cubicBezTo>
                      <a:pt x="41565" y="117531"/>
                      <a:pt x="41343" y="117350"/>
                      <a:pt x="41302" y="117108"/>
                    </a:cubicBezTo>
                    <a:cubicBezTo>
                      <a:pt x="35429" y="76359"/>
                      <a:pt x="21160" y="36115"/>
                      <a:pt x="70" y="756"/>
                    </a:cubicBezTo>
                    <a:cubicBezTo>
                      <a:pt x="-72" y="514"/>
                      <a:pt x="9" y="211"/>
                      <a:pt x="251" y="70"/>
                    </a:cubicBezTo>
                    <a:cubicBezTo>
                      <a:pt x="493" y="-72"/>
                      <a:pt x="796" y="9"/>
                      <a:pt x="937" y="251"/>
                    </a:cubicBezTo>
                    <a:cubicBezTo>
                      <a:pt x="22088" y="35732"/>
                      <a:pt x="36398" y="76097"/>
                      <a:pt x="42311" y="116966"/>
                    </a:cubicBezTo>
                    <a:cubicBezTo>
                      <a:pt x="42352" y="117249"/>
                      <a:pt x="42170" y="117491"/>
                      <a:pt x="41888" y="117531"/>
                    </a:cubicBezTo>
                    <a:cubicBezTo>
                      <a:pt x="41867" y="117531"/>
                      <a:pt x="41847" y="117531"/>
                      <a:pt x="41807"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grpSp>
        <p:nvGrpSpPr>
          <p:cNvPr id="2011" name="Google Shape;2011;p40"/>
          <p:cNvGrpSpPr/>
          <p:nvPr/>
        </p:nvGrpSpPr>
        <p:grpSpPr>
          <a:xfrm flipH="1">
            <a:off x="7604135" y="779846"/>
            <a:ext cx="1462124" cy="723810"/>
            <a:chOff x="5396060" y="1318484"/>
            <a:chExt cx="1462124" cy="723810"/>
          </a:xfrm>
        </p:grpSpPr>
        <p:sp>
          <p:nvSpPr>
            <p:cNvPr id="2012" name="Google Shape;2012;p40"/>
            <p:cNvSpPr/>
            <p:nvPr/>
          </p:nvSpPr>
          <p:spPr>
            <a:xfrm>
              <a:off x="5396060" y="16596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40"/>
            <p:cNvSpPr/>
            <p:nvPr/>
          </p:nvSpPr>
          <p:spPr>
            <a:xfrm>
              <a:off x="5931338" y="131848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4" name="Google Shape;2014;p40"/>
          <p:cNvSpPr/>
          <p:nvPr/>
        </p:nvSpPr>
        <p:spPr>
          <a:xfrm flipH="1">
            <a:off x="123810" y="2320509"/>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40"/>
          <p:cNvSpPr txBox="1">
            <a:spLocks noGrp="1"/>
          </p:cNvSpPr>
          <p:nvPr>
            <p:ph type="title"/>
          </p:nvPr>
        </p:nvSpPr>
        <p:spPr>
          <a:xfrm>
            <a:off x="720000" y="445025"/>
            <a:ext cx="7708800" cy="9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Reviews :</a:t>
            </a:r>
            <a:endParaRPr dirty="0"/>
          </a:p>
        </p:txBody>
      </p:sp>
      <p:graphicFrame>
        <p:nvGraphicFramePr>
          <p:cNvPr id="2016" name="Google Shape;2016;p40"/>
          <p:cNvGraphicFramePr/>
          <p:nvPr>
            <p:extLst>
              <p:ext uri="{D42A27DB-BD31-4B8C-83A1-F6EECF244321}">
                <p14:modId xmlns:p14="http://schemas.microsoft.com/office/powerpoint/2010/main" val="3246977230"/>
              </p:ext>
            </p:extLst>
          </p:nvPr>
        </p:nvGraphicFramePr>
        <p:xfrm>
          <a:off x="717538" y="1254907"/>
          <a:ext cx="7708898" cy="3293175"/>
        </p:xfrm>
        <a:graphic>
          <a:graphicData uri="http://schemas.openxmlformats.org/drawingml/2006/table">
            <a:tbl>
              <a:tblPr>
                <a:noFill/>
                <a:tableStyleId>{21542006-59BB-4A10-9C2B-111B1678529F}</a:tableStyleId>
              </a:tblPr>
              <a:tblGrid>
                <a:gridCol w="472622">
                  <a:extLst>
                    <a:ext uri="{9D8B030D-6E8A-4147-A177-3AD203B41FA5}">
                      <a16:colId xmlns:a16="http://schemas.microsoft.com/office/drawing/2014/main" val="20000"/>
                    </a:ext>
                  </a:extLst>
                </a:gridCol>
                <a:gridCol w="2412092">
                  <a:extLst>
                    <a:ext uri="{9D8B030D-6E8A-4147-A177-3AD203B41FA5}">
                      <a16:colId xmlns:a16="http://schemas.microsoft.com/office/drawing/2014/main" val="20001"/>
                    </a:ext>
                  </a:extLst>
                </a:gridCol>
                <a:gridCol w="1756557">
                  <a:extLst>
                    <a:ext uri="{9D8B030D-6E8A-4147-A177-3AD203B41FA5}">
                      <a16:colId xmlns:a16="http://schemas.microsoft.com/office/drawing/2014/main" val="1265149584"/>
                    </a:ext>
                  </a:extLst>
                </a:gridCol>
                <a:gridCol w="3067627">
                  <a:extLst>
                    <a:ext uri="{9D8B030D-6E8A-4147-A177-3AD203B41FA5}">
                      <a16:colId xmlns:a16="http://schemas.microsoft.com/office/drawing/2014/main" val="2944165301"/>
                    </a:ext>
                  </a:extLst>
                </a:gridCol>
              </a:tblGrid>
              <a:tr h="1051559">
                <a:tc>
                  <a:txBody>
                    <a:bodyPr/>
                    <a:lstStyle/>
                    <a:p>
                      <a:pPr marL="0" lvl="0" indent="0" algn="ctr" rtl="0">
                        <a:lnSpc>
                          <a:spcPct val="115000"/>
                        </a:lnSpc>
                        <a:spcBef>
                          <a:spcPts val="0"/>
                        </a:spcBef>
                        <a:spcAft>
                          <a:spcPts val="0"/>
                        </a:spcAft>
                        <a:buNone/>
                      </a:pPr>
                      <a:r>
                        <a:rPr lang="en" sz="1000" b="1" dirty="0">
                          <a:solidFill>
                            <a:schemeClr val="dk2"/>
                          </a:solidFill>
                          <a:latin typeface="Ranchers"/>
                          <a:ea typeface="Ranchers"/>
                          <a:cs typeface="Ranchers"/>
                          <a:sym typeface="Ranchers"/>
                        </a:rPr>
                        <a:t>01</a:t>
                      </a:r>
                      <a:endParaRPr sz="1000" b="1" dirty="0">
                        <a:solidFill>
                          <a:schemeClr val="dk2"/>
                        </a:solidFill>
                        <a:latin typeface="Ranchers"/>
                        <a:ea typeface="Ranchers"/>
                        <a:cs typeface="Ranchers"/>
                        <a:sym typeface="Rancher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000" dirty="0">
                          <a:solidFill>
                            <a:schemeClr val="dk1"/>
                          </a:solidFill>
                          <a:latin typeface="Work Sans"/>
                          <a:ea typeface="Work Sans"/>
                          <a:cs typeface="Work Sans"/>
                          <a:sym typeface="Work Sans"/>
                        </a:rPr>
                        <a:t>Application of machine learning techniques in rice leaf disease detection</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Materials Today: Proceedings, Volume 51, Part 8,2022,Pages 2277-2280,ISSN 2214-7853</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The review talks about how new technology like computer vision and machine learning is helping farmers, especially in detecting diseases in plants automatically. It mentions the big problems in farming like too many people to feed and climate change, and says that these new technologies can help solve some of these issues.</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0"/>
                  </a:ext>
                </a:extLst>
              </a:tr>
              <a:tr h="986198">
                <a:tc>
                  <a:txBody>
                    <a:bodyPr/>
                    <a:lstStyle/>
                    <a:p>
                      <a:pPr marL="0" lvl="0" indent="0" algn="ctr" rtl="0">
                        <a:lnSpc>
                          <a:spcPct val="115000"/>
                        </a:lnSpc>
                        <a:spcBef>
                          <a:spcPts val="0"/>
                        </a:spcBef>
                        <a:spcAft>
                          <a:spcPts val="0"/>
                        </a:spcAft>
                        <a:buNone/>
                      </a:pPr>
                      <a:r>
                        <a:rPr lang="en" sz="1000" b="1">
                          <a:solidFill>
                            <a:schemeClr val="dk2"/>
                          </a:solidFill>
                          <a:latin typeface="Ranchers"/>
                          <a:ea typeface="Ranchers"/>
                          <a:cs typeface="Ranchers"/>
                          <a:sym typeface="Ranchers"/>
                        </a:rPr>
                        <a:t>02</a:t>
                      </a:r>
                      <a:endParaRPr sz="1000" b="1">
                        <a:solidFill>
                          <a:schemeClr val="dk2"/>
                        </a:solidFill>
                        <a:latin typeface="Ranchers"/>
                        <a:ea typeface="Ranchers"/>
                        <a:cs typeface="Ranchers"/>
                        <a:sym typeface="Rancher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rtl="0">
                        <a:lnSpc>
                          <a:spcPct val="115000"/>
                        </a:lnSpc>
                        <a:spcBef>
                          <a:spcPts val="0"/>
                        </a:spcBef>
                        <a:spcAft>
                          <a:spcPts val="1600"/>
                        </a:spcAft>
                        <a:buNone/>
                      </a:pPr>
                      <a:r>
                        <a:rPr lang="en-US" sz="1000" dirty="0" err="1">
                          <a:solidFill>
                            <a:schemeClr val="dk1"/>
                          </a:solidFill>
                          <a:latin typeface="Work Sans"/>
                          <a:ea typeface="Work Sans"/>
                          <a:cs typeface="Work Sans"/>
                          <a:sym typeface="Work Sans"/>
                        </a:rPr>
                        <a:t>KrishiMitr</a:t>
                      </a:r>
                      <a:r>
                        <a:rPr lang="en-US" sz="1000" dirty="0">
                          <a:solidFill>
                            <a:schemeClr val="dk1"/>
                          </a:solidFill>
                          <a:latin typeface="Work Sans"/>
                          <a:ea typeface="Work Sans"/>
                          <a:cs typeface="Work Sans"/>
                          <a:sym typeface="Work Sans"/>
                        </a:rPr>
                        <a:t> (Farmer’s Friend): Using Machine Learning to Identify Diseases in Plants</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2018 </a:t>
                      </a:r>
                      <a:r>
                        <a:rPr lang="en-US" sz="1000" b="1" dirty="0">
                          <a:solidFill>
                            <a:schemeClr val="dk1"/>
                          </a:solidFill>
                          <a:latin typeface="Work Sans"/>
                          <a:ea typeface="Work Sans"/>
                          <a:cs typeface="Work Sans"/>
                          <a:sym typeface="Work Sans"/>
                        </a:rPr>
                        <a:t>IEEE International </a:t>
                      </a:r>
                      <a:r>
                        <a:rPr lang="en-US" sz="1000" dirty="0">
                          <a:solidFill>
                            <a:schemeClr val="dk1"/>
                          </a:solidFill>
                          <a:latin typeface="Work Sans"/>
                          <a:ea typeface="Work Sans"/>
                          <a:cs typeface="Work Sans"/>
                          <a:sym typeface="Work Sans"/>
                        </a:rPr>
                        <a:t>Conference on Internet of Things and Intelligence System (IOTAIS), Bali, Indonesia, 2018, pp. 29-34</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This paper introduces a machine learning algorithm that learns on its own to detect leaf disease. It uses TensorFlow, a versatile framework, and was trained on 80,000 images of 15 plant types and 51 diseases.</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1"/>
                  </a:ext>
                </a:extLst>
              </a:tr>
              <a:tr h="838400">
                <a:tc>
                  <a:txBody>
                    <a:bodyPr/>
                    <a:lstStyle/>
                    <a:p>
                      <a:pPr marL="0" lvl="0" indent="0" algn="ctr" rtl="0">
                        <a:lnSpc>
                          <a:spcPct val="115000"/>
                        </a:lnSpc>
                        <a:spcBef>
                          <a:spcPts val="0"/>
                        </a:spcBef>
                        <a:spcAft>
                          <a:spcPts val="0"/>
                        </a:spcAft>
                        <a:buNone/>
                      </a:pPr>
                      <a:r>
                        <a:rPr lang="en" sz="1000" b="1">
                          <a:solidFill>
                            <a:schemeClr val="dk2"/>
                          </a:solidFill>
                          <a:latin typeface="Ranchers"/>
                          <a:ea typeface="Ranchers"/>
                          <a:cs typeface="Ranchers"/>
                          <a:sym typeface="Ranchers"/>
                        </a:rPr>
                        <a:t>03</a:t>
                      </a:r>
                      <a:endParaRPr sz="1000" b="1">
                        <a:solidFill>
                          <a:schemeClr val="dk2"/>
                        </a:solidFill>
                        <a:latin typeface="Ranchers"/>
                        <a:ea typeface="Ranchers"/>
                        <a:cs typeface="Ranchers"/>
                        <a:sym typeface="Rancher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A Mobile-Based System for Detecting Plant Leaf Diseases Using Deep Learning</a:t>
                      </a:r>
                      <a:endParaRPr lang="en"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b="1" dirty="0" err="1">
                          <a:solidFill>
                            <a:schemeClr val="dk1"/>
                          </a:solidFill>
                          <a:latin typeface="Work Sans"/>
                          <a:ea typeface="Work Sans"/>
                          <a:cs typeface="Work Sans"/>
                          <a:sym typeface="Work Sans"/>
                        </a:rPr>
                        <a:t>AgriEngineering</a:t>
                      </a:r>
                      <a:r>
                        <a:rPr lang="en-US" sz="1000" dirty="0">
                          <a:solidFill>
                            <a:schemeClr val="dk1"/>
                          </a:solidFill>
                          <a:latin typeface="Work Sans"/>
                          <a:ea typeface="Work Sans"/>
                          <a:cs typeface="Work Sans"/>
                          <a:sym typeface="Work Sans"/>
                        </a:rPr>
                        <a:t> 3, no. 3: 478-493.  2021</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This paper introduces a system, which with its easy-to-use interface, helps farmers make better decisions and improve crop health. The paper introduces this system and shows how effective it is for farming.</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0">
          <a:extLst>
            <a:ext uri="{FF2B5EF4-FFF2-40B4-BE49-F238E27FC236}">
              <a16:creationId xmlns:a16="http://schemas.microsoft.com/office/drawing/2014/main" id="{0177AB42-0B39-322A-7DDA-CA99AEC0A880}"/>
            </a:ext>
          </a:extLst>
        </p:cNvPr>
        <p:cNvGrpSpPr/>
        <p:nvPr/>
      </p:nvGrpSpPr>
      <p:grpSpPr>
        <a:xfrm>
          <a:off x="0" y="0"/>
          <a:ext cx="0" cy="0"/>
          <a:chOff x="0" y="0"/>
          <a:chExt cx="0" cy="0"/>
        </a:xfrm>
      </p:grpSpPr>
      <p:grpSp>
        <p:nvGrpSpPr>
          <p:cNvPr id="2011" name="Google Shape;2011;p40">
            <a:extLst>
              <a:ext uri="{FF2B5EF4-FFF2-40B4-BE49-F238E27FC236}">
                <a16:creationId xmlns:a16="http://schemas.microsoft.com/office/drawing/2014/main" id="{BAAFAAEB-4F04-BF84-3032-87D216738B28}"/>
              </a:ext>
            </a:extLst>
          </p:cNvPr>
          <p:cNvGrpSpPr/>
          <p:nvPr/>
        </p:nvGrpSpPr>
        <p:grpSpPr>
          <a:xfrm flipH="1">
            <a:off x="7604135" y="779846"/>
            <a:ext cx="1462124" cy="723810"/>
            <a:chOff x="5396060" y="1318484"/>
            <a:chExt cx="1462124" cy="723810"/>
          </a:xfrm>
        </p:grpSpPr>
        <p:sp>
          <p:nvSpPr>
            <p:cNvPr id="2012" name="Google Shape;2012;p40">
              <a:extLst>
                <a:ext uri="{FF2B5EF4-FFF2-40B4-BE49-F238E27FC236}">
                  <a16:creationId xmlns:a16="http://schemas.microsoft.com/office/drawing/2014/main" id="{0B9793A7-1756-6BE0-68B6-22D25EA3F4A2}"/>
                </a:ext>
              </a:extLst>
            </p:cNvPr>
            <p:cNvSpPr/>
            <p:nvPr/>
          </p:nvSpPr>
          <p:spPr>
            <a:xfrm>
              <a:off x="5396060" y="1659650"/>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40">
              <a:extLst>
                <a:ext uri="{FF2B5EF4-FFF2-40B4-BE49-F238E27FC236}">
                  <a16:creationId xmlns:a16="http://schemas.microsoft.com/office/drawing/2014/main" id="{63AAAB9B-F147-78A1-9D76-47B9DC0426ED}"/>
                </a:ext>
              </a:extLst>
            </p:cNvPr>
            <p:cNvSpPr/>
            <p:nvPr/>
          </p:nvSpPr>
          <p:spPr>
            <a:xfrm>
              <a:off x="5931338" y="1318484"/>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4" name="Google Shape;2014;p40">
            <a:extLst>
              <a:ext uri="{FF2B5EF4-FFF2-40B4-BE49-F238E27FC236}">
                <a16:creationId xmlns:a16="http://schemas.microsoft.com/office/drawing/2014/main" id="{F684BAFF-623C-83C1-7E56-446A86C52B9D}"/>
              </a:ext>
            </a:extLst>
          </p:cNvPr>
          <p:cNvSpPr/>
          <p:nvPr/>
        </p:nvSpPr>
        <p:spPr>
          <a:xfrm flipH="1">
            <a:off x="123810" y="2320509"/>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40">
            <a:extLst>
              <a:ext uri="{FF2B5EF4-FFF2-40B4-BE49-F238E27FC236}">
                <a16:creationId xmlns:a16="http://schemas.microsoft.com/office/drawing/2014/main" id="{50D866EB-56D7-985F-AEC1-560CAC4CF13F}"/>
              </a:ext>
            </a:extLst>
          </p:cNvPr>
          <p:cNvSpPr txBox="1">
            <a:spLocks noGrp="1"/>
          </p:cNvSpPr>
          <p:nvPr>
            <p:ph type="title"/>
          </p:nvPr>
        </p:nvSpPr>
        <p:spPr>
          <a:xfrm>
            <a:off x="720000" y="445025"/>
            <a:ext cx="7708800" cy="9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Reviews :</a:t>
            </a:r>
            <a:endParaRPr dirty="0"/>
          </a:p>
        </p:txBody>
      </p:sp>
      <p:graphicFrame>
        <p:nvGraphicFramePr>
          <p:cNvPr id="2016" name="Google Shape;2016;p40">
            <a:extLst>
              <a:ext uri="{FF2B5EF4-FFF2-40B4-BE49-F238E27FC236}">
                <a16:creationId xmlns:a16="http://schemas.microsoft.com/office/drawing/2014/main" id="{EEC3DF1D-FE3A-9AAE-9650-3519E5645564}"/>
              </a:ext>
            </a:extLst>
          </p:cNvPr>
          <p:cNvGraphicFramePr/>
          <p:nvPr>
            <p:extLst>
              <p:ext uri="{D42A27DB-BD31-4B8C-83A1-F6EECF244321}">
                <p14:modId xmlns:p14="http://schemas.microsoft.com/office/powerpoint/2010/main" val="1648693889"/>
              </p:ext>
            </p:extLst>
          </p:nvPr>
        </p:nvGraphicFramePr>
        <p:xfrm>
          <a:off x="717538" y="1254907"/>
          <a:ext cx="7708898" cy="3458391"/>
        </p:xfrm>
        <a:graphic>
          <a:graphicData uri="http://schemas.openxmlformats.org/drawingml/2006/table">
            <a:tbl>
              <a:tblPr>
                <a:noFill/>
                <a:tableStyleId>{21542006-59BB-4A10-9C2B-111B1678529F}</a:tableStyleId>
              </a:tblPr>
              <a:tblGrid>
                <a:gridCol w="472622">
                  <a:extLst>
                    <a:ext uri="{9D8B030D-6E8A-4147-A177-3AD203B41FA5}">
                      <a16:colId xmlns:a16="http://schemas.microsoft.com/office/drawing/2014/main" val="20000"/>
                    </a:ext>
                  </a:extLst>
                </a:gridCol>
                <a:gridCol w="2412092">
                  <a:extLst>
                    <a:ext uri="{9D8B030D-6E8A-4147-A177-3AD203B41FA5}">
                      <a16:colId xmlns:a16="http://schemas.microsoft.com/office/drawing/2014/main" val="20001"/>
                    </a:ext>
                  </a:extLst>
                </a:gridCol>
                <a:gridCol w="2412092">
                  <a:extLst>
                    <a:ext uri="{9D8B030D-6E8A-4147-A177-3AD203B41FA5}">
                      <a16:colId xmlns:a16="http://schemas.microsoft.com/office/drawing/2014/main" val="1265149584"/>
                    </a:ext>
                  </a:extLst>
                </a:gridCol>
                <a:gridCol w="2412092">
                  <a:extLst>
                    <a:ext uri="{9D8B030D-6E8A-4147-A177-3AD203B41FA5}">
                      <a16:colId xmlns:a16="http://schemas.microsoft.com/office/drawing/2014/main" val="2944165301"/>
                    </a:ext>
                  </a:extLst>
                </a:gridCol>
              </a:tblGrid>
              <a:tr h="1375002">
                <a:tc>
                  <a:txBody>
                    <a:bodyPr/>
                    <a:lstStyle/>
                    <a:p>
                      <a:pPr marL="0" lvl="0" indent="0" algn="ctr" rtl="0">
                        <a:lnSpc>
                          <a:spcPct val="115000"/>
                        </a:lnSpc>
                        <a:spcBef>
                          <a:spcPts val="0"/>
                        </a:spcBef>
                        <a:spcAft>
                          <a:spcPts val="0"/>
                        </a:spcAft>
                        <a:buNone/>
                      </a:pPr>
                      <a:r>
                        <a:rPr lang="en" sz="1000" b="1" dirty="0">
                          <a:solidFill>
                            <a:schemeClr val="dk2"/>
                          </a:solidFill>
                          <a:latin typeface="Ranchers"/>
                          <a:ea typeface="Ranchers"/>
                          <a:cs typeface="Ranchers"/>
                          <a:sym typeface="Ranchers"/>
                        </a:rPr>
                        <a:t>04</a:t>
                      </a:r>
                      <a:endParaRPr sz="1000" b="1" dirty="0">
                        <a:solidFill>
                          <a:schemeClr val="dk2"/>
                        </a:solidFill>
                        <a:latin typeface="Ranchers"/>
                        <a:ea typeface="Ranchers"/>
                        <a:cs typeface="Ranchers"/>
                        <a:sym typeface="Rancher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Plant Leaf Disease Prediction</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b="1" dirty="0">
                          <a:solidFill>
                            <a:schemeClr val="dk1"/>
                          </a:solidFill>
                          <a:latin typeface="Work Sans"/>
                          <a:ea typeface="Work Sans"/>
                          <a:cs typeface="Work Sans"/>
                          <a:sym typeface="Work Sans"/>
                        </a:rPr>
                        <a:t>International Journal for Research in Applied Science and Engineering Technology</a:t>
                      </a:r>
                      <a:r>
                        <a:rPr lang="en-US" sz="1000" dirty="0">
                          <a:solidFill>
                            <a:schemeClr val="dk1"/>
                          </a:solidFill>
                          <a:latin typeface="Work Sans"/>
                          <a:ea typeface="Work Sans"/>
                          <a:cs typeface="Work Sans"/>
                          <a:sym typeface="Work Sans"/>
                        </a:rPr>
                        <a:t>. 9. 1295-1305. 10.22214/ijraset.2021.36582.</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Agriculture is key to India's economy, supporting most of its population. Plant diseases hurt crop yield and human health. This review emphasizes the importance of timely disease detection and the potential of CNNs to enhance agriculture in India.</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0"/>
                  </a:ext>
                </a:extLst>
              </a:tr>
              <a:tr h="2068566">
                <a:tc>
                  <a:txBody>
                    <a:bodyPr/>
                    <a:lstStyle/>
                    <a:p>
                      <a:pPr marL="0" lvl="0" indent="0" algn="ctr" rtl="0">
                        <a:lnSpc>
                          <a:spcPct val="115000"/>
                        </a:lnSpc>
                        <a:spcBef>
                          <a:spcPts val="0"/>
                        </a:spcBef>
                        <a:spcAft>
                          <a:spcPts val="0"/>
                        </a:spcAft>
                        <a:buNone/>
                      </a:pPr>
                      <a:r>
                        <a:rPr lang="en" sz="1000" b="1" dirty="0">
                          <a:solidFill>
                            <a:schemeClr val="dk2"/>
                          </a:solidFill>
                          <a:latin typeface="Ranchers"/>
                          <a:ea typeface="Ranchers"/>
                          <a:cs typeface="Ranchers"/>
                          <a:sym typeface="Ranchers"/>
                        </a:rPr>
                        <a:t>05</a:t>
                      </a:r>
                      <a:endParaRPr sz="1000" b="1" dirty="0">
                        <a:solidFill>
                          <a:schemeClr val="dk2"/>
                        </a:solidFill>
                        <a:latin typeface="Ranchers"/>
                        <a:ea typeface="Ranchers"/>
                        <a:cs typeface="Ranchers"/>
                        <a:sym typeface="Rancher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Using Deep Learning for Image-Based Plant Disease Detection</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Using Deep Learning for Image-Based Plant Disease Detection , </a:t>
                      </a:r>
                      <a:r>
                        <a:rPr lang="en-US" sz="1000" b="1" dirty="0">
                          <a:solidFill>
                            <a:schemeClr val="dk1"/>
                          </a:solidFill>
                          <a:latin typeface="Work Sans"/>
                          <a:ea typeface="Work Sans"/>
                          <a:cs typeface="Work Sans"/>
                          <a:sym typeface="Work Sans"/>
                        </a:rPr>
                        <a:t>Frontiers in Plant Science</a:t>
                      </a:r>
                      <a:r>
                        <a:rPr lang="en-US" sz="1000" dirty="0">
                          <a:solidFill>
                            <a:schemeClr val="dk1"/>
                          </a:solidFill>
                          <a:latin typeface="Work Sans"/>
                          <a:ea typeface="Work Sans"/>
                          <a:cs typeface="Work Sans"/>
                          <a:sym typeface="Work Sans"/>
                        </a:rPr>
                        <a:t> VOLUME 7, YEAR=2016</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15000"/>
                        </a:lnSpc>
                        <a:spcBef>
                          <a:spcPts val="0"/>
                        </a:spcBef>
                        <a:spcAft>
                          <a:spcPts val="1600"/>
                        </a:spcAft>
                        <a:buNone/>
                      </a:pPr>
                      <a:r>
                        <a:rPr lang="en-US" sz="1000" dirty="0">
                          <a:solidFill>
                            <a:schemeClr val="dk1"/>
                          </a:solidFill>
                          <a:latin typeface="Work Sans"/>
                          <a:ea typeface="Work Sans"/>
                          <a:cs typeface="Work Sans"/>
                          <a:sym typeface="Work Sans"/>
                        </a:rPr>
                        <a:t>Advancements in smartphone technology and deep learning enable rapid crop disease identification. Leveraging a dataset of 54,000+ images, a neural network achieved 97.35% accuracy in identifying 14 crops and 26 diseases, promising widespread smartphone-assisted diagnosis for global food security.</a:t>
                      </a:r>
                      <a:endParaRPr sz="1000" dirty="0">
                        <a:solidFill>
                          <a:schemeClr val="dk1"/>
                        </a:solidFill>
                        <a:latin typeface="Work Sans"/>
                        <a:ea typeface="Work Sans"/>
                        <a:cs typeface="Work Sans"/>
                        <a:sym typeface="Work Sans"/>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991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35"/>
          <p:cNvSpPr txBox="1">
            <a:spLocks noGrp="1"/>
          </p:cNvSpPr>
          <p:nvPr>
            <p:ph type="title"/>
          </p:nvPr>
        </p:nvSpPr>
        <p:spPr>
          <a:xfrm>
            <a:off x="715100" y="445025"/>
            <a:ext cx="7713900" cy="5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work </a:t>
            </a:r>
            <a:endParaRPr dirty="0"/>
          </a:p>
        </p:txBody>
      </p:sp>
      <p:sp>
        <p:nvSpPr>
          <p:cNvPr id="1678" name="Google Shape;1678;p35"/>
          <p:cNvSpPr txBox="1">
            <a:spLocks noGrp="1"/>
          </p:cNvSpPr>
          <p:nvPr>
            <p:ph type="subTitle" idx="1"/>
          </p:nvPr>
        </p:nvSpPr>
        <p:spPr>
          <a:xfrm>
            <a:off x="715100" y="1190847"/>
            <a:ext cx="4070100" cy="3038153"/>
          </a:xfrm>
          <a:prstGeom prst="rect">
            <a:avLst/>
          </a:prstGeom>
        </p:spPr>
        <p:txBody>
          <a:bodyPr spcFirstLastPara="1" wrap="square" lIns="91425" tIns="91425" rIns="91425" bIns="91425" anchor="t" anchorCtr="0">
            <a:noAutofit/>
          </a:bodyPr>
          <a:lstStyle/>
          <a:p>
            <a:pPr marL="228600" indent="-228600">
              <a:buFont typeface="Wingdings" panose="05000000000000000000" pitchFamily="2" charset="2"/>
              <a:buChar char="q"/>
            </a:pPr>
            <a:r>
              <a:rPr lang="en-US" sz="1200" b="1" dirty="0"/>
              <a:t>Ensemble learning </a:t>
            </a:r>
            <a:r>
              <a:rPr lang="en-US" sz="1200" dirty="0"/>
              <a:t>– CNN - Inception V3, </a:t>
            </a:r>
            <a:r>
              <a:rPr lang="en-US" sz="1200" dirty="0" err="1"/>
              <a:t>MobileNet</a:t>
            </a:r>
            <a:r>
              <a:rPr lang="en-US" sz="1200" dirty="0"/>
              <a:t>, MobileNetV2, VGG16, </a:t>
            </a:r>
            <a:r>
              <a:rPr lang="en-US" sz="1200" dirty="0" err="1"/>
              <a:t>GoogleNet</a:t>
            </a:r>
            <a:r>
              <a:rPr lang="en-US" sz="1200" dirty="0"/>
              <a:t>, and ResNet50</a:t>
            </a:r>
          </a:p>
          <a:p>
            <a:pPr marL="0" indent="0">
              <a:buNone/>
            </a:pPr>
            <a:endParaRPr lang="en-US" sz="1200" dirty="0"/>
          </a:p>
          <a:p>
            <a:pPr marL="228600" indent="-228600">
              <a:buFont typeface="Wingdings" panose="05000000000000000000" pitchFamily="2" charset="2"/>
              <a:buChar char="q"/>
            </a:pPr>
            <a:r>
              <a:rPr lang="en-US" sz="1200" dirty="0"/>
              <a:t>Online Leaf Disease Detection System</a:t>
            </a:r>
          </a:p>
          <a:p>
            <a:pPr marL="0" indent="0">
              <a:buNone/>
            </a:pPr>
            <a:endParaRPr lang="en-US" sz="1200" dirty="0"/>
          </a:p>
          <a:p>
            <a:pPr marL="228600" indent="-228600">
              <a:buFont typeface="Wingdings" panose="05000000000000000000" pitchFamily="2" charset="2"/>
              <a:buChar char="q"/>
            </a:pPr>
            <a:r>
              <a:rPr lang="en-US" sz="1200" dirty="0"/>
              <a:t>System will also </a:t>
            </a:r>
            <a:r>
              <a:rPr lang="en-US" sz="1200" b="1" dirty="0"/>
              <a:t>recommend certain pesticides </a:t>
            </a:r>
            <a:r>
              <a:rPr lang="en-US" sz="1200" dirty="0"/>
              <a:t>which they can use to cure the disease and stop further spread of the diseases</a:t>
            </a:r>
          </a:p>
          <a:p>
            <a:pPr marL="228600" indent="-228600">
              <a:buFont typeface="Wingdings" panose="05000000000000000000" pitchFamily="2" charset="2"/>
              <a:buChar char="q"/>
            </a:pPr>
            <a:endParaRPr lang="en-US" sz="1200" dirty="0"/>
          </a:p>
          <a:p>
            <a:pPr marL="228600" indent="-228600">
              <a:buFont typeface="Wingdings" panose="05000000000000000000" pitchFamily="2" charset="2"/>
              <a:buChar char="q"/>
            </a:pPr>
            <a:r>
              <a:rPr lang="en-US" sz="1200" dirty="0"/>
              <a:t>Implement this </a:t>
            </a:r>
            <a:r>
              <a:rPr lang="en-US" sz="1200" b="1" dirty="0"/>
              <a:t>project in a regional language </a:t>
            </a:r>
            <a:r>
              <a:rPr lang="en-US" sz="1200" dirty="0"/>
              <a:t>so as to make </a:t>
            </a:r>
            <a:r>
              <a:rPr lang="en-US" sz="1200" b="1" dirty="0"/>
              <a:t>things more understandable for farmers</a:t>
            </a:r>
          </a:p>
          <a:p>
            <a:pPr marL="0" indent="0">
              <a:buNone/>
            </a:pPr>
            <a:endParaRPr lang="en-US" sz="1200" dirty="0"/>
          </a:p>
          <a:p>
            <a:pPr marL="228600" indent="-228600">
              <a:buFont typeface="Wingdings" panose="05000000000000000000" pitchFamily="2" charset="2"/>
              <a:buChar char="q"/>
            </a:pPr>
            <a:r>
              <a:rPr lang="en-US" sz="1200" dirty="0"/>
              <a:t> </a:t>
            </a:r>
            <a:r>
              <a:rPr lang="en-US" sz="1200" b="1" dirty="0"/>
              <a:t>Community Forums or Q&amp;A. – Advice from experts or fellow farmers.</a:t>
            </a:r>
          </a:p>
          <a:p>
            <a:pPr marL="228600" indent="-228600">
              <a:buFont typeface="Wingdings" panose="05000000000000000000" pitchFamily="2" charset="2"/>
              <a:buChar char="q"/>
            </a:pPr>
            <a:endParaRPr sz="1200" b="1" dirty="0"/>
          </a:p>
        </p:txBody>
      </p:sp>
      <p:grpSp>
        <p:nvGrpSpPr>
          <p:cNvPr id="1679" name="Google Shape;1679;p35"/>
          <p:cNvGrpSpPr/>
          <p:nvPr/>
        </p:nvGrpSpPr>
        <p:grpSpPr>
          <a:xfrm>
            <a:off x="6117931" y="1507627"/>
            <a:ext cx="1083093" cy="2585585"/>
            <a:chOff x="5291300" y="3238212"/>
            <a:chExt cx="922567" cy="2202372"/>
          </a:xfrm>
        </p:grpSpPr>
        <p:sp>
          <p:nvSpPr>
            <p:cNvPr id="1680" name="Google Shape;1680;p35"/>
            <p:cNvSpPr/>
            <p:nvPr/>
          </p:nvSpPr>
          <p:spPr>
            <a:xfrm>
              <a:off x="5650619" y="3238212"/>
              <a:ext cx="191746" cy="394500"/>
            </a:xfrm>
            <a:custGeom>
              <a:avLst/>
              <a:gdLst/>
              <a:ahLst/>
              <a:cxnLst/>
              <a:rect l="l" t="t" r="r" b="b"/>
              <a:pathLst>
                <a:path w="58593" h="120550" extrusionOk="0">
                  <a:moveTo>
                    <a:pt x="33177" y="120530"/>
                  </a:moveTo>
                  <a:cubicBezTo>
                    <a:pt x="33177" y="120530"/>
                    <a:pt x="53662" y="90882"/>
                    <a:pt x="57698" y="60467"/>
                  </a:cubicBezTo>
                  <a:cubicBezTo>
                    <a:pt x="60444" y="39861"/>
                    <a:pt x="58183" y="5187"/>
                    <a:pt x="32006" y="465"/>
                  </a:cubicBezTo>
                  <a:cubicBezTo>
                    <a:pt x="-3636" y="-5974"/>
                    <a:pt x="-17623" y="55523"/>
                    <a:pt x="33177" y="120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35"/>
            <p:cNvSpPr/>
            <p:nvPr/>
          </p:nvSpPr>
          <p:spPr>
            <a:xfrm>
              <a:off x="5785690" y="3507214"/>
              <a:ext cx="245768" cy="294702"/>
            </a:xfrm>
            <a:custGeom>
              <a:avLst/>
              <a:gdLst/>
              <a:ahLst/>
              <a:cxnLst/>
              <a:rect l="l" t="t" r="r" b="b"/>
              <a:pathLst>
                <a:path w="75101" h="90054" extrusionOk="0">
                  <a:moveTo>
                    <a:pt x="196" y="90055"/>
                  </a:moveTo>
                  <a:cubicBezTo>
                    <a:pt x="196" y="90055"/>
                    <a:pt x="33336" y="81760"/>
                    <a:pt x="53821" y="63495"/>
                  </a:cubicBezTo>
                  <a:cubicBezTo>
                    <a:pt x="67686" y="51123"/>
                    <a:pt x="85568" y="26359"/>
                    <a:pt x="67404" y="8114"/>
                  </a:cubicBezTo>
                  <a:cubicBezTo>
                    <a:pt x="42680" y="-16731"/>
                    <a:pt x="-3376" y="16853"/>
                    <a:pt x="196" y="90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35"/>
            <p:cNvSpPr/>
            <p:nvPr/>
          </p:nvSpPr>
          <p:spPr>
            <a:xfrm>
              <a:off x="5448474" y="3597913"/>
              <a:ext cx="238015" cy="300101"/>
            </a:xfrm>
            <a:custGeom>
              <a:avLst/>
              <a:gdLst/>
              <a:ahLst/>
              <a:cxnLst/>
              <a:rect l="l" t="t" r="r" b="b"/>
              <a:pathLst>
                <a:path w="72732" h="91704" extrusionOk="0">
                  <a:moveTo>
                    <a:pt x="71919" y="91704"/>
                  </a:moveTo>
                  <a:cubicBezTo>
                    <a:pt x="71919" y="91704"/>
                    <a:pt x="76037" y="59311"/>
                    <a:pt x="65744" y="34467"/>
                  </a:cubicBezTo>
                  <a:cubicBezTo>
                    <a:pt x="58781" y="17635"/>
                    <a:pt x="41181" y="-7311"/>
                    <a:pt x="16680" y="2034"/>
                  </a:cubicBezTo>
                  <a:cubicBezTo>
                    <a:pt x="-16681" y="14769"/>
                    <a:pt x="-858" y="67889"/>
                    <a:pt x="71919" y="9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35"/>
            <p:cNvSpPr/>
            <p:nvPr/>
          </p:nvSpPr>
          <p:spPr>
            <a:xfrm>
              <a:off x="5305696" y="3844678"/>
              <a:ext cx="249502" cy="291164"/>
            </a:xfrm>
            <a:custGeom>
              <a:avLst/>
              <a:gdLst/>
              <a:ahLst/>
              <a:cxnLst/>
              <a:rect l="l" t="t" r="r" b="b"/>
              <a:pathLst>
                <a:path w="76242" h="88973" extrusionOk="0">
                  <a:moveTo>
                    <a:pt x="76112" y="88973"/>
                  </a:moveTo>
                  <a:cubicBezTo>
                    <a:pt x="76112" y="88973"/>
                    <a:pt x="78130" y="56399"/>
                    <a:pt x="66263" y="32200"/>
                  </a:cubicBezTo>
                  <a:cubicBezTo>
                    <a:pt x="58231" y="15791"/>
                    <a:pt x="39057" y="-8064"/>
                    <a:pt x="15202" y="2693"/>
                  </a:cubicBezTo>
                  <a:cubicBezTo>
                    <a:pt x="-17272" y="17346"/>
                    <a:pt x="1942" y="69457"/>
                    <a:pt x="76112" y="889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35"/>
            <p:cNvSpPr/>
            <p:nvPr/>
          </p:nvSpPr>
          <p:spPr>
            <a:xfrm>
              <a:off x="5867106" y="3788540"/>
              <a:ext cx="271392" cy="274124"/>
            </a:xfrm>
            <a:custGeom>
              <a:avLst/>
              <a:gdLst/>
              <a:ahLst/>
              <a:cxnLst/>
              <a:rect l="l" t="t" r="r" b="b"/>
              <a:pathLst>
                <a:path w="82931" h="83766" extrusionOk="0">
                  <a:moveTo>
                    <a:pt x="0" y="83766"/>
                  </a:moveTo>
                  <a:cubicBezTo>
                    <a:pt x="0" y="83766"/>
                    <a:pt x="33967" y="79488"/>
                    <a:pt x="56673" y="63786"/>
                  </a:cubicBezTo>
                  <a:cubicBezTo>
                    <a:pt x="72051" y="53149"/>
                    <a:pt x="93041" y="30727"/>
                    <a:pt x="77420" y="10464"/>
                  </a:cubicBezTo>
                  <a:cubicBezTo>
                    <a:pt x="56148" y="-17126"/>
                    <a:pt x="6055" y="10706"/>
                    <a:pt x="0" y="837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35"/>
            <p:cNvSpPr/>
            <p:nvPr/>
          </p:nvSpPr>
          <p:spPr>
            <a:xfrm>
              <a:off x="5291300" y="4206120"/>
              <a:ext cx="317632" cy="224775"/>
            </a:xfrm>
            <a:custGeom>
              <a:avLst/>
              <a:gdLst/>
              <a:ahLst/>
              <a:cxnLst/>
              <a:rect l="l" t="t" r="r" b="b"/>
              <a:pathLst>
                <a:path w="97061" h="68686" extrusionOk="0">
                  <a:moveTo>
                    <a:pt x="97041" y="67850"/>
                  </a:moveTo>
                  <a:cubicBezTo>
                    <a:pt x="97041" y="67850"/>
                    <a:pt x="86587" y="36769"/>
                    <a:pt x="66344" y="18282"/>
                  </a:cubicBezTo>
                  <a:cubicBezTo>
                    <a:pt x="52620" y="5748"/>
                    <a:pt x="25716" y="-9933"/>
                    <a:pt x="7552" y="8311"/>
                  </a:cubicBezTo>
                  <a:cubicBezTo>
                    <a:pt x="-17191" y="33136"/>
                    <a:pt x="20469" y="75135"/>
                    <a:pt x="97062" y="67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35"/>
            <p:cNvSpPr/>
            <p:nvPr/>
          </p:nvSpPr>
          <p:spPr>
            <a:xfrm>
              <a:off x="5908585" y="4127611"/>
              <a:ext cx="305282" cy="238281"/>
            </a:xfrm>
            <a:custGeom>
              <a:avLst/>
              <a:gdLst/>
              <a:ahLst/>
              <a:cxnLst/>
              <a:rect l="l" t="t" r="r" b="b"/>
              <a:pathLst>
                <a:path w="93287" h="72813" extrusionOk="0">
                  <a:moveTo>
                    <a:pt x="0" y="72708"/>
                  </a:moveTo>
                  <a:cubicBezTo>
                    <a:pt x="0" y="72708"/>
                    <a:pt x="34209" y="74524"/>
                    <a:pt x="59599" y="63121"/>
                  </a:cubicBezTo>
                  <a:cubicBezTo>
                    <a:pt x="76794" y="55411"/>
                    <a:pt x="101800" y="37086"/>
                    <a:pt x="90418" y="14400"/>
                  </a:cubicBezTo>
                  <a:cubicBezTo>
                    <a:pt x="74918" y="-16479"/>
                    <a:pt x="20263" y="2008"/>
                    <a:pt x="20" y="727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35"/>
            <p:cNvSpPr/>
            <p:nvPr/>
          </p:nvSpPr>
          <p:spPr>
            <a:xfrm>
              <a:off x="5749737" y="3428151"/>
              <a:ext cx="27973" cy="1373910"/>
            </a:xfrm>
            <a:custGeom>
              <a:avLst/>
              <a:gdLst/>
              <a:ahLst/>
              <a:cxnLst/>
              <a:rect l="l" t="t" r="r" b="b"/>
              <a:pathLst>
                <a:path w="6251" h="419835" extrusionOk="0">
                  <a:moveTo>
                    <a:pt x="3935" y="419674"/>
                  </a:moveTo>
                  <a:cubicBezTo>
                    <a:pt x="3512" y="419230"/>
                    <a:pt x="3229" y="419230"/>
                    <a:pt x="2987" y="418685"/>
                  </a:cubicBezTo>
                  <a:cubicBezTo>
                    <a:pt x="2785" y="418221"/>
                    <a:pt x="2926" y="417676"/>
                    <a:pt x="2906" y="417171"/>
                  </a:cubicBezTo>
                  <a:cubicBezTo>
                    <a:pt x="2624" y="410511"/>
                    <a:pt x="2462" y="402882"/>
                    <a:pt x="2361" y="394507"/>
                  </a:cubicBezTo>
                  <a:cubicBezTo>
                    <a:pt x="2018" y="369117"/>
                    <a:pt x="2159" y="336825"/>
                    <a:pt x="2300" y="303907"/>
                  </a:cubicBezTo>
                  <a:cubicBezTo>
                    <a:pt x="2502" y="252059"/>
                    <a:pt x="3027" y="198636"/>
                    <a:pt x="2664" y="168039"/>
                  </a:cubicBezTo>
                  <a:cubicBezTo>
                    <a:pt x="2220" y="128905"/>
                    <a:pt x="262" y="89812"/>
                    <a:pt x="20" y="50698"/>
                  </a:cubicBezTo>
                  <a:cubicBezTo>
                    <a:pt x="-61" y="37277"/>
                    <a:pt x="101" y="23856"/>
                    <a:pt x="545" y="10434"/>
                  </a:cubicBezTo>
                  <a:cubicBezTo>
                    <a:pt x="585" y="9082"/>
                    <a:pt x="605" y="7750"/>
                    <a:pt x="686" y="6418"/>
                  </a:cubicBezTo>
                  <a:cubicBezTo>
                    <a:pt x="827" y="4400"/>
                    <a:pt x="1090" y="2402"/>
                    <a:pt x="1311" y="404"/>
                  </a:cubicBezTo>
                  <a:cubicBezTo>
                    <a:pt x="1311" y="182"/>
                    <a:pt x="1514" y="0"/>
                    <a:pt x="1755" y="0"/>
                  </a:cubicBezTo>
                  <a:cubicBezTo>
                    <a:pt x="1998" y="0"/>
                    <a:pt x="2179" y="202"/>
                    <a:pt x="2159" y="424"/>
                  </a:cubicBezTo>
                  <a:cubicBezTo>
                    <a:pt x="2240" y="2664"/>
                    <a:pt x="2381" y="4884"/>
                    <a:pt x="2422" y="7124"/>
                  </a:cubicBezTo>
                  <a:cubicBezTo>
                    <a:pt x="2563" y="17175"/>
                    <a:pt x="2381" y="27226"/>
                    <a:pt x="2482" y="37277"/>
                  </a:cubicBezTo>
                  <a:cubicBezTo>
                    <a:pt x="2583" y="47328"/>
                    <a:pt x="2704" y="57379"/>
                    <a:pt x="2946" y="67429"/>
                  </a:cubicBezTo>
                  <a:cubicBezTo>
                    <a:pt x="3753" y="100933"/>
                    <a:pt x="5348" y="134456"/>
                    <a:pt x="5893" y="167999"/>
                  </a:cubicBezTo>
                  <a:cubicBezTo>
                    <a:pt x="6377" y="198595"/>
                    <a:pt x="6317" y="252059"/>
                    <a:pt x="6034" y="303928"/>
                  </a:cubicBezTo>
                  <a:cubicBezTo>
                    <a:pt x="5853" y="336845"/>
                    <a:pt x="5711" y="369117"/>
                    <a:pt x="5510" y="394507"/>
                  </a:cubicBezTo>
                  <a:cubicBezTo>
                    <a:pt x="5449" y="402882"/>
                    <a:pt x="5368" y="410491"/>
                    <a:pt x="5227" y="417151"/>
                  </a:cubicBezTo>
                  <a:cubicBezTo>
                    <a:pt x="5227" y="417656"/>
                    <a:pt x="5368" y="418201"/>
                    <a:pt x="5187" y="418665"/>
                  </a:cubicBezTo>
                  <a:cubicBezTo>
                    <a:pt x="4965" y="419230"/>
                    <a:pt x="4662" y="419230"/>
                    <a:pt x="4258" y="419674"/>
                  </a:cubicBezTo>
                  <a:cubicBezTo>
                    <a:pt x="4258" y="419755"/>
                    <a:pt x="4197" y="419836"/>
                    <a:pt x="4097" y="419836"/>
                  </a:cubicBezTo>
                  <a:cubicBezTo>
                    <a:pt x="3996" y="419836"/>
                    <a:pt x="3935" y="419775"/>
                    <a:pt x="3935" y="4196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35"/>
            <p:cNvSpPr/>
            <p:nvPr/>
          </p:nvSpPr>
          <p:spPr>
            <a:xfrm>
              <a:off x="5449289" y="4343211"/>
              <a:ext cx="324612" cy="237289"/>
            </a:xfrm>
            <a:custGeom>
              <a:avLst/>
              <a:gdLst/>
              <a:ahLst/>
              <a:cxnLst/>
              <a:rect l="l" t="t" r="r" b="b"/>
              <a:pathLst>
                <a:path w="99194" h="72510" extrusionOk="0">
                  <a:moveTo>
                    <a:pt x="98614" y="72377"/>
                  </a:moveTo>
                  <a:cubicBezTo>
                    <a:pt x="94880" y="66827"/>
                    <a:pt x="90622" y="62043"/>
                    <a:pt x="86363" y="57341"/>
                  </a:cubicBezTo>
                  <a:cubicBezTo>
                    <a:pt x="79783" y="50096"/>
                    <a:pt x="72841" y="43476"/>
                    <a:pt x="65111" y="37643"/>
                  </a:cubicBezTo>
                  <a:cubicBezTo>
                    <a:pt x="53506" y="28904"/>
                    <a:pt x="40569" y="21699"/>
                    <a:pt x="27188" y="14837"/>
                  </a:cubicBezTo>
                  <a:cubicBezTo>
                    <a:pt x="18368" y="10336"/>
                    <a:pt x="9448" y="5876"/>
                    <a:pt x="466" y="1476"/>
                  </a:cubicBezTo>
                  <a:cubicBezTo>
                    <a:pt x="63" y="1274"/>
                    <a:pt x="-119" y="830"/>
                    <a:pt x="83" y="446"/>
                  </a:cubicBezTo>
                  <a:cubicBezTo>
                    <a:pt x="285" y="63"/>
                    <a:pt x="769" y="-118"/>
                    <a:pt x="1173" y="83"/>
                  </a:cubicBezTo>
                  <a:cubicBezTo>
                    <a:pt x="10457" y="3958"/>
                    <a:pt x="19801" y="7652"/>
                    <a:pt x="28823" y="11809"/>
                  </a:cubicBezTo>
                  <a:cubicBezTo>
                    <a:pt x="42749" y="18227"/>
                    <a:pt x="56069" y="25412"/>
                    <a:pt x="67896" y="34292"/>
                  </a:cubicBezTo>
                  <a:cubicBezTo>
                    <a:pt x="75888" y="40267"/>
                    <a:pt x="83416" y="46927"/>
                    <a:pt x="89471" y="54980"/>
                  </a:cubicBezTo>
                  <a:cubicBezTo>
                    <a:pt x="93346" y="60167"/>
                    <a:pt x="96393" y="65898"/>
                    <a:pt x="99159" y="72074"/>
                  </a:cubicBezTo>
                  <a:cubicBezTo>
                    <a:pt x="99239" y="72195"/>
                    <a:pt x="99179" y="72397"/>
                    <a:pt x="99017" y="72478"/>
                  </a:cubicBezTo>
                  <a:cubicBezTo>
                    <a:pt x="98876" y="72559"/>
                    <a:pt x="98674" y="72478"/>
                    <a:pt x="98593" y="72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35"/>
            <p:cNvSpPr/>
            <p:nvPr/>
          </p:nvSpPr>
          <p:spPr>
            <a:xfrm>
              <a:off x="5393660" y="3938322"/>
              <a:ext cx="383782" cy="363578"/>
            </a:xfrm>
            <a:custGeom>
              <a:avLst/>
              <a:gdLst/>
              <a:ahLst/>
              <a:cxnLst/>
              <a:rect l="l" t="t" r="r" b="b"/>
              <a:pathLst>
                <a:path w="117275" h="111101" extrusionOk="0">
                  <a:moveTo>
                    <a:pt x="116017" y="110874"/>
                  </a:moveTo>
                  <a:cubicBezTo>
                    <a:pt x="115411" y="110632"/>
                    <a:pt x="115250" y="110834"/>
                    <a:pt x="114786" y="110349"/>
                  </a:cubicBezTo>
                  <a:cubicBezTo>
                    <a:pt x="114301" y="109865"/>
                    <a:pt x="114241" y="109159"/>
                    <a:pt x="113958" y="108553"/>
                  </a:cubicBezTo>
                  <a:cubicBezTo>
                    <a:pt x="110386" y="100944"/>
                    <a:pt x="104210" y="94769"/>
                    <a:pt x="96944" y="89299"/>
                  </a:cubicBezTo>
                  <a:cubicBezTo>
                    <a:pt x="84794" y="80136"/>
                    <a:pt x="69698" y="72992"/>
                    <a:pt x="58375" y="65968"/>
                  </a:cubicBezTo>
                  <a:cubicBezTo>
                    <a:pt x="44248" y="57148"/>
                    <a:pt x="32623" y="48631"/>
                    <a:pt x="23076" y="38338"/>
                  </a:cubicBezTo>
                  <a:cubicBezTo>
                    <a:pt x="13591" y="28086"/>
                    <a:pt x="6143" y="16218"/>
                    <a:pt x="48" y="900"/>
                  </a:cubicBezTo>
                  <a:cubicBezTo>
                    <a:pt x="-93" y="537"/>
                    <a:pt x="89" y="133"/>
                    <a:pt x="432" y="32"/>
                  </a:cubicBezTo>
                  <a:cubicBezTo>
                    <a:pt x="775" y="-69"/>
                    <a:pt x="1199" y="72"/>
                    <a:pt x="1340" y="395"/>
                  </a:cubicBezTo>
                  <a:cubicBezTo>
                    <a:pt x="7859" y="15270"/>
                    <a:pt x="15649" y="26673"/>
                    <a:pt x="25216" y="36482"/>
                  </a:cubicBezTo>
                  <a:cubicBezTo>
                    <a:pt x="34843" y="46371"/>
                    <a:pt x="46306" y="54666"/>
                    <a:pt x="60313" y="63082"/>
                  </a:cubicBezTo>
                  <a:cubicBezTo>
                    <a:pt x="73775" y="71256"/>
                    <a:pt x="92807" y="79147"/>
                    <a:pt x="105401" y="91237"/>
                  </a:cubicBezTo>
                  <a:cubicBezTo>
                    <a:pt x="110567" y="96181"/>
                    <a:pt x="114644" y="101832"/>
                    <a:pt x="116864" y="108251"/>
                  </a:cubicBezTo>
                  <a:cubicBezTo>
                    <a:pt x="117006" y="108694"/>
                    <a:pt x="117328" y="109118"/>
                    <a:pt x="117268" y="109562"/>
                  </a:cubicBezTo>
                  <a:cubicBezTo>
                    <a:pt x="117187" y="110208"/>
                    <a:pt x="116945" y="110168"/>
                    <a:pt x="116602" y="110713"/>
                  </a:cubicBezTo>
                  <a:cubicBezTo>
                    <a:pt x="116642" y="110874"/>
                    <a:pt x="116562" y="111036"/>
                    <a:pt x="116400" y="111076"/>
                  </a:cubicBezTo>
                  <a:cubicBezTo>
                    <a:pt x="116239" y="111157"/>
                    <a:pt x="116057" y="111036"/>
                    <a:pt x="116017" y="11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35"/>
            <p:cNvSpPr/>
            <p:nvPr/>
          </p:nvSpPr>
          <p:spPr>
            <a:xfrm>
              <a:off x="5578932" y="3705902"/>
              <a:ext cx="189222" cy="257228"/>
            </a:xfrm>
            <a:custGeom>
              <a:avLst/>
              <a:gdLst/>
              <a:ahLst/>
              <a:cxnLst/>
              <a:rect l="l" t="t" r="r" b="b"/>
              <a:pathLst>
                <a:path w="57822" h="78603" extrusionOk="0">
                  <a:moveTo>
                    <a:pt x="57342" y="78080"/>
                  </a:moveTo>
                  <a:cubicBezTo>
                    <a:pt x="56434" y="78362"/>
                    <a:pt x="56656" y="78725"/>
                    <a:pt x="55707" y="78564"/>
                  </a:cubicBezTo>
                  <a:cubicBezTo>
                    <a:pt x="54335" y="78403"/>
                    <a:pt x="53407" y="77171"/>
                    <a:pt x="52276" y="76404"/>
                  </a:cubicBezTo>
                  <a:cubicBezTo>
                    <a:pt x="38916" y="67504"/>
                    <a:pt x="27331" y="57715"/>
                    <a:pt x="18290" y="46313"/>
                  </a:cubicBezTo>
                  <a:cubicBezTo>
                    <a:pt x="15161" y="42357"/>
                    <a:pt x="12315" y="38219"/>
                    <a:pt x="9914" y="33799"/>
                  </a:cubicBezTo>
                  <a:cubicBezTo>
                    <a:pt x="4666" y="24112"/>
                    <a:pt x="1316" y="13234"/>
                    <a:pt x="4" y="740"/>
                  </a:cubicBezTo>
                  <a:cubicBezTo>
                    <a:pt x="-36" y="377"/>
                    <a:pt x="226" y="54"/>
                    <a:pt x="610" y="14"/>
                  </a:cubicBezTo>
                  <a:cubicBezTo>
                    <a:pt x="993" y="-67"/>
                    <a:pt x="1336" y="216"/>
                    <a:pt x="1397" y="579"/>
                  </a:cubicBezTo>
                  <a:cubicBezTo>
                    <a:pt x="3758" y="14444"/>
                    <a:pt x="8884" y="25969"/>
                    <a:pt x="15686" y="36221"/>
                  </a:cubicBezTo>
                  <a:cubicBezTo>
                    <a:pt x="25172" y="50450"/>
                    <a:pt x="38391" y="61934"/>
                    <a:pt x="53629" y="73014"/>
                  </a:cubicBezTo>
                  <a:cubicBezTo>
                    <a:pt x="54921" y="73922"/>
                    <a:pt x="56676" y="74487"/>
                    <a:pt x="57484" y="75840"/>
                  </a:cubicBezTo>
                  <a:cubicBezTo>
                    <a:pt x="57928" y="76606"/>
                    <a:pt x="57585" y="76707"/>
                    <a:pt x="57685" y="77595"/>
                  </a:cubicBezTo>
                  <a:cubicBezTo>
                    <a:pt x="57827" y="77676"/>
                    <a:pt x="57867" y="77878"/>
                    <a:pt x="57766" y="77999"/>
                  </a:cubicBezTo>
                  <a:cubicBezTo>
                    <a:pt x="57666" y="78120"/>
                    <a:pt x="57464" y="78160"/>
                    <a:pt x="57322" y="78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35"/>
            <p:cNvSpPr/>
            <p:nvPr/>
          </p:nvSpPr>
          <p:spPr>
            <a:xfrm>
              <a:off x="5766533" y="3606843"/>
              <a:ext cx="135619" cy="254646"/>
            </a:xfrm>
            <a:custGeom>
              <a:avLst/>
              <a:gdLst/>
              <a:ahLst/>
              <a:cxnLst/>
              <a:rect l="l" t="t" r="r" b="b"/>
              <a:pathLst>
                <a:path w="41442" h="77814" extrusionOk="0">
                  <a:moveTo>
                    <a:pt x="904" y="77471"/>
                  </a:moveTo>
                  <a:cubicBezTo>
                    <a:pt x="540" y="76866"/>
                    <a:pt x="218" y="76644"/>
                    <a:pt x="36" y="75998"/>
                  </a:cubicBezTo>
                  <a:cubicBezTo>
                    <a:pt x="-45" y="75675"/>
                    <a:pt x="36" y="75352"/>
                    <a:pt x="36" y="75090"/>
                  </a:cubicBezTo>
                  <a:cubicBezTo>
                    <a:pt x="460" y="67319"/>
                    <a:pt x="3164" y="60902"/>
                    <a:pt x="6595" y="55069"/>
                  </a:cubicBezTo>
                  <a:cubicBezTo>
                    <a:pt x="12246" y="45462"/>
                    <a:pt x="20561" y="37490"/>
                    <a:pt x="27181" y="27076"/>
                  </a:cubicBezTo>
                  <a:cubicBezTo>
                    <a:pt x="29422" y="23766"/>
                    <a:pt x="31319" y="20375"/>
                    <a:pt x="33014" y="16904"/>
                  </a:cubicBezTo>
                  <a:cubicBezTo>
                    <a:pt x="35598" y="11636"/>
                    <a:pt x="37696" y="6187"/>
                    <a:pt x="39815" y="556"/>
                  </a:cubicBezTo>
                  <a:cubicBezTo>
                    <a:pt x="39957" y="152"/>
                    <a:pt x="40421" y="-90"/>
                    <a:pt x="40865" y="31"/>
                  </a:cubicBezTo>
                  <a:cubicBezTo>
                    <a:pt x="41309" y="193"/>
                    <a:pt x="41531" y="637"/>
                    <a:pt x="41410" y="1020"/>
                  </a:cubicBezTo>
                  <a:cubicBezTo>
                    <a:pt x="39654" y="6833"/>
                    <a:pt x="37898" y="12464"/>
                    <a:pt x="35638" y="17973"/>
                  </a:cubicBezTo>
                  <a:cubicBezTo>
                    <a:pt x="34124" y="21687"/>
                    <a:pt x="32388" y="25259"/>
                    <a:pt x="30289" y="28852"/>
                  </a:cubicBezTo>
                  <a:cubicBezTo>
                    <a:pt x="23730" y="39266"/>
                    <a:pt x="15698" y="47359"/>
                    <a:pt x="9865" y="56804"/>
                  </a:cubicBezTo>
                  <a:cubicBezTo>
                    <a:pt x="6535" y="62233"/>
                    <a:pt x="4113" y="68127"/>
                    <a:pt x="2881" y="75352"/>
                  </a:cubicBezTo>
                  <a:cubicBezTo>
                    <a:pt x="2842" y="75635"/>
                    <a:pt x="2842" y="75958"/>
                    <a:pt x="2700" y="76220"/>
                  </a:cubicBezTo>
                  <a:cubicBezTo>
                    <a:pt x="2417" y="76826"/>
                    <a:pt x="2034" y="76947"/>
                    <a:pt x="1610" y="77492"/>
                  </a:cubicBezTo>
                  <a:cubicBezTo>
                    <a:pt x="1610" y="77653"/>
                    <a:pt x="1428" y="77815"/>
                    <a:pt x="1227" y="77815"/>
                  </a:cubicBezTo>
                  <a:cubicBezTo>
                    <a:pt x="1025" y="77774"/>
                    <a:pt x="883" y="77613"/>
                    <a:pt x="883" y="77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35"/>
            <p:cNvSpPr/>
            <p:nvPr/>
          </p:nvSpPr>
          <p:spPr>
            <a:xfrm>
              <a:off x="5766559" y="3908762"/>
              <a:ext cx="269903" cy="268260"/>
            </a:xfrm>
            <a:custGeom>
              <a:avLst/>
              <a:gdLst/>
              <a:ahLst/>
              <a:cxnLst/>
              <a:rect l="l" t="t" r="r" b="b"/>
              <a:pathLst>
                <a:path w="82476" h="81974" extrusionOk="0">
                  <a:moveTo>
                    <a:pt x="351" y="81560"/>
                  </a:moveTo>
                  <a:cubicBezTo>
                    <a:pt x="210" y="80612"/>
                    <a:pt x="-93" y="79966"/>
                    <a:pt x="28" y="79058"/>
                  </a:cubicBezTo>
                  <a:cubicBezTo>
                    <a:pt x="1057" y="71489"/>
                    <a:pt x="6769" y="66424"/>
                    <a:pt x="11391" y="61681"/>
                  </a:cubicBezTo>
                  <a:cubicBezTo>
                    <a:pt x="19020" y="53911"/>
                    <a:pt x="28687" y="48280"/>
                    <a:pt x="38980" y="40792"/>
                  </a:cubicBezTo>
                  <a:cubicBezTo>
                    <a:pt x="48426" y="34051"/>
                    <a:pt x="57750" y="26563"/>
                    <a:pt x="66045" y="18228"/>
                  </a:cubicBezTo>
                  <a:cubicBezTo>
                    <a:pt x="71575" y="12678"/>
                    <a:pt x="76681" y="6785"/>
                    <a:pt x="80919" y="407"/>
                  </a:cubicBezTo>
                  <a:cubicBezTo>
                    <a:pt x="81161" y="3"/>
                    <a:pt x="81686" y="-118"/>
                    <a:pt x="82070" y="124"/>
                  </a:cubicBezTo>
                  <a:cubicBezTo>
                    <a:pt x="82474" y="326"/>
                    <a:pt x="82594" y="851"/>
                    <a:pt x="82352" y="1194"/>
                  </a:cubicBezTo>
                  <a:cubicBezTo>
                    <a:pt x="77327" y="9570"/>
                    <a:pt x="71010" y="17219"/>
                    <a:pt x="63865" y="24242"/>
                  </a:cubicBezTo>
                  <a:cubicBezTo>
                    <a:pt x="56761" y="31226"/>
                    <a:pt x="48869" y="37482"/>
                    <a:pt x="40978" y="43295"/>
                  </a:cubicBezTo>
                  <a:cubicBezTo>
                    <a:pt x="30867" y="50661"/>
                    <a:pt x="21381" y="56211"/>
                    <a:pt x="13813" y="63860"/>
                  </a:cubicBezTo>
                  <a:cubicBezTo>
                    <a:pt x="9433" y="68280"/>
                    <a:pt x="7233" y="74234"/>
                    <a:pt x="2874" y="80128"/>
                  </a:cubicBezTo>
                  <a:cubicBezTo>
                    <a:pt x="2309" y="80854"/>
                    <a:pt x="1663" y="81117"/>
                    <a:pt x="936" y="81762"/>
                  </a:cubicBezTo>
                  <a:cubicBezTo>
                    <a:pt x="876" y="81924"/>
                    <a:pt x="694" y="82004"/>
                    <a:pt x="533" y="81964"/>
                  </a:cubicBezTo>
                  <a:cubicBezTo>
                    <a:pt x="371" y="81883"/>
                    <a:pt x="291" y="81722"/>
                    <a:pt x="331" y="81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35"/>
            <p:cNvSpPr/>
            <p:nvPr/>
          </p:nvSpPr>
          <p:spPr>
            <a:xfrm>
              <a:off x="5776789" y="4230826"/>
              <a:ext cx="318686" cy="211770"/>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35"/>
            <p:cNvSpPr/>
            <p:nvPr/>
          </p:nvSpPr>
          <p:spPr>
            <a:xfrm>
              <a:off x="5763002" y="4795084"/>
              <a:ext cx="20456" cy="483860"/>
            </a:xfrm>
            <a:custGeom>
              <a:avLst/>
              <a:gdLst/>
              <a:ahLst/>
              <a:cxnLst/>
              <a:rect l="l" t="t" r="r" b="b"/>
              <a:pathLst>
                <a:path w="6251" h="419835" extrusionOk="0">
                  <a:moveTo>
                    <a:pt x="3935" y="419674"/>
                  </a:moveTo>
                  <a:cubicBezTo>
                    <a:pt x="3512" y="419230"/>
                    <a:pt x="3229" y="419230"/>
                    <a:pt x="2987" y="418685"/>
                  </a:cubicBezTo>
                  <a:cubicBezTo>
                    <a:pt x="2785" y="418221"/>
                    <a:pt x="2926" y="417676"/>
                    <a:pt x="2906" y="417171"/>
                  </a:cubicBezTo>
                  <a:cubicBezTo>
                    <a:pt x="2624" y="410511"/>
                    <a:pt x="2462" y="402882"/>
                    <a:pt x="2361" y="394507"/>
                  </a:cubicBezTo>
                  <a:cubicBezTo>
                    <a:pt x="2018" y="369117"/>
                    <a:pt x="2159" y="336825"/>
                    <a:pt x="2300" y="303907"/>
                  </a:cubicBezTo>
                  <a:cubicBezTo>
                    <a:pt x="2502" y="252059"/>
                    <a:pt x="3027" y="198636"/>
                    <a:pt x="2664" y="168039"/>
                  </a:cubicBezTo>
                  <a:cubicBezTo>
                    <a:pt x="2220" y="128905"/>
                    <a:pt x="262" y="89812"/>
                    <a:pt x="20" y="50698"/>
                  </a:cubicBezTo>
                  <a:cubicBezTo>
                    <a:pt x="-61" y="37277"/>
                    <a:pt x="101" y="23856"/>
                    <a:pt x="545" y="10434"/>
                  </a:cubicBezTo>
                  <a:cubicBezTo>
                    <a:pt x="585" y="9082"/>
                    <a:pt x="605" y="7750"/>
                    <a:pt x="686" y="6418"/>
                  </a:cubicBezTo>
                  <a:cubicBezTo>
                    <a:pt x="827" y="4400"/>
                    <a:pt x="1090" y="2402"/>
                    <a:pt x="1311" y="404"/>
                  </a:cubicBezTo>
                  <a:cubicBezTo>
                    <a:pt x="1311" y="182"/>
                    <a:pt x="1514" y="0"/>
                    <a:pt x="1755" y="0"/>
                  </a:cubicBezTo>
                  <a:cubicBezTo>
                    <a:pt x="1998" y="0"/>
                    <a:pt x="2179" y="202"/>
                    <a:pt x="2159" y="424"/>
                  </a:cubicBezTo>
                  <a:cubicBezTo>
                    <a:pt x="2240" y="2664"/>
                    <a:pt x="2381" y="4884"/>
                    <a:pt x="2422" y="7124"/>
                  </a:cubicBezTo>
                  <a:cubicBezTo>
                    <a:pt x="2563" y="17175"/>
                    <a:pt x="2381" y="27226"/>
                    <a:pt x="2482" y="37277"/>
                  </a:cubicBezTo>
                  <a:cubicBezTo>
                    <a:pt x="2583" y="47328"/>
                    <a:pt x="2704" y="57379"/>
                    <a:pt x="2946" y="67429"/>
                  </a:cubicBezTo>
                  <a:cubicBezTo>
                    <a:pt x="3753" y="100933"/>
                    <a:pt x="5348" y="134456"/>
                    <a:pt x="5893" y="167999"/>
                  </a:cubicBezTo>
                  <a:cubicBezTo>
                    <a:pt x="6377" y="198595"/>
                    <a:pt x="6317" y="252059"/>
                    <a:pt x="6034" y="303928"/>
                  </a:cubicBezTo>
                  <a:cubicBezTo>
                    <a:pt x="5853" y="336845"/>
                    <a:pt x="5711" y="369117"/>
                    <a:pt x="5510" y="394507"/>
                  </a:cubicBezTo>
                  <a:cubicBezTo>
                    <a:pt x="5449" y="402882"/>
                    <a:pt x="5368" y="410491"/>
                    <a:pt x="5227" y="417151"/>
                  </a:cubicBezTo>
                  <a:cubicBezTo>
                    <a:pt x="5227" y="417656"/>
                    <a:pt x="5368" y="418201"/>
                    <a:pt x="5187" y="418665"/>
                  </a:cubicBezTo>
                  <a:cubicBezTo>
                    <a:pt x="4965" y="419230"/>
                    <a:pt x="4662" y="419230"/>
                    <a:pt x="4258" y="419674"/>
                  </a:cubicBezTo>
                  <a:cubicBezTo>
                    <a:pt x="4258" y="419755"/>
                    <a:pt x="4197" y="419836"/>
                    <a:pt x="4097" y="419836"/>
                  </a:cubicBezTo>
                  <a:cubicBezTo>
                    <a:pt x="3996" y="419836"/>
                    <a:pt x="3935" y="419775"/>
                    <a:pt x="3935" y="4196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35"/>
            <p:cNvSpPr/>
            <p:nvPr/>
          </p:nvSpPr>
          <p:spPr>
            <a:xfrm rot="10800000">
              <a:off x="5767584" y="4787300"/>
              <a:ext cx="324612" cy="237289"/>
            </a:xfrm>
            <a:custGeom>
              <a:avLst/>
              <a:gdLst/>
              <a:ahLst/>
              <a:cxnLst/>
              <a:rect l="l" t="t" r="r" b="b"/>
              <a:pathLst>
                <a:path w="99194" h="72510" extrusionOk="0">
                  <a:moveTo>
                    <a:pt x="98614" y="72377"/>
                  </a:moveTo>
                  <a:cubicBezTo>
                    <a:pt x="94880" y="66827"/>
                    <a:pt x="90622" y="62043"/>
                    <a:pt x="86363" y="57341"/>
                  </a:cubicBezTo>
                  <a:cubicBezTo>
                    <a:pt x="79783" y="50096"/>
                    <a:pt x="72841" y="43476"/>
                    <a:pt x="65111" y="37643"/>
                  </a:cubicBezTo>
                  <a:cubicBezTo>
                    <a:pt x="53506" y="28904"/>
                    <a:pt x="40569" y="21699"/>
                    <a:pt x="27188" y="14837"/>
                  </a:cubicBezTo>
                  <a:cubicBezTo>
                    <a:pt x="18368" y="10336"/>
                    <a:pt x="9448" y="5876"/>
                    <a:pt x="466" y="1476"/>
                  </a:cubicBezTo>
                  <a:cubicBezTo>
                    <a:pt x="63" y="1274"/>
                    <a:pt x="-119" y="830"/>
                    <a:pt x="83" y="446"/>
                  </a:cubicBezTo>
                  <a:cubicBezTo>
                    <a:pt x="285" y="63"/>
                    <a:pt x="769" y="-118"/>
                    <a:pt x="1173" y="83"/>
                  </a:cubicBezTo>
                  <a:cubicBezTo>
                    <a:pt x="10457" y="3958"/>
                    <a:pt x="19801" y="7652"/>
                    <a:pt x="28823" y="11809"/>
                  </a:cubicBezTo>
                  <a:cubicBezTo>
                    <a:pt x="42749" y="18227"/>
                    <a:pt x="56069" y="25412"/>
                    <a:pt x="67896" y="34292"/>
                  </a:cubicBezTo>
                  <a:cubicBezTo>
                    <a:pt x="75888" y="40267"/>
                    <a:pt x="83416" y="46927"/>
                    <a:pt x="89471" y="54980"/>
                  </a:cubicBezTo>
                  <a:cubicBezTo>
                    <a:pt x="93346" y="60167"/>
                    <a:pt x="96393" y="65898"/>
                    <a:pt x="99159" y="72074"/>
                  </a:cubicBezTo>
                  <a:cubicBezTo>
                    <a:pt x="99239" y="72195"/>
                    <a:pt x="99179" y="72397"/>
                    <a:pt x="99017" y="72478"/>
                  </a:cubicBezTo>
                  <a:cubicBezTo>
                    <a:pt x="98876" y="72559"/>
                    <a:pt x="98674" y="72478"/>
                    <a:pt x="98593" y="72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6" name="Google Shape;1696;p35"/>
            <p:cNvSpPr/>
            <p:nvPr/>
          </p:nvSpPr>
          <p:spPr>
            <a:xfrm rot="10800000">
              <a:off x="5769683" y="4905873"/>
              <a:ext cx="383782" cy="363578"/>
            </a:xfrm>
            <a:custGeom>
              <a:avLst/>
              <a:gdLst/>
              <a:ahLst/>
              <a:cxnLst/>
              <a:rect l="l" t="t" r="r" b="b"/>
              <a:pathLst>
                <a:path w="117275" h="111101" extrusionOk="0">
                  <a:moveTo>
                    <a:pt x="116017" y="110874"/>
                  </a:moveTo>
                  <a:cubicBezTo>
                    <a:pt x="115411" y="110632"/>
                    <a:pt x="115250" y="110834"/>
                    <a:pt x="114786" y="110349"/>
                  </a:cubicBezTo>
                  <a:cubicBezTo>
                    <a:pt x="114301" y="109865"/>
                    <a:pt x="114241" y="109159"/>
                    <a:pt x="113958" y="108553"/>
                  </a:cubicBezTo>
                  <a:cubicBezTo>
                    <a:pt x="110386" y="100944"/>
                    <a:pt x="104210" y="94769"/>
                    <a:pt x="96944" y="89299"/>
                  </a:cubicBezTo>
                  <a:cubicBezTo>
                    <a:pt x="84794" y="80136"/>
                    <a:pt x="69698" y="72992"/>
                    <a:pt x="58375" y="65968"/>
                  </a:cubicBezTo>
                  <a:cubicBezTo>
                    <a:pt x="44248" y="57148"/>
                    <a:pt x="32623" y="48631"/>
                    <a:pt x="23076" y="38338"/>
                  </a:cubicBezTo>
                  <a:cubicBezTo>
                    <a:pt x="13591" y="28086"/>
                    <a:pt x="6143" y="16218"/>
                    <a:pt x="48" y="900"/>
                  </a:cubicBezTo>
                  <a:cubicBezTo>
                    <a:pt x="-93" y="537"/>
                    <a:pt x="89" y="133"/>
                    <a:pt x="432" y="32"/>
                  </a:cubicBezTo>
                  <a:cubicBezTo>
                    <a:pt x="775" y="-69"/>
                    <a:pt x="1199" y="72"/>
                    <a:pt x="1340" y="395"/>
                  </a:cubicBezTo>
                  <a:cubicBezTo>
                    <a:pt x="7859" y="15270"/>
                    <a:pt x="15649" y="26673"/>
                    <a:pt x="25216" y="36482"/>
                  </a:cubicBezTo>
                  <a:cubicBezTo>
                    <a:pt x="34843" y="46371"/>
                    <a:pt x="46306" y="54666"/>
                    <a:pt x="60313" y="63082"/>
                  </a:cubicBezTo>
                  <a:cubicBezTo>
                    <a:pt x="73775" y="71256"/>
                    <a:pt x="92807" y="79147"/>
                    <a:pt x="105401" y="91237"/>
                  </a:cubicBezTo>
                  <a:cubicBezTo>
                    <a:pt x="110567" y="96181"/>
                    <a:pt x="114644" y="101832"/>
                    <a:pt x="116864" y="108251"/>
                  </a:cubicBezTo>
                  <a:cubicBezTo>
                    <a:pt x="117006" y="108694"/>
                    <a:pt x="117328" y="109118"/>
                    <a:pt x="117268" y="109562"/>
                  </a:cubicBezTo>
                  <a:cubicBezTo>
                    <a:pt x="117187" y="110208"/>
                    <a:pt x="116945" y="110168"/>
                    <a:pt x="116602" y="110713"/>
                  </a:cubicBezTo>
                  <a:cubicBezTo>
                    <a:pt x="116642" y="110874"/>
                    <a:pt x="116562" y="111036"/>
                    <a:pt x="116400" y="111076"/>
                  </a:cubicBezTo>
                  <a:cubicBezTo>
                    <a:pt x="116239" y="111157"/>
                    <a:pt x="116057" y="111036"/>
                    <a:pt x="116017" y="11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35"/>
            <p:cNvSpPr/>
            <p:nvPr/>
          </p:nvSpPr>
          <p:spPr>
            <a:xfrm rot="10800000">
              <a:off x="5776906" y="5183356"/>
              <a:ext cx="189222" cy="257228"/>
            </a:xfrm>
            <a:custGeom>
              <a:avLst/>
              <a:gdLst/>
              <a:ahLst/>
              <a:cxnLst/>
              <a:rect l="l" t="t" r="r" b="b"/>
              <a:pathLst>
                <a:path w="57822" h="78603" extrusionOk="0">
                  <a:moveTo>
                    <a:pt x="57342" y="78080"/>
                  </a:moveTo>
                  <a:cubicBezTo>
                    <a:pt x="56434" y="78362"/>
                    <a:pt x="56656" y="78725"/>
                    <a:pt x="55707" y="78564"/>
                  </a:cubicBezTo>
                  <a:cubicBezTo>
                    <a:pt x="54335" y="78403"/>
                    <a:pt x="53407" y="77171"/>
                    <a:pt x="52276" y="76404"/>
                  </a:cubicBezTo>
                  <a:cubicBezTo>
                    <a:pt x="38916" y="67504"/>
                    <a:pt x="27331" y="57715"/>
                    <a:pt x="18290" y="46313"/>
                  </a:cubicBezTo>
                  <a:cubicBezTo>
                    <a:pt x="15161" y="42357"/>
                    <a:pt x="12315" y="38219"/>
                    <a:pt x="9914" y="33799"/>
                  </a:cubicBezTo>
                  <a:cubicBezTo>
                    <a:pt x="4666" y="24112"/>
                    <a:pt x="1316" y="13234"/>
                    <a:pt x="4" y="740"/>
                  </a:cubicBezTo>
                  <a:cubicBezTo>
                    <a:pt x="-36" y="377"/>
                    <a:pt x="226" y="54"/>
                    <a:pt x="610" y="14"/>
                  </a:cubicBezTo>
                  <a:cubicBezTo>
                    <a:pt x="993" y="-67"/>
                    <a:pt x="1336" y="216"/>
                    <a:pt x="1397" y="579"/>
                  </a:cubicBezTo>
                  <a:cubicBezTo>
                    <a:pt x="3758" y="14444"/>
                    <a:pt x="8884" y="25969"/>
                    <a:pt x="15686" y="36221"/>
                  </a:cubicBezTo>
                  <a:cubicBezTo>
                    <a:pt x="25172" y="50450"/>
                    <a:pt x="38391" y="61934"/>
                    <a:pt x="53629" y="73014"/>
                  </a:cubicBezTo>
                  <a:cubicBezTo>
                    <a:pt x="54921" y="73922"/>
                    <a:pt x="56676" y="74487"/>
                    <a:pt x="57484" y="75840"/>
                  </a:cubicBezTo>
                  <a:cubicBezTo>
                    <a:pt x="57928" y="76606"/>
                    <a:pt x="57585" y="76707"/>
                    <a:pt x="57685" y="77595"/>
                  </a:cubicBezTo>
                  <a:cubicBezTo>
                    <a:pt x="57827" y="77676"/>
                    <a:pt x="57867" y="77878"/>
                    <a:pt x="57766" y="77999"/>
                  </a:cubicBezTo>
                  <a:cubicBezTo>
                    <a:pt x="57666" y="78120"/>
                    <a:pt x="57464" y="78160"/>
                    <a:pt x="57322" y="78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35"/>
            <p:cNvSpPr/>
            <p:nvPr/>
          </p:nvSpPr>
          <p:spPr>
            <a:xfrm rot="10800000">
              <a:off x="5640405" y="5165853"/>
              <a:ext cx="135619" cy="254646"/>
            </a:xfrm>
            <a:custGeom>
              <a:avLst/>
              <a:gdLst/>
              <a:ahLst/>
              <a:cxnLst/>
              <a:rect l="l" t="t" r="r" b="b"/>
              <a:pathLst>
                <a:path w="41442" h="77814" extrusionOk="0">
                  <a:moveTo>
                    <a:pt x="904" y="77471"/>
                  </a:moveTo>
                  <a:cubicBezTo>
                    <a:pt x="540" y="76866"/>
                    <a:pt x="218" y="76644"/>
                    <a:pt x="36" y="75998"/>
                  </a:cubicBezTo>
                  <a:cubicBezTo>
                    <a:pt x="-45" y="75675"/>
                    <a:pt x="36" y="75352"/>
                    <a:pt x="36" y="75090"/>
                  </a:cubicBezTo>
                  <a:cubicBezTo>
                    <a:pt x="460" y="67319"/>
                    <a:pt x="3164" y="60902"/>
                    <a:pt x="6595" y="55069"/>
                  </a:cubicBezTo>
                  <a:cubicBezTo>
                    <a:pt x="12246" y="45462"/>
                    <a:pt x="20561" y="37490"/>
                    <a:pt x="27181" y="27076"/>
                  </a:cubicBezTo>
                  <a:cubicBezTo>
                    <a:pt x="29422" y="23766"/>
                    <a:pt x="31319" y="20375"/>
                    <a:pt x="33014" y="16904"/>
                  </a:cubicBezTo>
                  <a:cubicBezTo>
                    <a:pt x="35598" y="11636"/>
                    <a:pt x="37696" y="6187"/>
                    <a:pt x="39815" y="556"/>
                  </a:cubicBezTo>
                  <a:cubicBezTo>
                    <a:pt x="39957" y="152"/>
                    <a:pt x="40421" y="-90"/>
                    <a:pt x="40865" y="31"/>
                  </a:cubicBezTo>
                  <a:cubicBezTo>
                    <a:pt x="41309" y="193"/>
                    <a:pt x="41531" y="637"/>
                    <a:pt x="41410" y="1020"/>
                  </a:cubicBezTo>
                  <a:cubicBezTo>
                    <a:pt x="39654" y="6833"/>
                    <a:pt x="37898" y="12464"/>
                    <a:pt x="35638" y="17973"/>
                  </a:cubicBezTo>
                  <a:cubicBezTo>
                    <a:pt x="34124" y="21687"/>
                    <a:pt x="32388" y="25259"/>
                    <a:pt x="30289" y="28852"/>
                  </a:cubicBezTo>
                  <a:cubicBezTo>
                    <a:pt x="23730" y="39266"/>
                    <a:pt x="15698" y="47359"/>
                    <a:pt x="9865" y="56804"/>
                  </a:cubicBezTo>
                  <a:cubicBezTo>
                    <a:pt x="6535" y="62233"/>
                    <a:pt x="4113" y="68127"/>
                    <a:pt x="2881" y="75352"/>
                  </a:cubicBezTo>
                  <a:cubicBezTo>
                    <a:pt x="2842" y="75635"/>
                    <a:pt x="2842" y="75958"/>
                    <a:pt x="2700" y="76220"/>
                  </a:cubicBezTo>
                  <a:cubicBezTo>
                    <a:pt x="2417" y="76826"/>
                    <a:pt x="2034" y="76947"/>
                    <a:pt x="1610" y="77492"/>
                  </a:cubicBezTo>
                  <a:cubicBezTo>
                    <a:pt x="1610" y="77653"/>
                    <a:pt x="1428" y="77815"/>
                    <a:pt x="1227" y="77815"/>
                  </a:cubicBezTo>
                  <a:cubicBezTo>
                    <a:pt x="1025" y="77774"/>
                    <a:pt x="883" y="77613"/>
                    <a:pt x="883" y="77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35"/>
            <p:cNvSpPr/>
            <p:nvPr/>
          </p:nvSpPr>
          <p:spPr>
            <a:xfrm rot="10800000">
              <a:off x="5512554" y="4969660"/>
              <a:ext cx="269903" cy="268260"/>
            </a:xfrm>
            <a:custGeom>
              <a:avLst/>
              <a:gdLst/>
              <a:ahLst/>
              <a:cxnLst/>
              <a:rect l="l" t="t" r="r" b="b"/>
              <a:pathLst>
                <a:path w="82476" h="81974" extrusionOk="0">
                  <a:moveTo>
                    <a:pt x="351" y="81560"/>
                  </a:moveTo>
                  <a:cubicBezTo>
                    <a:pt x="210" y="80612"/>
                    <a:pt x="-93" y="79966"/>
                    <a:pt x="28" y="79058"/>
                  </a:cubicBezTo>
                  <a:cubicBezTo>
                    <a:pt x="1057" y="71489"/>
                    <a:pt x="6769" y="66424"/>
                    <a:pt x="11391" y="61681"/>
                  </a:cubicBezTo>
                  <a:cubicBezTo>
                    <a:pt x="19020" y="53911"/>
                    <a:pt x="28687" y="48280"/>
                    <a:pt x="38980" y="40792"/>
                  </a:cubicBezTo>
                  <a:cubicBezTo>
                    <a:pt x="48426" y="34051"/>
                    <a:pt x="57750" y="26563"/>
                    <a:pt x="66045" y="18228"/>
                  </a:cubicBezTo>
                  <a:cubicBezTo>
                    <a:pt x="71575" y="12678"/>
                    <a:pt x="76681" y="6785"/>
                    <a:pt x="80919" y="407"/>
                  </a:cubicBezTo>
                  <a:cubicBezTo>
                    <a:pt x="81161" y="3"/>
                    <a:pt x="81686" y="-118"/>
                    <a:pt x="82070" y="124"/>
                  </a:cubicBezTo>
                  <a:cubicBezTo>
                    <a:pt x="82474" y="326"/>
                    <a:pt x="82594" y="851"/>
                    <a:pt x="82352" y="1194"/>
                  </a:cubicBezTo>
                  <a:cubicBezTo>
                    <a:pt x="77327" y="9570"/>
                    <a:pt x="71010" y="17219"/>
                    <a:pt x="63865" y="24242"/>
                  </a:cubicBezTo>
                  <a:cubicBezTo>
                    <a:pt x="56761" y="31226"/>
                    <a:pt x="48869" y="37482"/>
                    <a:pt x="40978" y="43295"/>
                  </a:cubicBezTo>
                  <a:cubicBezTo>
                    <a:pt x="30867" y="50661"/>
                    <a:pt x="21381" y="56211"/>
                    <a:pt x="13813" y="63860"/>
                  </a:cubicBezTo>
                  <a:cubicBezTo>
                    <a:pt x="9433" y="68280"/>
                    <a:pt x="7233" y="74234"/>
                    <a:pt x="2874" y="80128"/>
                  </a:cubicBezTo>
                  <a:cubicBezTo>
                    <a:pt x="2309" y="80854"/>
                    <a:pt x="1663" y="81117"/>
                    <a:pt x="936" y="81762"/>
                  </a:cubicBezTo>
                  <a:cubicBezTo>
                    <a:pt x="876" y="81924"/>
                    <a:pt x="694" y="82004"/>
                    <a:pt x="533" y="81964"/>
                  </a:cubicBezTo>
                  <a:cubicBezTo>
                    <a:pt x="371" y="81883"/>
                    <a:pt x="291" y="81722"/>
                    <a:pt x="331" y="81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35"/>
            <p:cNvSpPr/>
            <p:nvPr/>
          </p:nvSpPr>
          <p:spPr>
            <a:xfrm rot="10800000">
              <a:off x="5455379" y="4790091"/>
              <a:ext cx="318686" cy="211770"/>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35"/>
            <p:cNvSpPr/>
            <p:nvPr/>
          </p:nvSpPr>
          <p:spPr>
            <a:xfrm rot="9000200">
              <a:off x="5578289" y="4839343"/>
              <a:ext cx="247378" cy="190191"/>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35"/>
            <p:cNvSpPr/>
            <p:nvPr/>
          </p:nvSpPr>
          <p:spPr>
            <a:xfrm rot="-9000200" flipH="1">
              <a:off x="5729090" y="4876818"/>
              <a:ext cx="247378" cy="190191"/>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03" name="Google Shape;1703;p35"/>
          <p:cNvSpPr/>
          <p:nvPr/>
        </p:nvSpPr>
        <p:spPr>
          <a:xfrm>
            <a:off x="6318300" y="2010450"/>
            <a:ext cx="55200" cy="54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704" name="Google Shape;1704;p35"/>
          <p:cNvGrpSpPr/>
          <p:nvPr/>
        </p:nvGrpSpPr>
        <p:grpSpPr>
          <a:xfrm>
            <a:off x="8195710" y="1072774"/>
            <a:ext cx="1365025" cy="948407"/>
            <a:chOff x="8971385" y="-260179"/>
            <a:chExt cx="1665274" cy="1157017"/>
          </a:xfrm>
        </p:grpSpPr>
        <p:sp>
          <p:nvSpPr>
            <p:cNvPr id="1705" name="Google Shape;1705;p35"/>
            <p:cNvSpPr/>
            <p:nvPr/>
          </p:nvSpPr>
          <p:spPr>
            <a:xfrm>
              <a:off x="9311358" y="-260179"/>
              <a:ext cx="1015397" cy="1015397"/>
            </a:xfrm>
            <a:custGeom>
              <a:avLst/>
              <a:gdLst/>
              <a:ahLst/>
              <a:cxnLst/>
              <a:rect l="l" t="t" r="r" b="b"/>
              <a:pathLst>
                <a:path w="544449" h="544449" extrusionOk="0">
                  <a:moveTo>
                    <a:pt x="544449" y="272225"/>
                  </a:moveTo>
                  <a:cubicBezTo>
                    <a:pt x="544449" y="422570"/>
                    <a:pt x="422570" y="544449"/>
                    <a:pt x="272225" y="544449"/>
                  </a:cubicBezTo>
                  <a:cubicBezTo>
                    <a:pt x="121879" y="544449"/>
                    <a:pt x="0" y="422570"/>
                    <a:pt x="0" y="272225"/>
                  </a:cubicBezTo>
                  <a:cubicBezTo>
                    <a:pt x="0" y="121879"/>
                    <a:pt x="121879" y="0"/>
                    <a:pt x="272225" y="0"/>
                  </a:cubicBezTo>
                  <a:cubicBezTo>
                    <a:pt x="422570" y="0"/>
                    <a:pt x="544449" y="121879"/>
                    <a:pt x="544449" y="2722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6" name="Google Shape;1706;p35"/>
            <p:cNvGrpSpPr/>
            <p:nvPr/>
          </p:nvGrpSpPr>
          <p:grpSpPr>
            <a:xfrm>
              <a:off x="8971385" y="394371"/>
              <a:ext cx="1665274" cy="502467"/>
              <a:chOff x="8971385" y="394371"/>
              <a:chExt cx="1665274" cy="502467"/>
            </a:xfrm>
          </p:grpSpPr>
          <p:sp>
            <p:nvSpPr>
              <p:cNvPr id="1707" name="Google Shape;1707;p35"/>
              <p:cNvSpPr/>
              <p:nvPr/>
            </p:nvSpPr>
            <p:spPr>
              <a:xfrm>
                <a:off x="8971385" y="488425"/>
                <a:ext cx="927372" cy="382643"/>
              </a:xfrm>
              <a:custGeom>
                <a:avLst/>
                <a:gdLst/>
                <a:ahLst/>
                <a:cxnLst/>
                <a:rect l="l" t="t" r="r" b="b"/>
                <a:pathLst>
                  <a:path w="1240631" h="511897" extrusionOk="0">
                    <a:moveTo>
                      <a:pt x="1114330" y="223171"/>
                    </a:moveTo>
                    <a:cubicBezTo>
                      <a:pt x="1104043" y="223171"/>
                      <a:pt x="1094137" y="223933"/>
                      <a:pt x="1084516" y="225362"/>
                    </a:cubicBezTo>
                    <a:cubicBezTo>
                      <a:pt x="1053656" y="174117"/>
                      <a:pt x="986409" y="137160"/>
                      <a:pt x="906589" y="131636"/>
                    </a:cubicBezTo>
                    <a:cubicBezTo>
                      <a:pt x="871442" y="55340"/>
                      <a:pt x="767905" y="0"/>
                      <a:pt x="645700" y="0"/>
                    </a:cubicBezTo>
                    <a:cubicBezTo>
                      <a:pt x="523494" y="0"/>
                      <a:pt x="418147" y="56293"/>
                      <a:pt x="383857" y="133636"/>
                    </a:cubicBezTo>
                    <a:cubicBezTo>
                      <a:pt x="381285" y="134493"/>
                      <a:pt x="378619" y="135350"/>
                      <a:pt x="375951" y="136208"/>
                    </a:cubicBezTo>
                    <a:cubicBezTo>
                      <a:pt x="321373" y="154019"/>
                      <a:pt x="275939" y="181737"/>
                      <a:pt x="246412" y="215075"/>
                    </a:cubicBezTo>
                    <a:cubicBezTo>
                      <a:pt x="221837" y="206978"/>
                      <a:pt x="192977" y="202311"/>
                      <a:pt x="162115" y="202311"/>
                    </a:cubicBezTo>
                    <a:cubicBezTo>
                      <a:pt x="72580" y="202311"/>
                      <a:pt x="0" y="241649"/>
                      <a:pt x="0" y="290036"/>
                    </a:cubicBezTo>
                    <a:cubicBezTo>
                      <a:pt x="0" y="338423"/>
                      <a:pt x="72580" y="377762"/>
                      <a:pt x="162115" y="377762"/>
                    </a:cubicBezTo>
                    <a:cubicBezTo>
                      <a:pt x="186404" y="377762"/>
                      <a:pt x="209455" y="374809"/>
                      <a:pt x="230124" y="369665"/>
                    </a:cubicBezTo>
                    <a:cubicBezTo>
                      <a:pt x="270605" y="433578"/>
                      <a:pt x="359664" y="474345"/>
                      <a:pt x="458914" y="486537"/>
                    </a:cubicBezTo>
                    <a:cubicBezTo>
                      <a:pt x="468344" y="487680"/>
                      <a:pt x="477964" y="488633"/>
                      <a:pt x="487585" y="489299"/>
                    </a:cubicBezTo>
                    <a:cubicBezTo>
                      <a:pt x="600170" y="520637"/>
                      <a:pt x="731425" y="520637"/>
                      <a:pt x="845820" y="481394"/>
                    </a:cubicBezTo>
                    <a:cubicBezTo>
                      <a:pt x="855059" y="480441"/>
                      <a:pt x="864298" y="479298"/>
                      <a:pt x="873347" y="477774"/>
                    </a:cubicBezTo>
                    <a:cubicBezTo>
                      <a:pt x="952881" y="464820"/>
                      <a:pt x="1022128" y="430435"/>
                      <a:pt x="1060418" y="381953"/>
                    </a:cubicBezTo>
                    <a:cubicBezTo>
                      <a:pt x="1063466" y="378905"/>
                      <a:pt x="1066324" y="375857"/>
                      <a:pt x="1069086" y="372713"/>
                    </a:cubicBezTo>
                    <a:cubicBezTo>
                      <a:pt x="1083087" y="375952"/>
                      <a:pt x="1098232" y="377762"/>
                      <a:pt x="1114139" y="377762"/>
                    </a:cubicBezTo>
                    <a:cubicBezTo>
                      <a:pt x="1183957" y="377762"/>
                      <a:pt x="1240631" y="343091"/>
                      <a:pt x="1240631" y="300419"/>
                    </a:cubicBezTo>
                    <a:cubicBezTo>
                      <a:pt x="1240631" y="257747"/>
                      <a:pt x="1184053" y="223076"/>
                      <a:pt x="1114139" y="2230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35"/>
              <p:cNvSpPr/>
              <p:nvPr/>
            </p:nvSpPr>
            <p:spPr>
              <a:xfrm>
                <a:off x="9709813" y="394371"/>
                <a:ext cx="926847" cy="502467"/>
              </a:xfrm>
              <a:custGeom>
                <a:avLst/>
                <a:gdLst/>
                <a:ahLst/>
                <a:cxnLst/>
                <a:rect l="l" t="t" r="r" b="b"/>
                <a:pathLst>
                  <a:path w="1084031" h="587681" extrusionOk="0">
                    <a:moveTo>
                      <a:pt x="1068191" y="381376"/>
                    </a:moveTo>
                    <a:cubicBezTo>
                      <a:pt x="1035235" y="465577"/>
                      <a:pt x="933412" y="526252"/>
                      <a:pt x="811779" y="546064"/>
                    </a:cubicBezTo>
                    <a:cubicBezTo>
                      <a:pt x="800729" y="547873"/>
                      <a:pt x="789490" y="549302"/>
                      <a:pt x="778155" y="550445"/>
                    </a:cubicBezTo>
                    <a:cubicBezTo>
                      <a:pt x="638328" y="598356"/>
                      <a:pt x="477832" y="598356"/>
                      <a:pt x="340196" y="560065"/>
                    </a:cubicBezTo>
                    <a:cubicBezTo>
                      <a:pt x="328385" y="559303"/>
                      <a:pt x="316764" y="558160"/>
                      <a:pt x="305144" y="556732"/>
                    </a:cubicBezTo>
                    <a:cubicBezTo>
                      <a:pt x="177699" y="541015"/>
                      <a:pt x="64066" y="486913"/>
                      <a:pt x="18346" y="401855"/>
                    </a:cubicBezTo>
                    <a:cubicBezTo>
                      <a:pt x="-41662" y="289651"/>
                      <a:pt x="52160" y="177541"/>
                      <a:pt x="203512" y="128297"/>
                    </a:cubicBezTo>
                    <a:cubicBezTo>
                      <a:pt x="213608" y="125059"/>
                      <a:pt x="223800" y="121915"/>
                      <a:pt x="231991" y="118296"/>
                    </a:cubicBezTo>
                    <a:cubicBezTo>
                      <a:pt x="289523" y="56288"/>
                      <a:pt x="389154" y="12664"/>
                      <a:pt x="494406" y="1805"/>
                    </a:cubicBezTo>
                    <a:cubicBezTo>
                      <a:pt x="649377" y="-12768"/>
                      <a:pt x="760153" y="63622"/>
                      <a:pt x="848164" y="132774"/>
                    </a:cubicBezTo>
                    <a:cubicBezTo>
                      <a:pt x="857784" y="136203"/>
                      <a:pt x="868357" y="139251"/>
                      <a:pt x="878930" y="142680"/>
                    </a:cubicBezTo>
                    <a:cubicBezTo>
                      <a:pt x="1005231" y="182875"/>
                      <a:pt x="1113721" y="258694"/>
                      <a:pt x="1076669" y="358993"/>
                    </a:cubicBezTo>
                    <a:cubicBezTo>
                      <a:pt x="1074478" y="366517"/>
                      <a:pt x="1071716" y="373947"/>
                      <a:pt x="1068287" y="3813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9" name="Google Shape;1709;p35"/>
          <p:cNvGrpSpPr/>
          <p:nvPr/>
        </p:nvGrpSpPr>
        <p:grpSpPr>
          <a:xfrm>
            <a:off x="9667172" y="2046150"/>
            <a:ext cx="1245971" cy="1051211"/>
            <a:chOff x="9444147" y="2091025"/>
            <a:chExt cx="570578" cy="481390"/>
          </a:xfrm>
        </p:grpSpPr>
        <p:sp>
          <p:nvSpPr>
            <p:cNvPr id="1710" name="Google Shape;1710;p35"/>
            <p:cNvSpPr/>
            <p:nvPr/>
          </p:nvSpPr>
          <p:spPr>
            <a:xfrm>
              <a:off x="9824092" y="2091025"/>
              <a:ext cx="149462" cy="257637"/>
            </a:xfrm>
            <a:custGeom>
              <a:avLst/>
              <a:gdLst/>
              <a:ahLst/>
              <a:cxnLst/>
              <a:rect l="l" t="t" r="r" b="b"/>
              <a:pathLst>
                <a:path w="149462" h="257637" extrusionOk="0">
                  <a:moveTo>
                    <a:pt x="43342" y="131688"/>
                  </a:moveTo>
                  <a:cubicBezTo>
                    <a:pt x="16580" y="78508"/>
                    <a:pt x="40617" y="35095"/>
                    <a:pt x="71738" y="31583"/>
                  </a:cubicBezTo>
                  <a:cubicBezTo>
                    <a:pt x="91557" y="29343"/>
                    <a:pt x="109661" y="45994"/>
                    <a:pt x="116665" y="84340"/>
                  </a:cubicBezTo>
                  <a:cubicBezTo>
                    <a:pt x="120721" y="106642"/>
                    <a:pt x="116301" y="163012"/>
                    <a:pt x="99772" y="238837"/>
                  </a:cubicBezTo>
                  <a:cubicBezTo>
                    <a:pt x="97915" y="247354"/>
                    <a:pt x="103344" y="255629"/>
                    <a:pt x="111881" y="257324"/>
                  </a:cubicBezTo>
                  <a:cubicBezTo>
                    <a:pt x="120438" y="259040"/>
                    <a:pt x="128834" y="253530"/>
                    <a:pt x="130691" y="245033"/>
                  </a:cubicBezTo>
                  <a:cubicBezTo>
                    <a:pt x="148532" y="163254"/>
                    <a:pt x="152145" y="102363"/>
                    <a:pt x="147786" y="78326"/>
                  </a:cubicBezTo>
                  <a:cubicBezTo>
                    <a:pt x="136625" y="16891"/>
                    <a:pt x="100438" y="-3191"/>
                    <a:pt x="68610" y="401"/>
                  </a:cubicBezTo>
                  <a:cubicBezTo>
                    <a:pt x="22271" y="5669"/>
                    <a:pt x="-24875" y="66842"/>
                    <a:pt x="15005" y="146079"/>
                  </a:cubicBezTo>
                  <a:cubicBezTo>
                    <a:pt x="18880" y="153768"/>
                    <a:pt x="28366" y="156795"/>
                    <a:pt x="36217" y="152840"/>
                  </a:cubicBezTo>
                  <a:cubicBezTo>
                    <a:pt x="44028" y="148884"/>
                    <a:pt x="47216" y="139398"/>
                    <a:pt x="43362" y="13168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35"/>
            <p:cNvSpPr/>
            <p:nvPr/>
          </p:nvSpPr>
          <p:spPr>
            <a:xfrm>
              <a:off x="9936498" y="2125651"/>
              <a:ext cx="22799" cy="121869"/>
            </a:xfrm>
            <a:custGeom>
              <a:avLst/>
              <a:gdLst/>
              <a:ahLst/>
              <a:cxnLst/>
              <a:rect l="l" t="t" r="r" b="b"/>
              <a:pathLst>
                <a:path w="22799" h="121869" extrusionOk="0">
                  <a:moveTo>
                    <a:pt x="61" y="308"/>
                  </a:moveTo>
                  <a:cubicBezTo>
                    <a:pt x="323" y="812"/>
                    <a:pt x="484" y="1256"/>
                    <a:pt x="767" y="1700"/>
                  </a:cubicBezTo>
                  <a:cubicBezTo>
                    <a:pt x="1453" y="2669"/>
                    <a:pt x="2301" y="3497"/>
                    <a:pt x="3048" y="4384"/>
                  </a:cubicBezTo>
                  <a:cubicBezTo>
                    <a:pt x="12452" y="16090"/>
                    <a:pt x="17437" y="30501"/>
                    <a:pt x="19840" y="45900"/>
                  </a:cubicBezTo>
                  <a:cubicBezTo>
                    <a:pt x="23755" y="71209"/>
                    <a:pt x="20788" y="99101"/>
                    <a:pt x="18851" y="121665"/>
                  </a:cubicBezTo>
                  <a:cubicBezTo>
                    <a:pt x="18851" y="121766"/>
                    <a:pt x="18931" y="121867"/>
                    <a:pt x="19032" y="121867"/>
                  </a:cubicBezTo>
                  <a:cubicBezTo>
                    <a:pt x="19153" y="121887"/>
                    <a:pt x="19254" y="121806"/>
                    <a:pt x="19234" y="121685"/>
                  </a:cubicBezTo>
                  <a:cubicBezTo>
                    <a:pt x="21454" y="99081"/>
                    <a:pt x="24905" y="71067"/>
                    <a:pt x="21091" y="45698"/>
                  </a:cubicBezTo>
                  <a:cubicBezTo>
                    <a:pt x="18770" y="30037"/>
                    <a:pt x="13724" y="15323"/>
                    <a:pt x="4036" y="3577"/>
                  </a:cubicBezTo>
                  <a:cubicBezTo>
                    <a:pt x="3290" y="2669"/>
                    <a:pt x="2563" y="1640"/>
                    <a:pt x="1655" y="893"/>
                  </a:cubicBezTo>
                  <a:cubicBezTo>
                    <a:pt x="1231" y="530"/>
                    <a:pt x="787" y="328"/>
                    <a:pt x="303" y="45"/>
                  </a:cubicBezTo>
                  <a:cubicBezTo>
                    <a:pt x="242" y="-15"/>
                    <a:pt x="121" y="-15"/>
                    <a:pt x="61" y="45"/>
                  </a:cubicBezTo>
                  <a:cubicBezTo>
                    <a:pt x="-20" y="126"/>
                    <a:pt x="-20" y="227"/>
                    <a:pt x="61" y="2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35"/>
            <p:cNvSpPr/>
            <p:nvPr/>
          </p:nvSpPr>
          <p:spPr>
            <a:xfrm>
              <a:off x="9951049" y="2194094"/>
              <a:ext cx="1299" cy="21617"/>
            </a:xfrm>
            <a:custGeom>
              <a:avLst/>
              <a:gdLst/>
              <a:ahLst/>
              <a:cxnLst/>
              <a:rect l="l" t="t" r="r" b="b"/>
              <a:pathLst>
                <a:path w="1299" h="21617" extrusionOk="0">
                  <a:moveTo>
                    <a:pt x="141" y="182"/>
                  </a:moveTo>
                  <a:cubicBezTo>
                    <a:pt x="101" y="545"/>
                    <a:pt x="20" y="868"/>
                    <a:pt x="0" y="1211"/>
                  </a:cubicBezTo>
                  <a:cubicBezTo>
                    <a:pt x="0" y="1736"/>
                    <a:pt x="61" y="2220"/>
                    <a:pt x="101" y="2725"/>
                  </a:cubicBezTo>
                  <a:cubicBezTo>
                    <a:pt x="343" y="6115"/>
                    <a:pt x="464" y="9425"/>
                    <a:pt x="424" y="12796"/>
                  </a:cubicBezTo>
                  <a:cubicBezTo>
                    <a:pt x="404" y="15561"/>
                    <a:pt x="263" y="18366"/>
                    <a:pt x="81" y="21192"/>
                  </a:cubicBezTo>
                  <a:cubicBezTo>
                    <a:pt x="61" y="21414"/>
                    <a:pt x="242" y="21595"/>
                    <a:pt x="424" y="21616"/>
                  </a:cubicBezTo>
                  <a:cubicBezTo>
                    <a:pt x="646" y="21636"/>
                    <a:pt x="848" y="21474"/>
                    <a:pt x="868" y="21252"/>
                  </a:cubicBezTo>
                  <a:cubicBezTo>
                    <a:pt x="1191" y="16974"/>
                    <a:pt x="1372" y="12796"/>
                    <a:pt x="1272" y="8578"/>
                  </a:cubicBezTo>
                  <a:cubicBezTo>
                    <a:pt x="1231" y="6075"/>
                    <a:pt x="1413" y="3492"/>
                    <a:pt x="828" y="989"/>
                  </a:cubicBezTo>
                  <a:cubicBezTo>
                    <a:pt x="767" y="686"/>
                    <a:pt x="626" y="444"/>
                    <a:pt x="505" y="162"/>
                  </a:cubicBezTo>
                  <a:cubicBezTo>
                    <a:pt x="505" y="81"/>
                    <a:pt x="404" y="0"/>
                    <a:pt x="303" y="0"/>
                  </a:cubicBezTo>
                  <a:cubicBezTo>
                    <a:pt x="202" y="20"/>
                    <a:pt x="121" y="121"/>
                    <a:pt x="141" y="2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3" name="Google Shape;1713;p35"/>
            <p:cNvGrpSpPr/>
            <p:nvPr/>
          </p:nvGrpSpPr>
          <p:grpSpPr>
            <a:xfrm>
              <a:off x="9444147" y="2137705"/>
              <a:ext cx="570578" cy="434710"/>
              <a:chOff x="9206218" y="3091206"/>
              <a:chExt cx="570578" cy="434710"/>
            </a:xfrm>
          </p:grpSpPr>
          <p:grpSp>
            <p:nvGrpSpPr>
              <p:cNvPr id="1714" name="Google Shape;1714;p35"/>
              <p:cNvGrpSpPr/>
              <p:nvPr/>
            </p:nvGrpSpPr>
            <p:grpSpPr>
              <a:xfrm>
                <a:off x="9367173" y="3091206"/>
                <a:ext cx="409623" cy="434710"/>
                <a:chOff x="9367173" y="3091206"/>
                <a:chExt cx="409623" cy="434710"/>
              </a:xfrm>
            </p:grpSpPr>
            <p:sp>
              <p:nvSpPr>
                <p:cNvPr id="1715" name="Google Shape;1715;p35"/>
                <p:cNvSpPr/>
                <p:nvPr/>
              </p:nvSpPr>
              <p:spPr>
                <a:xfrm>
                  <a:off x="9367173" y="3091206"/>
                  <a:ext cx="409623" cy="434710"/>
                </a:xfrm>
                <a:custGeom>
                  <a:avLst/>
                  <a:gdLst/>
                  <a:ahLst/>
                  <a:cxnLst/>
                  <a:rect l="l" t="t" r="r" b="b"/>
                  <a:pathLst>
                    <a:path w="409623" h="434710" extrusionOk="0">
                      <a:moveTo>
                        <a:pt x="181299" y="0"/>
                      </a:moveTo>
                      <a:lnTo>
                        <a:pt x="0" y="155203"/>
                      </a:lnTo>
                      <a:lnTo>
                        <a:pt x="173367" y="434710"/>
                      </a:lnTo>
                      <a:lnTo>
                        <a:pt x="409623" y="231291"/>
                      </a:lnTo>
                      <a:lnTo>
                        <a:pt x="181279"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6" name="Google Shape;1716;p35"/>
                <p:cNvGrpSpPr/>
                <p:nvPr/>
              </p:nvGrpSpPr>
              <p:grpSpPr>
                <a:xfrm>
                  <a:off x="9475835" y="3225484"/>
                  <a:ext cx="283058" cy="272693"/>
                  <a:chOff x="9475835" y="3225484"/>
                  <a:chExt cx="283058" cy="272693"/>
                </a:xfrm>
              </p:grpSpPr>
              <p:sp>
                <p:nvSpPr>
                  <p:cNvPr id="1717" name="Google Shape;1717;p35"/>
                  <p:cNvSpPr/>
                  <p:nvPr/>
                </p:nvSpPr>
                <p:spPr>
                  <a:xfrm rot="182279">
                    <a:off x="9512472" y="3301554"/>
                    <a:ext cx="241971" cy="190323"/>
                  </a:xfrm>
                  <a:custGeom>
                    <a:avLst/>
                    <a:gdLst/>
                    <a:ahLst/>
                    <a:cxnLst/>
                    <a:rect l="l" t="t" r="r" b="b"/>
                    <a:pathLst>
                      <a:path w="269979" h="194474" extrusionOk="0">
                        <a:moveTo>
                          <a:pt x="29" y="186612"/>
                        </a:moveTo>
                        <a:cubicBezTo>
                          <a:pt x="1038" y="188630"/>
                          <a:pt x="2653" y="190144"/>
                          <a:pt x="4651" y="191254"/>
                        </a:cubicBezTo>
                        <a:cubicBezTo>
                          <a:pt x="7476" y="192808"/>
                          <a:pt x="10988" y="193434"/>
                          <a:pt x="13935" y="193999"/>
                        </a:cubicBezTo>
                        <a:cubicBezTo>
                          <a:pt x="24268" y="195977"/>
                          <a:pt x="30081" y="191577"/>
                          <a:pt x="33572" y="184715"/>
                        </a:cubicBezTo>
                        <a:cubicBezTo>
                          <a:pt x="38557" y="174967"/>
                          <a:pt x="38517" y="159870"/>
                          <a:pt x="40858" y="152060"/>
                        </a:cubicBezTo>
                        <a:cubicBezTo>
                          <a:pt x="42251" y="147398"/>
                          <a:pt x="45581" y="145702"/>
                          <a:pt x="49718" y="145258"/>
                        </a:cubicBezTo>
                        <a:cubicBezTo>
                          <a:pt x="59789" y="144168"/>
                          <a:pt x="74200" y="149557"/>
                          <a:pt x="80961" y="144067"/>
                        </a:cubicBezTo>
                        <a:cubicBezTo>
                          <a:pt x="84129" y="141504"/>
                          <a:pt x="86551" y="138558"/>
                          <a:pt x="88529" y="135369"/>
                        </a:cubicBezTo>
                        <a:cubicBezTo>
                          <a:pt x="96299" y="122755"/>
                          <a:pt x="96541" y="106225"/>
                          <a:pt x="108449" y="96296"/>
                        </a:cubicBezTo>
                        <a:cubicBezTo>
                          <a:pt x="119348" y="87193"/>
                          <a:pt x="133556" y="96134"/>
                          <a:pt x="145827" y="92521"/>
                        </a:cubicBezTo>
                        <a:cubicBezTo>
                          <a:pt x="148895" y="91633"/>
                          <a:pt x="151842" y="89999"/>
                          <a:pt x="154627" y="87274"/>
                        </a:cubicBezTo>
                        <a:cubicBezTo>
                          <a:pt x="162922" y="78999"/>
                          <a:pt x="159692" y="65477"/>
                          <a:pt x="164355" y="55345"/>
                        </a:cubicBezTo>
                        <a:cubicBezTo>
                          <a:pt x="166070" y="51652"/>
                          <a:pt x="168916" y="48443"/>
                          <a:pt x="174022" y="46223"/>
                        </a:cubicBezTo>
                        <a:cubicBezTo>
                          <a:pt x="183548" y="42126"/>
                          <a:pt x="192993" y="50179"/>
                          <a:pt x="202399" y="50744"/>
                        </a:cubicBezTo>
                        <a:cubicBezTo>
                          <a:pt x="206536" y="50986"/>
                          <a:pt x="210694" y="49936"/>
                          <a:pt x="214831" y="46142"/>
                        </a:cubicBezTo>
                        <a:cubicBezTo>
                          <a:pt x="224216" y="37403"/>
                          <a:pt x="219594" y="21943"/>
                          <a:pt x="223066" y="11428"/>
                        </a:cubicBezTo>
                        <a:cubicBezTo>
                          <a:pt x="223913" y="8805"/>
                          <a:pt x="225326" y="6524"/>
                          <a:pt x="227768" y="4788"/>
                        </a:cubicBezTo>
                        <a:cubicBezTo>
                          <a:pt x="237678" y="-2296"/>
                          <a:pt x="251058" y="7573"/>
                          <a:pt x="261876" y="5414"/>
                        </a:cubicBezTo>
                        <a:cubicBezTo>
                          <a:pt x="264762" y="4849"/>
                          <a:pt x="267427" y="3497"/>
                          <a:pt x="269828" y="913"/>
                        </a:cubicBezTo>
                        <a:cubicBezTo>
                          <a:pt x="270030" y="711"/>
                          <a:pt x="270030" y="368"/>
                          <a:pt x="269828" y="167"/>
                        </a:cubicBezTo>
                        <a:cubicBezTo>
                          <a:pt x="269606" y="-56"/>
                          <a:pt x="269263" y="-56"/>
                          <a:pt x="269062" y="167"/>
                        </a:cubicBezTo>
                        <a:cubicBezTo>
                          <a:pt x="266760" y="2407"/>
                          <a:pt x="264238" y="3476"/>
                          <a:pt x="261614" y="3921"/>
                        </a:cubicBezTo>
                        <a:cubicBezTo>
                          <a:pt x="250393" y="5777"/>
                          <a:pt x="236870" y="-4031"/>
                          <a:pt x="226537" y="3073"/>
                        </a:cubicBezTo>
                        <a:cubicBezTo>
                          <a:pt x="223671" y="5071"/>
                          <a:pt x="221996" y="7715"/>
                          <a:pt x="220967" y="10782"/>
                        </a:cubicBezTo>
                        <a:cubicBezTo>
                          <a:pt x="217556" y="20954"/>
                          <a:pt x="222379" y="36051"/>
                          <a:pt x="213257" y="44467"/>
                        </a:cubicBezTo>
                        <a:cubicBezTo>
                          <a:pt x="209684" y="47797"/>
                          <a:pt x="206132" y="48786"/>
                          <a:pt x="202520" y="48625"/>
                        </a:cubicBezTo>
                        <a:cubicBezTo>
                          <a:pt x="192832" y="48120"/>
                          <a:pt x="183023" y="40188"/>
                          <a:pt x="173255" y="44447"/>
                        </a:cubicBezTo>
                        <a:cubicBezTo>
                          <a:pt x="167584" y="46869"/>
                          <a:pt x="164415" y="50421"/>
                          <a:pt x="162478" y="54477"/>
                        </a:cubicBezTo>
                        <a:cubicBezTo>
                          <a:pt x="157836" y="64286"/>
                          <a:pt x="161065" y="77566"/>
                          <a:pt x="152911" y="85559"/>
                        </a:cubicBezTo>
                        <a:cubicBezTo>
                          <a:pt x="150469" y="87980"/>
                          <a:pt x="147866" y="89393"/>
                          <a:pt x="145161" y="90201"/>
                        </a:cubicBezTo>
                        <a:cubicBezTo>
                          <a:pt x="132567" y="93894"/>
                          <a:pt x="118056" y="85135"/>
                          <a:pt x="106895" y="94459"/>
                        </a:cubicBezTo>
                        <a:cubicBezTo>
                          <a:pt x="94786" y="104550"/>
                          <a:pt x="94342" y="121281"/>
                          <a:pt x="86470" y="134138"/>
                        </a:cubicBezTo>
                        <a:cubicBezTo>
                          <a:pt x="84634" y="137105"/>
                          <a:pt x="82374" y="139849"/>
                          <a:pt x="79447" y="142231"/>
                        </a:cubicBezTo>
                        <a:cubicBezTo>
                          <a:pt x="72989" y="147519"/>
                          <a:pt x="59124" y="141888"/>
                          <a:pt x="49496" y="142937"/>
                        </a:cubicBezTo>
                        <a:cubicBezTo>
                          <a:pt x="44370" y="143502"/>
                          <a:pt x="40334" y="145702"/>
                          <a:pt x="38618" y="151434"/>
                        </a:cubicBezTo>
                        <a:cubicBezTo>
                          <a:pt x="36317" y="159184"/>
                          <a:pt x="36358" y="174038"/>
                          <a:pt x="31554" y="183746"/>
                        </a:cubicBezTo>
                        <a:cubicBezTo>
                          <a:pt x="28506" y="189841"/>
                          <a:pt x="23461" y="193777"/>
                          <a:pt x="14298" y="192203"/>
                        </a:cubicBezTo>
                        <a:cubicBezTo>
                          <a:pt x="11493" y="191718"/>
                          <a:pt x="8223" y="191032"/>
                          <a:pt x="5418" y="189801"/>
                        </a:cubicBezTo>
                        <a:cubicBezTo>
                          <a:pt x="3541" y="188973"/>
                          <a:pt x="1825" y="187964"/>
                          <a:pt x="655" y="186309"/>
                        </a:cubicBezTo>
                        <a:cubicBezTo>
                          <a:pt x="534" y="186148"/>
                          <a:pt x="332" y="186108"/>
                          <a:pt x="170" y="186188"/>
                        </a:cubicBezTo>
                        <a:cubicBezTo>
                          <a:pt x="9" y="186289"/>
                          <a:pt x="-52" y="186511"/>
                          <a:pt x="49" y="1866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35"/>
                  <p:cNvSpPr/>
                  <p:nvPr/>
                </p:nvSpPr>
                <p:spPr>
                  <a:xfrm rot="182279">
                    <a:off x="9502546" y="3278349"/>
                    <a:ext cx="241971" cy="190323"/>
                  </a:xfrm>
                  <a:custGeom>
                    <a:avLst/>
                    <a:gdLst/>
                    <a:ahLst/>
                    <a:cxnLst/>
                    <a:rect l="l" t="t" r="r" b="b"/>
                    <a:pathLst>
                      <a:path w="269979" h="194474" extrusionOk="0">
                        <a:moveTo>
                          <a:pt x="29" y="186612"/>
                        </a:moveTo>
                        <a:cubicBezTo>
                          <a:pt x="1038" y="188630"/>
                          <a:pt x="2653" y="190144"/>
                          <a:pt x="4651" y="191254"/>
                        </a:cubicBezTo>
                        <a:cubicBezTo>
                          <a:pt x="7476" y="192808"/>
                          <a:pt x="10988" y="193434"/>
                          <a:pt x="13935" y="193999"/>
                        </a:cubicBezTo>
                        <a:cubicBezTo>
                          <a:pt x="24268" y="195977"/>
                          <a:pt x="30081" y="191577"/>
                          <a:pt x="33573" y="184715"/>
                        </a:cubicBezTo>
                        <a:cubicBezTo>
                          <a:pt x="38558" y="174967"/>
                          <a:pt x="38517" y="159870"/>
                          <a:pt x="40858" y="152060"/>
                        </a:cubicBezTo>
                        <a:cubicBezTo>
                          <a:pt x="42251" y="147397"/>
                          <a:pt x="45581" y="145702"/>
                          <a:pt x="49719" y="145258"/>
                        </a:cubicBezTo>
                        <a:cubicBezTo>
                          <a:pt x="59790" y="144168"/>
                          <a:pt x="74200" y="149557"/>
                          <a:pt x="80961" y="144067"/>
                        </a:cubicBezTo>
                        <a:cubicBezTo>
                          <a:pt x="84129" y="141504"/>
                          <a:pt x="86552" y="138558"/>
                          <a:pt x="88529" y="135369"/>
                        </a:cubicBezTo>
                        <a:cubicBezTo>
                          <a:pt x="96299" y="122755"/>
                          <a:pt x="96542" y="106225"/>
                          <a:pt x="108449" y="96296"/>
                        </a:cubicBezTo>
                        <a:cubicBezTo>
                          <a:pt x="119348" y="87193"/>
                          <a:pt x="133557" y="96134"/>
                          <a:pt x="145827" y="92521"/>
                        </a:cubicBezTo>
                        <a:cubicBezTo>
                          <a:pt x="148895" y="91633"/>
                          <a:pt x="151842" y="89999"/>
                          <a:pt x="154627" y="87274"/>
                        </a:cubicBezTo>
                        <a:cubicBezTo>
                          <a:pt x="162922" y="78999"/>
                          <a:pt x="159693" y="65477"/>
                          <a:pt x="164355" y="55345"/>
                        </a:cubicBezTo>
                        <a:cubicBezTo>
                          <a:pt x="166070" y="51652"/>
                          <a:pt x="168916" y="48443"/>
                          <a:pt x="174022" y="46223"/>
                        </a:cubicBezTo>
                        <a:cubicBezTo>
                          <a:pt x="183548" y="42126"/>
                          <a:pt x="192994" y="50179"/>
                          <a:pt x="202399" y="50744"/>
                        </a:cubicBezTo>
                        <a:cubicBezTo>
                          <a:pt x="206536" y="50986"/>
                          <a:pt x="210694" y="49937"/>
                          <a:pt x="214831" y="46142"/>
                        </a:cubicBezTo>
                        <a:cubicBezTo>
                          <a:pt x="224216" y="37403"/>
                          <a:pt x="219594" y="21943"/>
                          <a:pt x="223066" y="11428"/>
                        </a:cubicBezTo>
                        <a:cubicBezTo>
                          <a:pt x="223913" y="8805"/>
                          <a:pt x="225326" y="6524"/>
                          <a:pt x="227768" y="4788"/>
                        </a:cubicBezTo>
                        <a:cubicBezTo>
                          <a:pt x="237678" y="-2296"/>
                          <a:pt x="251059" y="7573"/>
                          <a:pt x="261876" y="5414"/>
                        </a:cubicBezTo>
                        <a:cubicBezTo>
                          <a:pt x="264762" y="4849"/>
                          <a:pt x="267427" y="3497"/>
                          <a:pt x="269828" y="913"/>
                        </a:cubicBezTo>
                        <a:cubicBezTo>
                          <a:pt x="270030" y="711"/>
                          <a:pt x="270030" y="368"/>
                          <a:pt x="269828" y="166"/>
                        </a:cubicBezTo>
                        <a:cubicBezTo>
                          <a:pt x="269606" y="-55"/>
                          <a:pt x="269264" y="-55"/>
                          <a:pt x="269062" y="166"/>
                        </a:cubicBezTo>
                        <a:cubicBezTo>
                          <a:pt x="266761" y="2407"/>
                          <a:pt x="264238" y="3476"/>
                          <a:pt x="261614" y="3920"/>
                        </a:cubicBezTo>
                        <a:cubicBezTo>
                          <a:pt x="250393" y="5777"/>
                          <a:pt x="236871" y="-4032"/>
                          <a:pt x="226537" y="3073"/>
                        </a:cubicBezTo>
                        <a:cubicBezTo>
                          <a:pt x="223671" y="5071"/>
                          <a:pt x="221996" y="7715"/>
                          <a:pt x="220967" y="10782"/>
                        </a:cubicBezTo>
                        <a:cubicBezTo>
                          <a:pt x="217556" y="20954"/>
                          <a:pt x="222379" y="36051"/>
                          <a:pt x="213257" y="44467"/>
                        </a:cubicBezTo>
                        <a:cubicBezTo>
                          <a:pt x="209685" y="47797"/>
                          <a:pt x="206133" y="48786"/>
                          <a:pt x="202520" y="48625"/>
                        </a:cubicBezTo>
                        <a:cubicBezTo>
                          <a:pt x="192832" y="48120"/>
                          <a:pt x="183023" y="40188"/>
                          <a:pt x="173255" y="44447"/>
                        </a:cubicBezTo>
                        <a:cubicBezTo>
                          <a:pt x="167584" y="46869"/>
                          <a:pt x="164415" y="50421"/>
                          <a:pt x="162478" y="54478"/>
                        </a:cubicBezTo>
                        <a:cubicBezTo>
                          <a:pt x="157836" y="64286"/>
                          <a:pt x="161065" y="77566"/>
                          <a:pt x="152911" y="85558"/>
                        </a:cubicBezTo>
                        <a:cubicBezTo>
                          <a:pt x="150469" y="87980"/>
                          <a:pt x="147866" y="89393"/>
                          <a:pt x="145162" y="90200"/>
                        </a:cubicBezTo>
                        <a:cubicBezTo>
                          <a:pt x="132567" y="93894"/>
                          <a:pt x="118056" y="85135"/>
                          <a:pt x="106895" y="94459"/>
                        </a:cubicBezTo>
                        <a:cubicBezTo>
                          <a:pt x="94786" y="104550"/>
                          <a:pt x="94342" y="121281"/>
                          <a:pt x="86471" y="134138"/>
                        </a:cubicBezTo>
                        <a:cubicBezTo>
                          <a:pt x="84634" y="137104"/>
                          <a:pt x="82374" y="139849"/>
                          <a:pt x="79447" y="142231"/>
                        </a:cubicBezTo>
                        <a:cubicBezTo>
                          <a:pt x="72989" y="147519"/>
                          <a:pt x="59123" y="141888"/>
                          <a:pt x="49496" y="142937"/>
                        </a:cubicBezTo>
                        <a:cubicBezTo>
                          <a:pt x="44370" y="143502"/>
                          <a:pt x="40333" y="145702"/>
                          <a:pt x="38618" y="151434"/>
                        </a:cubicBezTo>
                        <a:cubicBezTo>
                          <a:pt x="36317" y="159184"/>
                          <a:pt x="36358" y="174038"/>
                          <a:pt x="31554" y="183746"/>
                        </a:cubicBezTo>
                        <a:cubicBezTo>
                          <a:pt x="28507" y="189841"/>
                          <a:pt x="23461" y="193777"/>
                          <a:pt x="14298" y="192203"/>
                        </a:cubicBezTo>
                        <a:cubicBezTo>
                          <a:pt x="11493" y="191718"/>
                          <a:pt x="8223" y="191032"/>
                          <a:pt x="5418" y="189801"/>
                        </a:cubicBezTo>
                        <a:cubicBezTo>
                          <a:pt x="3541" y="188973"/>
                          <a:pt x="1826" y="187964"/>
                          <a:pt x="655" y="186309"/>
                        </a:cubicBezTo>
                        <a:cubicBezTo>
                          <a:pt x="534" y="186148"/>
                          <a:pt x="332" y="186108"/>
                          <a:pt x="171" y="186188"/>
                        </a:cubicBezTo>
                        <a:cubicBezTo>
                          <a:pt x="9" y="186289"/>
                          <a:pt x="-52" y="186511"/>
                          <a:pt x="49" y="1866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35"/>
                  <p:cNvSpPr/>
                  <p:nvPr/>
                </p:nvSpPr>
                <p:spPr>
                  <a:xfrm>
                    <a:off x="9475835" y="3295837"/>
                    <a:ext cx="80285" cy="80305"/>
                  </a:xfrm>
                  <a:custGeom>
                    <a:avLst/>
                    <a:gdLst/>
                    <a:ahLst/>
                    <a:cxnLst/>
                    <a:rect l="l" t="t" r="r" b="b"/>
                    <a:pathLst>
                      <a:path w="80285" h="80305" extrusionOk="0">
                        <a:moveTo>
                          <a:pt x="36611" y="26944"/>
                        </a:moveTo>
                        <a:cubicBezTo>
                          <a:pt x="36611" y="12069"/>
                          <a:pt x="38185" y="0"/>
                          <a:pt x="40143" y="0"/>
                        </a:cubicBezTo>
                        <a:cubicBezTo>
                          <a:pt x="42101" y="0"/>
                          <a:pt x="43675" y="12069"/>
                          <a:pt x="43675" y="26944"/>
                        </a:cubicBezTo>
                        <a:cubicBezTo>
                          <a:pt x="51102" y="14087"/>
                          <a:pt x="58509" y="4420"/>
                          <a:pt x="60204" y="5389"/>
                        </a:cubicBezTo>
                        <a:cubicBezTo>
                          <a:pt x="61899" y="6357"/>
                          <a:pt x="57238" y="17619"/>
                          <a:pt x="49810" y="30475"/>
                        </a:cubicBezTo>
                        <a:cubicBezTo>
                          <a:pt x="62707" y="23048"/>
                          <a:pt x="73949" y="18386"/>
                          <a:pt x="74918" y="20081"/>
                        </a:cubicBezTo>
                        <a:cubicBezTo>
                          <a:pt x="75886" y="21777"/>
                          <a:pt x="66239" y="29184"/>
                          <a:pt x="53342" y="36611"/>
                        </a:cubicBezTo>
                        <a:cubicBezTo>
                          <a:pt x="68217" y="36611"/>
                          <a:pt x="80286" y="38205"/>
                          <a:pt x="80286" y="40143"/>
                        </a:cubicBezTo>
                        <a:cubicBezTo>
                          <a:pt x="80286" y="42080"/>
                          <a:pt x="68217" y="43675"/>
                          <a:pt x="53342" y="43675"/>
                        </a:cubicBezTo>
                        <a:cubicBezTo>
                          <a:pt x="66239" y="51122"/>
                          <a:pt x="75866" y="58529"/>
                          <a:pt x="74918" y="60224"/>
                        </a:cubicBezTo>
                        <a:cubicBezTo>
                          <a:pt x="73929" y="61920"/>
                          <a:pt x="62687" y="57258"/>
                          <a:pt x="49810" y="49830"/>
                        </a:cubicBezTo>
                        <a:cubicBezTo>
                          <a:pt x="57238" y="62687"/>
                          <a:pt x="61899" y="73948"/>
                          <a:pt x="60204" y="74917"/>
                        </a:cubicBezTo>
                        <a:cubicBezTo>
                          <a:pt x="58509" y="75906"/>
                          <a:pt x="51102" y="66239"/>
                          <a:pt x="43675" y="53362"/>
                        </a:cubicBezTo>
                        <a:cubicBezTo>
                          <a:pt x="43675" y="68217"/>
                          <a:pt x="42081" y="80306"/>
                          <a:pt x="40143" y="80306"/>
                        </a:cubicBezTo>
                        <a:cubicBezTo>
                          <a:pt x="38205" y="80306"/>
                          <a:pt x="36611" y="68217"/>
                          <a:pt x="36611" y="53362"/>
                        </a:cubicBezTo>
                        <a:cubicBezTo>
                          <a:pt x="29184" y="66219"/>
                          <a:pt x="21757" y="75886"/>
                          <a:pt x="20061" y="74917"/>
                        </a:cubicBezTo>
                        <a:cubicBezTo>
                          <a:pt x="18366" y="73928"/>
                          <a:pt x="23029" y="62687"/>
                          <a:pt x="30476" y="49830"/>
                        </a:cubicBezTo>
                        <a:cubicBezTo>
                          <a:pt x="17579" y="57258"/>
                          <a:pt x="6338" y="61920"/>
                          <a:pt x="5369" y="60224"/>
                        </a:cubicBezTo>
                        <a:cubicBezTo>
                          <a:pt x="4400" y="58529"/>
                          <a:pt x="14047" y="51122"/>
                          <a:pt x="26944" y="43675"/>
                        </a:cubicBezTo>
                        <a:cubicBezTo>
                          <a:pt x="12069" y="43675"/>
                          <a:pt x="0" y="42101"/>
                          <a:pt x="0" y="40143"/>
                        </a:cubicBezTo>
                        <a:cubicBezTo>
                          <a:pt x="0" y="38185"/>
                          <a:pt x="12069" y="36611"/>
                          <a:pt x="26944" y="36611"/>
                        </a:cubicBezTo>
                        <a:cubicBezTo>
                          <a:pt x="14047" y="29184"/>
                          <a:pt x="4379" y="21777"/>
                          <a:pt x="5369" y="20081"/>
                        </a:cubicBezTo>
                        <a:cubicBezTo>
                          <a:pt x="6358" y="18386"/>
                          <a:pt x="17599" y="23048"/>
                          <a:pt x="30476" y="30475"/>
                        </a:cubicBezTo>
                        <a:cubicBezTo>
                          <a:pt x="23029" y="17619"/>
                          <a:pt x="18366" y="6337"/>
                          <a:pt x="20061" y="5389"/>
                        </a:cubicBezTo>
                        <a:cubicBezTo>
                          <a:pt x="21757" y="4400"/>
                          <a:pt x="29184" y="14067"/>
                          <a:pt x="36611" y="269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35"/>
                  <p:cNvSpPr/>
                  <p:nvPr/>
                </p:nvSpPr>
                <p:spPr>
                  <a:xfrm>
                    <a:off x="9575595" y="3225484"/>
                    <a:ext cx="80285" cy="80305"/>
                  </a:xfrm>
                  <a:custGeom>
                    <a:avLst/>
                    <a:gdLst/>
                    <a:ahLst/>
                    <a:cxnLst/>
                    <a:rect l="l" t="t" r="r" b="b"/>
                    <a:pathLst>
                      <a:path w="80285" h="80305" extrusionOk="0">
                        <a:moveTo>
                          <a:pt x="36611" y="26944"/>
                        </a:moveTo>
                        <a:cubicBezTo>
                          <a:pt x="36611" y="12069"/>
                          <a:pt x="38185" y="0"/>
                          <a:pt x="40143" y="0"/>
                        </a:cubicBezTo>
                        <a:cubicBezTo>
                          <a:pt x="42101" y="0"/>
                          <a:pt x="43675" y="12069"/>
                          <a:pt x="43675" y="26944"/>
                        </a:cubicBezTo>
                        <a:cubicBezTo>
                          <a:pt x="51102" y="14087"/>
                          <a:pt x="58509" y="4420"/>
                          <a:pt x="60204" y="5389"/>
                        </a:cubicBezTo>
                        <a:cubicBezTo>
                          <a:pt x="61899" y="6358"/>
                          <a:pt x="57238" y="17619"/>
                          <a:pt x="49810" y="30475"/>
                        </a:cubicBezTo>
                        <a:cubicBezTo>
                          <a:pt x="62707" y="23048"/>
                          <a:pt x="73948" y="18386"/>
                          <a:pt x="74918" y="20081"/>
                        </a:cubicBezTo>
                        <a:cubicBezTo>
                          <a:pt x="75886" y="21777"/>
                          <a:pt x="66239" y="29184"/>
                          <a:pt x="53342" y="36611"/>
                        </a:cubicBezTo>
                        <a:cubicBezTo>
                          <a:pt x="68217" y="36611"/>
                          <a:pt x="80286" y="38205"/>
                          <a:pt x="80286" y="40143"/>
                        </a:cubicBezTo>
                        <a:cubicBezTo>
                          <a:pt x="80286" y="42080"/>
                          <a:pt x="68217" y="43675"/>
                          <a:pt x="53342" y="43675"/>
                        </a:cubicBezTo>
                        <a:cubicBezTo>
                          <a:pt x="66239" y="51122"/>
                          <a:pt x="75866" y="58529"/>
                          <a:pt x="74918" y="60224"/>
                        </a:cubicBezTo>
                        <a:cubicBezTo>
                          <a:pt x="73928" y="61920"/>
                          <a:pt x="62687" y="57258"/>
                          <a:pt x="49810" y="49830"/>
                        </a:cubicBezTo>
                        <a:cubicBezTo>
                          <a:pt x="57238" y="62687"/>
                          <a:pt x="61899" y="73949"/>
                          <a:pt x="60204" y="74917"/>
                        </a:cubicBezTo>
                        <a:cubicBezTo>
                          <a:pt x="58509" y="75906"/>
                          <a:pt x="51102" y="66239"/>
                          <a:pt x="43675" y="53362"/>
                        </a:cubicBezTo>
                        <a:cubicBezTo>
                          <a:pt x="43675" y="68217"/>
                          <a:pt x="42081" y="80306"/>
                          <a:pt x="40143" y="80306"/>
                        </a:cubicBezTo>
                        <a:cubicBezTo>
                          <a:pt x="38205" y="80306"/>
                          <a:pt x="36611" y="68217"/>
                          <a:pt x="36611" y="53362"/>
                        </a:cubicBezTo>
                        <a:cubicBezTo>
                          <a:pt x="29184" y="66219"/>
                          <a:pt x="21757" y="75886"/>
                          <a:pt x="20061" y="74917"/>
                        </a:cubicBezTo>
                        <a:cubicBezTo>
                          <a:pt x="18366" y="73928"/>
                          <a:pt x="23028" y="62687"/>
                          <a:pt x="30476" y="49830"/>
                        </a:cubicBezTo>
                        <a:cubicBezTo>
                          <a:pt x="17579" y="57258"/>
                          <a:pt x="6337" y="61920"/>
                          <a:pt x="5368" y="60224"/>
                        </a:cubicBezTo>
                        <a:cubicBezTo>
                          <a:pt x="4400" y="58529"/>
                          <a:pt x="14047" y="51122"/>
                          <a:pt x="26944" y="43675"/>
                        </a:cubicBezTo>
                        <a:cubicBezTo>
                          <a:pt x="12069" y="43675"/>
                          <a:pt x="0" y="42101"/>
                          <a:pt x="0" y="40143"/>
                        </a:cubicBezTo>
                        <a:cubicBezTo>
                          <a:pt x="0" y="38185"/>
                          <a:pt x="12069" y="36611"/>
                          <a:pt x="26944" y="36611"/>
                        </a:cubicBezTo>
                        <a:cubicBezTo>
                          <a:pt x="14047" y="29184"/>
                          <a:pt x="4379" y="21777"/>
                          <a:pt x="5368" y="20081"/>
                        </a:cubicBezTo>
                        <a:cubicBezTo>
                          <a:pt x="6357" y="18386"/>
                          <a:pt x="17599" y="23048"/>
                          <a:pt x="30476" y="30475"/>
                        </a:cubicBezTo>
                        <a:cubicBezTo>
                          <a:pt x="23028" y="17619"/>
                          <a:pt x="18366" y="6337"/>
                          <a:pt x="20061" y="5389"/>
                        </a:cubicBezTo>
                        <a:cubicBezTo>
                          <a:pt x="21757" y="4400"/>
                          <a:pt x="29184" y="14067"/>
                          <a:pt x="36611" y="269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21" name="Google Shape;1721;p35"/>
              <p:cNvSpPr/>
              <p:nvPr/>
            </p:nvSpPr>
            <p:spPr>
              <a:xfrm>
                <a:off x="9265191" y="3319651"/>
                <a:ext cx="262654" cy="146686"/>
              </a:xfrm>
              <a:custGeom>
                <a:avLst/>
                <a:gdLst/>
                <a:ahLst/>
                <a:cxnLst/>
                <a:rect l="l" t="t" r="r" b="b"/>
                <a:pathLst>
                  <a:path w="262654" h="146686" extrusionOk="0">
                    <a:moveTo>
                      <a:pt x="222673" y="84444"/>
                    </a:moveTo>
                    <a:lnTo>
                      <a:pt x="48438" y="52192"/>
                    </a:lnTo>
                    <a:lnTo>
                      <a:pt x="36550" y="0"/>
                    </a:lnTo>
                    <a:lnTo>
                      <a:pt x="1615" y="63312"/>
                    </a:lnTo>
                    <a:lnTo>
                      <a:pt x="0" y="122346"/>
                    </a:lnTo>
                    <a:lnTo>
                      <a:pt x="45774" y="79176"/>
                    </a:lnTo>
                    <a:lnTo>
                      <a:pt x="262654" y="146686"/>
                    </a:lnTo>
                    <a:lnTo>
                      <a:pt x="222673" y="8444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2" name="Google Shape;1722;p35"/>
              <p:cNvGrpSpPr/>
              <p:nvPr/>
            </p:nvGrpSpPr>
            <p:grpSpPr>
              <a:xfrm>
                <a:off x="9206218" y="3285572"/>
                <a:ext cx="112693" cy="172082"/>
                <a:chOff x="9206218" y="3285572"/>
                <a:chExt cx="112693" cy="172082"/>
              </a:xfrm>
            </p:grpSpPr>
            <p:sp>
              <p:nvSpPr>
                <p:cNvPr id="1723" name="Google Shape;1723;p35"/>
                <p:cNvSpPr/>
                <p:nvPr/>
              </p:nvSpPr>
              <p:spPr>
                <a:xfrm rot="-4514075">
                  <a:off x="9183447" y="3334195"/>
                  <a:ext cx="158234" cy="74836"/>
                </a:xfrm>
                <a:custGeom>
                  <a:avLst/>
                  <a:gdLst/>
                  <a:ahLst/>
                  <a:cxnLst/>
                  <a:rect l="l" t="t" r="r" b="b"/>
                  <a:pathLst>
                    <a:path w="158149" h="74796" extrusionOk="0">
                      <a:moveTo>
                        <a:pt x="158150" y="37398"/>
                      </a:moveTo>
                      <a:cubicBezTo>
                        <a:pt x="158150" y="58052"/>
                        <a:pt x="122747" y="74796"/>
                        <a:pt x="79075" y="74796"/>
                      </a:cubicBezTo>
                      <a:cubicBezTo>
                        <a:pt x="35403" y="74796"/>
                        <a:pt x="0" y="58052"/>
                        <a:pt x="0" y="37398"/>
                      </a:cubicBezTo>
                      <a:cubicBezTo>
                        <a:pt x="0" y="16743"/>
                        <a:pt x="35403" y="0"/>
                        <a:pt x="79075" y="0"/>
                      </a:cubicBezTo>
                      <a:cubicBezTo>
                        <a:pt x="122747" y="0"/>
                        <a:pt x="158150" y="16743"/>
                        <a:pt x="158150" y="37398"/>
                      </a:cubicBezTo>
                      <a:close/>
                    </a:path>
                  </a:pathLst>
                </a:custGeom>
                <a:solidFill>
                  <a:srgbClr val="E4B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35"/>
                <p:cNvSpPr/>
                <p:nvPr/>
              </p:nvSpPr>
              <p:spPr>
                <a:xfrm rot="-4514075">
                  <a:off x="9189990" y="3345256"/>
                  <a:ext cx="136749" cy="49918"/>
                </a:xfrm>
                <a:custGeom>
                  <a:avLst/>
                  <a:gdLst/>
                  <a:ahLst/>
                  <a:cxnLst/>
                  <a:rect l="l" t="t" r="r" b="b"/>
                  <a:pathLst>
                    <a:path w="136675" h="49891" extrusionOk="0">
                      <a:moveTo>
                        <a:pt x="136676" y="24946"/>
                      </a:moveTo>
                      <a:cubicBezTo>
                        <a:pt x="136676" y="38723"/>
                        <a:pt x="106080" y="49891"/>
                        <a:pt x="68338" y="49891"/>
                      </a:cubicBezTo>
                      <a:cubicBezTo>
                        <a:pt x="30595" y="49891"/>
                        <a:pt x="-1" y="38722"/>
                        <a:pt x="-1" y="24946"/>
                      </a:cubicBezTo>
                      <a:cubicBezTo>
                        <a:pt x="-1" y="11168"/>
                        <a:pt x="30595" y="0"/>
                        <a:pt x="68338" y="0"/>
                      </a:cubicBezTo>
                      <a:cubicBezTo>
                        <a:pt x="106080" y="0"/>
                        <a:pt x="136676" y="11169"/>
                        <a:pt x="136676" y="24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5" name="Google Shape;1725;p35"/>
                <p:cNvGrpSpPr/>
                <p:nvPr/>
              </p:nvGrpSpPr>
              <p:grpSpPr>
                <a:xfrm>
                  <a:off x="9237112" y="3308067"/>
                  <a:ext cx="46516" cy="116253"/>
                  <a:chOff x="9237112" y="3308067"/>
                  <a:chExt cx="46516" cy="116253"/>
                </a:xfrm>
              </p:grpSpPr>
              <p:sp>
                <p:nvSpPr>
                  <p:cNvPr id="1726" name="Google Shape;1726;p35"/>
                  <p:cNvSpPr/>
                  <p:nvPr/>
                </p:nvSpPr>
                <p:spPr>
                  <a:xfrm>
                    <a:off x="9241352" y="3421642"/>
                    <a:ext cx="1547" cy="2678"/>
                  </a:xfrm>
                  <a:custGeom>
                    <a:avLst/>
                    <a:gdLst/>
                    <a:ahLst/>
                    <a:cxnLst/>
                    <a:rect l="l" t="t" r="r" b="b"/>
                    <a:pathLst>
                      <a:path w="1547" h="2678" extrusionOk="0">
                        <a:moveTo>
                          <a:pt x="750" y="2534"/>
                        </a:moveTo>
                        <a:cubicBezTo>
                          <a:pt x="1013" y="2312"/>
                          <a:pt x="1215" y="2372"/>
                          <a:pt x="1376" y="2049"/>
                        </a:cubicBezTo>
                        <a:cubicBezTo>
                          <a:pt x="1618" y="1646"/>
                          <a:pt x="1477" y="1141"/>
                          <a:pt x="1537" y="677"/>
                        </a:cubicBezTo>
                        <a:cubicBezTo>
                          <a:pt x="1598" y="354"/>
                          <a:pt x="1376" y="71"/>
                          <a:pt x="1093" y="11"/>
                        </a:cubicBezTo>
                        <a:cubicBezTo>
                          <a:pt x="771" y="-50"/>
                          <a:pt x="468" y="152"/>
                          <a:pt x="427" y="455"/>
                        </a:cubicBezTo>
                        <a:cubicBezTo>
                          <a:pt x="286" y="899"/>
                          <a:pt x="-37" y="1343"/>
                          <a:pt x="3" y="1807"/>
                        </a:cubicBezTo>
                        <a:cubicBezTo>
                          <a:pt x="44" y="2150"/>
                          <a:pt x="226" y="2190"/>
                          <a:pt x="427" y="2493"/>
                        </a:cubicBezTo>
                        <a:cubicBezTo>
                          <a:pt x="407" y="2574"/>
                          <a:pt x="468" y="2675"/>
                          <a:pt x="548" y="2675"/>
                        </a:cubicBezTo>
                        <a:cubicBezTo>
                          <a:pt x="629" y="2695"/>
                          <a:pt x="730" y="2635"/>
                          <a:pt x="730" y="25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35"/>
                  <p:cNvSpPr/>
                  <p:nvPr/>
                </p:nvSpPr>
                <p:spPr>
                  <a:xfrm>
                    <a:off x="9255717" y="3415944"/>
                    <a:ext cx="2384" cy="4235"/>
                  </a:xfrm>
                  <a:custGeom>
                    <a:avLst/>
                    <a:gdLst/>
                    <a:ahLst/>
                    <a:cxnLst/>
                    <a:rect l="l" t="t" r="r" b="b"/>
                    <a:pathLst>
                      <a:path w="2384" h="4235" extrusionOk="0">
                        <a:moveTo>
                          <a:pt x="129" y="3912"/>
                        </a:moveTo>
                        <a:cubicBezTo>
                          <a:pt x="129" y="3912"/>
                          <a:pt x="250" y="3912"/>
                          <a:pt x="432" y="4013"/>
                        </a:cubicBezTo>
                        <a:cubicBezTo>
                          <a:pt x="412" y="4094"/>
                          <a:pt x="472" y="4195"/>
                          <a:pt x="533" y="4215"/>
                        </a:cubicBezTo>
                        <a:cubicBezTo>
                          <a:pt x="633" y="4256"/>
                          <a:pt x="714" y="4215"/>
                          <a:pt x="754" y="4114"/>
                        </a:cubicBezTo>
                        <a:cubicBezTo>
                          <a:pt x="956" y="4155"/>
                          <a:pt x="1058" y="4195"/>
                          <a:pt x="1058" y="4235"/>
                        </a:cubicBezTo>
                        <a:lnTo>
                          <a:pt x="1158" y="4175"/>
                        </a:lnTo>
                        <a:cubicBezTo>
                          <a:pt x="1279" y="4134"/>
                          <a:pt x="1340" y="4054"/>
                          <a:pt x="1400" y="3953"/>
                        </a:cubicBezTo>
                        <a:cubicBezTo>
                          <a:pt x="2208" y="2661"/>
                          <a:pt x="1865" y="2500"/>
                          <a:pt x="2349" y="805"/>
                        </a:cubicBezTo>
                        <a:cubicBezTo>
                          <a:pt x="2470" y="482"/>
                          <a:pt x="2268" y="138"/>
                          <a:pt x="1945" y="38"/>
                        </a:cubicBezTo>
                        <a:cubicBezTo>
                          <a:pt x="1622" y="-84"/>
                          <a:pt x="1299" y="98"/>
                          <a:pt x="1178" y="441"/>
                        </a:cubicBezTo>
                        <a:cubicBezTo>
                          <a:pt x="573" y="2076"/>
                          <a:pt x="230" y="1995"/>
                          <a:pt x="8" y="3469"/>
                        </a:cubicBezTo>
                        <a:cubicBezTo>
                          <a:pt x="8" y="3570"/>
                          <a:pt x="-32" y="3670"/>
                          <a:pt x="69" y="3792"/>
                        </a:cubicBezTo>
                        <a:lnTo>
                          <a:pt x="129" y="38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35"/>
                  <p:cNvSpPr/>
                  <p:nvPr/>
                </p:nvSpPr>
                <p:spPr>
                  <a:xfrm>
                    <a:off x="9249347" y="3408365"/>
                    <a:ext cx="1797" cy="3483"/>
                  </a:xfrm>
                  <a:custGeom>
                    <a:avLst/>
                    <a:gdLst/>
                    <a:ahLst/>
                    <a:cxnLst/>
                    <a:rect l="l" t="t" r="r" b="b"/>
                    <a:pathLst>
                      <a:path w="1797" h="3483" extrusionOk="0">
                        <a:moveTo>
                          <a:pt x="606" y="3378"/>
                        </a:moveTo>
                        <a:cubicBezTo>
                          <a:pt x="1009" y="3015"/>
                          <a:pt x="1252" y="2975"/>
                          <a:pt x="1413" y="2692"/>
                        </a:cubicBezTo>
                        <a:cubicBezTo>
                          <a:pt x="1797" y="2087"/>
                          <a:pt x="1594" y="1824"/>
                          <a:pt x="1776" y="674"/>
                        </a:cubicBezTo>
                        <a:cubicBezTo>
                          <a:pt x="1857" y="371"/>
                          <a:pt x="1696" y="89"/>
                          <a:pt x="1393" y="28"/>
                        </a:cubicBezTo>
                        <a:cubicBezTo>
                          <a:pt x="1110" y="-73"/>
                          <a:pt x="808" y="109"/>
                          <a:pt x="727" y="391"/>
                        </a:cubicBezTo>
                        <a:cubicBezTo>
                          <a:pt x="323" y="1461"/>
                          <a:pt x="20" y="1562"/>
                          <a:pt x="0" y="2268"/>
                        </a:cubicBezTo>
                        <a:cubicBezTo>
                          <a:pt x="0" y="2591"/>
                          <a:pt x="162" y="2753"/>
                          <a:pt x="303" y="3257"/>
                        </a:cubicBezTo>
                        <a:cubicBezTo>
                          <a:pt x="303" y="3358"/>
                          <a:pt x="343" y="3439"/>
                          <a:pt x="424" y="3479"/>
                        </a:cubicBezTo>
                        <a:cubicBezTo>
                          <a:pt x="505" y="3500"/>
                          <a:pt x="606" y="3439"/>
                          <a:pt x="626" y="33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35"/>
                  <p:cNvSpPr/>
                  <p:nvPr/>
                </p:nvSpPr>
                <p:spPr>
                  <a:xfrm>
                    <a:off x="9237112" y="3402705"/>
                    <a:ext cx="2007" cy="3984"/>
                  </a:xfrm>
                  <a:custGeom>
                    <a:avLst/>
                    <a:gdLst/>
                    <a:ahLst/>
                    <a:cxnLst/>
                    <a:rect l="l" t="t" r="r" b="b"/>
                    <a:pathLst>
                      <a:path w="2007" h="3984" extrusionOk="0">
                        <a:moveTo>
                          <a:pt x="46" y="3407"/>
                        </a:moveTo>
                        <a:cubicBezTo>
                          <a:pt x="46" y="3407"/>
                          <a:pt x="167" y="3367"/>
                          <a:pt x="328" y="3428"/>
                        </a:cubicBezTo>
                        <a:cubicBezTo>
                          <a:pt x="268" y="3690"/>
                          <a:pt x="450" y="3932"/>
                          <a:pt x="712" y="3972"/>
                        </a:cubicBezTo>
                        <a:cubicBezTo>
                          <a:pt x="974" y="4033"/>
                          <a:pt x="1216" y="3851"/>
                          <a:pt x="1257" y="3589"/>
                        </a:cubicBezTo>
                        <a:cubicBezTo>
                          <a:pt x="1439" y="3589"/>
                          <a:pt x="1499" y="3629"/>
                          <a:pt x="1519" y="3670"/>
                        </a:cubicBezTo>
                        <a:lnTo>
                          <a:pt x="1600" y="3609"/>
                        </a:lnTo>
                        <a:cubicBezTo>
                          <a:pt x="1600" y="3609"/>
                          <a:pt x="1640" y="3448"/>
                          <a:pt x="1660" y="3387"/>
                        </a:cubicBezTo>
                        <a:cubicBezTo>
                          <a:pt x="1862" y="2156"/>
                          <a:pt x="1761" y="2156"/>
                          <a:pt x="1983" y="804"/>
                        </a:cubicBezTo>
                        <a:cubicBezTo>
                          <a:pt x="2084" y="461"/>
                          <a:pt x="1862" y="118"/>
                          <a:pt x="1499" y="17"/>
                        </a:cubicBezTo>
                        <a:cubicBezTo>
                          <a:pt x="1136" y="-64"/>
                          <a:pt x="793" y="158"/>
                          <a:pt x="712" y="501"/>
                        </a:cubicBezTo>
                        <a:cubicBezTo>
                          <a:pt x="308" y="1873"/>
                          <a:pt x="248" y="1853"/>
                          <a:pt x="26" y="3105"/>
                        </a:cubicBezTo>
                        <a:cubicBezTo>
                          <a:pt x="26" y="3165"/>
                          <a:pt x="-15" y="3266"/>
                          <a:pt x="6" y="3327"/>
                        </a:cubicBezTo>
                        <a:lnTo>
                          <a:pt x="46" y="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35"/>
                  <p:cNvSpPr/>
                  <p:nvPr/>
                </p:nvSpPr>
                <p:spPr>
                  <a:xfrm>
                    <a:off x="9246524" y="3391379"/>
                    <a:ext cx="2490" cy="5021"/>
                  </a:xfrm>
                  <a:custGeom>
                    <a:avLst/>
                    <a:gdLst/>
                    <a:ahLst/>
                    <a:cxnLst/>
                    <a:rect l="l" t="t" r="r" b="b"/>
                    <a:pathLst>
                      <a:path w="2490" h="5021" extrusionOk="0">
                        <a:moveTo>
                          <a:pt x="603" y="4925"/>
                        </a:moveTo>
                        <a:cubicBezTo>
                          <a:pt x="845" y="4824"/>
                          <a:pt x="886" y="4864"/>
                          <a:pt x="1088" y="4703"/>
                        </a:cubicBezTo>
                        <a:cubicBezTo>
                          <a:pt x="1249" y="4582"/>
                          <a:pt x="1350" y="4420"/>
                          <a:pt x="1451" y="4239"/>
                        </a:cubicBezTo>
                        <a:cubicBezTo>
                          <a:pt x="2016" y="3149"/>
                          <a:pt x="2137" y="1898"/>
                          <a:pt x="2460" y="707"/>
                        </a:cubicBezTo>
                        <a:cubicBezTo>
                          <a:pt x="2561" y="444"/>
                          <a:pt x="2399" y="142"/>
                          <a:pt x="2117" y="41"/>
                        </a:cubicBezTo>
                        <a:cubicBezTo>
                          <a:pt x="1834" y="-80"/>
                          <a:pt x="1532" y="81"/>
                          <a:pt x="1431" y="364"/>
                        </a:cubicBezTo>
                        <a:cubicBezTo>
                          <a:pt x="967" y="1494"/>
                          <a:pt x="280" y="2564"/>
                          <a:pt x="38" y="3754"/>
                        </a:cubicBezTo>
                        <a:cubicBezTo>
                          <a:pt x="-2" y="3956"/>
                          <a:pt x="-22" y="4138"/>
                          <a:pt x="38" y="4319"/>
                        </a:cubicBezTo>
                        <a:cubicBezTo>
                          <a:pt x="119" y="4582"/>
                          <a:pt x="159" y="4582"/>
                          <a:pt x="280" y="4804"/>
                        </a:cubicBezTo>
                        <a:cubicBezTo>
                          <a:pt x="260" y="4885"/>
                          <a:pt x="280" y="5006"/>
                          <a:pt x="381" y="5006"/>
                        </a:cubicBezTo>
                        <a:cubicBezTo>
                          <a:pt x="482" y="5046"/>
                          <a:pt x="563" y="5006"/>
                          <a:pt x="603" y="49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35"/>
                  <p:cNvSpPr/>
                  <p:nvPr/>
                </p:nvSpPr>
                <p:spPr>
                  <a:xfrm>
                    <a:off x="9238364" y="3380260"/>
                    <a:ext cx="1686" cy="3248"/>
                  </a:xfrm>
                  <a:custGeom>
                    <a:avLst/>
                    <a:gdLst/>
                    <a:ahLst/>
                    <a:cxnLst/>
                    <a:rect l="l" t="t" r="r" b="b"/>
                    <a:pathLst>
                      <a:path w="1686" h="3248" extrusionOk="0">
                        <a:moveTo>
                          <a:pt x="691" y="3107"/>
                        </a:moveTo>
                        <a:cubicBezTo>
                          <a:pt x="973" y="2784"/>
                          <a:pt x="1175" y="2683"/>
                          <a:pt x="1276" y="2441"/>
                        </a:cubicBezTo>
                        <a:cubicBezTo>
                          <a:pt x="1518" y="1916"/>
                          <a:pt x="1438" y="1714"/>
                          <a:pt x="1660" y="746"/>
                        </a:cubicBezTo>
                        <a:cubicBezTo>
                          <a:pt x="1761" y="423"/>
                          <a:pt x="1559" y="80"/>
                          <a:pt x="1236" y="19"/>
                        </a:cubicBezTo>
                        <a:cubicBezTo>
                          <a:pt x="913" y="-62"/>
                          <a:pt x="570" y="120"/>
                          <a:pt x="489" y="443"/>
                        </a:cubicBezTo>
                        <a:cubicBezTo>
                          <a:pt x="187" y="1452"/>
                          <a:pt x="-36" y="1593"/>
                          <a:pt x="5" y="2199"/>
                        </a:cubicBezTo>
                        <a:cubicBezTo>
                          <a:pt x="25" y="2481"/>
                          <a:pt x="166" y="2643"/>
                          <a:pt x="348" y="3046"/>
                        </a:cubicBezTo>
                        <a:cubicBezTo>
                          <a:pt x="348" y="3147"/>
                          <a:pt x="408" y="3228"/>
                          <a:pt x="489" y="3248"/>
                        </a:cubicBezTo>
                        <a:cubicBezTo>
                          <a:pt x="590" y="3248"/>
                          <a:pt x="671" y="3188"/>
                          <a:pt x="691" y="3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35"/>
                  <p:cNvSpPr/>
                  <p:nvPr/>
                </p:nvSpPr>
                <p:spPr>
                  <a:xfrm>
                    <a:off x="9261320" y="3387855"/>
                    <a:ext cx="1864" cy="3580"/>
                  </a:xfrm>
                  <a:custGeom>
                    <a:avLst/>
                    <a:gdLst/>
                    <a:ahLst/>
                    <a:cxnLst/>
                    <a:rect l="l" t="t" r="r" b="b"/>
                    <a:pathLst>
                      <a:path w="1864" h="3580" extrusionOk="0">
                        <a:moveTo>
                          <a:pt x="338" y="3484"/>
                        </a:moveTo>
                        <a:cubicBezTo>
                          <a:pt x="823" y="3000"/>
                          <a:pt x="1105" y="2838"/>
                          <a:pt x="1287" y="2556"/>
                        </a:cubicBezTo>
                        <a:cubicBezTo>
                          <a:pt x="1569" y="2071"/>
                          <a:pt x="1550" y="1728"/>
                          <a:pt x="1832" y="719"/>
                        </a:cubicBezTo>
                        <a:cubicBezTo>
                          <a:pt x="1933" y="436"/>
                          <a:pt x="1792" y="134"/>
                          <a:pt x="1509" y="33"/>
                        </a:cubicBezTo>
                        <a:cubicBezTo>
                          <a:pt x="1247" y="-68"/>
                          <a:pt x="944" y="73"/>
                          <a:pt x="843" y="336"/>
                        </a:cubicBezTo>
                        <a:cubicBezTo>
                          <a:pt x="419" y="1244"/>
                          <a:pt x="157" y="1486"/>
                          <a:pt x="36" y="2011"/>
                        </a:cubicBezTo>
                        <a:cubicBezTo>
                          <a:pt x="-45" y="2334"/>
                          <a:pt x="36" y="2657"/>
                          <a:pt x="36" y="3343"/>
                        </a:cubicBezTo>
                        <a:cubicBezTo>
                          <a:pt x="-4" y="3443"/>
                          <a:pt x="36" y="3544"/>
                          <a:pt x="136" y="3565"/>
                        </a:cubicBezTo>
                        <a:cubicBezTo>
                          <a:pt x="237" y="3605"/>
                          <a:pt x="318" y="3565"/>
                          <a:pt x="359" y="34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35"/>
                  <p:cNvSpPr/>
                  <p:nvPr/>
                </p:nvSpPr>
                <p:spPr>
                  <a:xfrm>
                    <a:off x="9265137" y="3398373"/>
                    <a:ext cx="2384" cy="4747"/>
                  </a:xfrm>
                  <a:custGeom>
                    <a:avLst/>
                    <a:gdLst/>
                    <a:ahLst/>
                    <a:cxnLst/>
                    <a:rect l="l" t="t" r="r" b="b"/>
                    <a:pathLst>
                      <a:path w="2384" h="4747" extrusionOk="0">
                        <a:moveTo>
                          <a:pt x="518" y="4631"/>
                        </a:moveTo>
                        <a:cubicBezTo>
                          <a:pt x="780" y="4470"/>
                          <a:pt x="881" y="4470"/>
                          <a:pt x="1083" y="4308"/>
                        </a:cubicBezTo>
                        <a:cubicBezTo>
                          <a:pt x="1325" y="4087"/>
                          <a:pt x="1426" y="3865"/>
                          <a:pt x="1527" y="3663"/>
                        </a:cubicBezTo>
                        <a:cubicBezTo>
                          <a:pt x="1971" y="2754"/>
                          <a:pt x="1930" y="2391"/>
                          <a:pt x="2354" y="756"/>
                        </a:cubicBezTo>
                        <a:cubicBezTo>
                          <a:pt x="2455" y="454"/>
                          <a:pt x="2293" y="131"/>
                          <a:pt x="1991" y="30"/>
                        </a:cubicBezTo>
                        <a:cubicBezTo>
                          <a:pt x="1668" y="-71"/>
                          <a:pt x="1345" y="90"/>
                          <a:pt x="1244" y="413"/>
                        </a:cubicBezTo>
                        <a:cubicBezTo>
                          <a:pt x="619" y="1927"/>
                          <a:pt x="356" y="2169"/>
                          <a:pt x="94" y="3118"/>
                        </a:cubicBezTo>
                        <a:cubicBezTo>
                          <a:pt x="33" y="3340"/>
                          <a:pt x="-27" y="3582"/>
                          <a:pt x="13" y="3885"/>
                        </a:cubicBezTo>
                        <a:cubicBezTo>
                          <a:pt x="13" y="4147"/>
                          <a:pt x="114" y="4228"/>
                          <a:pt x="195" y="4511"/>
                        </a:cubicBezTo>
                        <a:cubicBezTo>
                          <a:pt x="154" y="4611"/>
                          <a:pt x="195" y="4712"/>
                          <a:pt x="295" y="4732"/>
                        </a:cubicBezTo>
                        <a:cubicBezTo>
                          <a:pt x="396" y="4773"/>
                          <a:pt x="497" y="4732"/>
                          <a:pt x="518" y="46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35"/>
                  <p:cNvSpPr/>
                  <p:nvPr/>
                </p:nvSpPr>
                <p:spPr>
                  <a:xfrm>
                    <a:off x="9260119" y="3369932"/>
                    <a:ext cx="1863" cy="3666"/>
                  </a:xfrm>
                  <a:custGeom>
                    <a:avLst/>
                    <a:gdLst/>
                    <a:ahLst/>
                    <a:cxnLst/>
                    <a:rect l="l" t="t" r="r" b="b"/>
                    <a:pathLst>
                      <a:path w="1863" h="3666" extrusionOk="0">
                        <a:moveTo>
                          <a:pt x="793" y="3526"/>
                        </a:moveTo>
                        <a:cubicBezTo>
                          <a:pt x="1177" y="3263"/>
                          <a:pt x="1338" y="3344"/>
                          <a:pt x="1500" y="3061"/>
                        </a:cubicBezTo>
                        <a:cubicBezTo>
                          <a:pt x="2004" y="2234"/>
                          <a:pt x="1601" y="1971"/>
                          <a:pt x="1843" y="680"/>
                        </a:cubicBezTo>
                        <a:cubicBezTo>
                          <a:pt x="1924" y="377"/>
                          <a:pt x="1762" y="95"/>
                          <a:pt x="1480" y="14"/>
                        </a:cubicBezTo>
                        <a:cubicBezTo>
                          <a:pt x="1197" y="-47"/>
                          <a:pt x="894" y="95"/>
                          <a:pt x="834" y="397"/>
                        </a:cubicBezTo>
                        <a:cubicBezTo>
                          <a:pt x="329" y="1669"/>
                          <a:pt x="-115" y="1729"/>
                          <a:pt x="27" y="2759"/>
                        </a:cubicBezTo>
                        <a:cubicBezTo>
                          <a:pt x="87" y="3082"/>
                          <a:pt x="229" y="3082"/>
                          <a:pt x="471" y="3485"/>
                        </a:cubicBezTo>
                        <a:cubicBezTo>
                          <a:pt x="450" y="3566"/>
                          <a:pt x="511" y="3647"/>
                          <a:pt x="592" y="3667"/>
                        </a:cubicBezTo>
                        <a:cubicBezTo>
                          <a:pt x="693" y="3667"/>
                          <a:pt x="773" y="3627"/>
                          <a:pt x="793" y="35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35"/>
                  <p:cNvSpPr/>
                  <p:nvPr/>
                </p:nvSpPr>
                <p:spPr>
                  <a:xfrm>
                    <a:off x="9272759" y="3370000"/>
                    <a:ext cx="2851" cy="6549"/>
                  </a:xfrm>
                  <a:custGeom>
                    <a:avLst/>
                    <a:gdLst/>
                    <a:ahLst/>
                    <a:cxnLst/>
                    <a:rect l="l" t="t" r="r" b="b"/>
                    <a:pathLst>
                      <a:path w="2851" h="6549" extrusionOk="0">
                        <a:moveTo>
                          <a:pt x="666" y="6444"/>
                        </a:moveTo>
                        <a:cubicBezTo>
                          <a:pt x="989" y="6384"/>
                          <a:pt x="807" y="6545"/>
                          <a:pt x="1090" y="6384"/>
                        </a:cubicBezTo>
                        <a:cubicBezTo>
                          <a:pt x="1231" y="6303"/>
                          <a:pt x="1291" y="6161"/>
                          <a:pt x="1352" y="6020"/>
                        </a:cubicBezTo>
                        <a:cubicBezTo>
                          <a:pt x="2160" y="4385"/>
                          <a:pt x="2381" y="2549"/>
                          <a:pt x="2825" y="793"/>
                        </a:cubicBezTo>
                        <a:cubicBezTo>
                          <a:pt x="2926" y="450"/>
                          <a:pt x="2725" y="107"/>
                          <a:pt x="2402" y="26"/>
                        </a:cubicBezTo>
                        <a:cubicBezTo>
                          <a:pt x="2059" y="-75"/>
                          <a:pt x="1716" y="127"/>
                          <a:pt x="1635" y="450"/>
                        </a:cubicBezTo>
                        <a:cubicBezTo>
                          <a:pt x="1151" y="2186"/>
                          <a:pt x="303" y="3820"/>
                          <a:pt x="20" y="5617"/>
                        </a:cubicBezTo>
                        <a:cubicBezTo>
                          <a:pt x="0" y="5758"/>
                          <a:pt x="-20" y="5919"/>
                          <a:pt x="40" y="6041"/>
                        </a:cubicBezTo>
                        <a:cubicBezTo>
                          <a:pt x="182" y="6343"/>
                          <a:pt x="101" y="6121"/>
                          <a:pt x="343" y="6343"/>
                        </a:cubicBezTo>
                        <a:cubicBezTo>
                          <a:pt x="323" y="6424"/>
                          <a:pt x="343" y="6505"/>
                          <a:pt x="444" y="6545"/>
                        </a:cubicBezTo>
                        <a:cubicBezTo>
                          <a:pt x="525" y="6565"/>
                          <a:pt x="626" y="6505"/>
                          <a:pt x="646" y="64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35"/>
                  <p:cNvSpPr/>
                  <p:nvPr/>
                </p:nvSpPr>
                <p:spPr>
                  <a:xfrm>
                    <a:off x="9248218" y="3360833"/>
                    <a:ext cx="1886" cy="4459"/>
                  </a:xfrm>
                  <a:custGeom>
                    <a:avLst/>
                    <a:gdLst/>
                    <a:ahLst/>
                    <a:cxnLst/>
                    <a:rect l="l" t="t" r="r" b="b"/>
                    <a:pathLst>
                      <a:path w="1886" h="4459" extrusionOk="0">
                        <a:moveTo>
                          <a:pt x="1352" y="3905"/>
                        </a:moveTo>
                        <a:lnTo>
                          <a:pt x="1877" y="757"/>
                        </a:lnTo>
                        <a:cubicBezTo>
                          <a:pt x="1937" y="414"/>
                          <a:pt x="1695" y="71"/>
                          <a:pt x="1352" y="10"/>
                        </a:cubicBezTo>
                        <a:cubicBezTo>
                          <a:pt x="1009" y="-51"/>
                          <a:pt x="686" y="172"/>
                          <a:pt x="625" y="515"/>
                        </a:cubicBezTo>
                        <a:cubicBezTo>
                          <a:pt x="242" y="2069"/>
                          <a:pt x="0" y="2048"/>
                          <a:pt x="0" y="3381"/>
                        </a:cubicBezTo>
                        <a:cubicBezTo>
                          <a:pt x="0" y="3481"/>
                          <a:pt x="40" y="3582"/>
                          <a:pt x="60" y="3703"/>
                        </a:cubicBezTo>
                        <a:cubicBezTo>
                          <a:pt x="0" y="4067"/>
                          <a:pt x="242" y="4410"/>
                          <a:pt x="625" y="4450"/>
                        </a:cubicBezTo>
                        <a:cubicBezTo>
                          <a:pt x="989" y="4511"/>
                          <a:pt x="1332" y="4268"/>
                          <a:pt x="1372" y="3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35"/>
                  <p:cNvSpPr/>
                  <p:nvPr/>
                </p:nvSpPr>
                <p:spPr>
                  <a:xfrm>
                    <a:off x="9264192" y="3355376"/>
                    <a:ext cx="2128" cy="4316"/>
                  </a:xfrm>
                  <a:custGeom>
                    <a:avLst/>
                    <a:gdLst/>
                    <a:ahLst/>
                    <a:cxnLst/>
                    <a:rect l="l" t="t" r="r" b="b"/>
                    <a:pathLst>
                      <a:path w="2128" h="4316" extrusionOk="0">
                        <a:moveTo>
                          <a:pt x="757" y="4196"/>
                        </a:moveTo>
                        <a:cubicBezTo>
                          <a:pt x="1100" y="4095"/>
                          <a:pt x="999" y="4236"/>
                          <a:pt x="1281" y="4055"/>
                        </a:cubicBezTo>
                        <a:cubicBezTo>
                          <a:pt x="1423" y="3933"/>
                          <a:pt x="1504" y="3812"/>
                          <a:pt x="1584" y="3671"/>
                        </a:cubicBezTo>
                        <a:cubicBezTo>
                          <a:pt x="2008" y="2743"/>
                          <a:pt x="1968" y="1673"/>
                          <a:pt x="2109" y="664"/>
                        </a:cubicBezTo>
                        <a:cubicBezTo>
                          <a:pt x="2190" y="361"/>
                          <a:pt x="2008" y="79"/>
                          <a:pt x="1725" y="18"/>
                        </a:cubicBezTo>
                        <a:cubicBezTo>
                          <a:pt x="1423" y="-63"/>
                          <a:pt x="1140" y="139"/>
                          <a:pt x="1080" y="401"/>
                        </a:cubicBezTo>
                        <a:cubicBezTo>
                          <a:pt x="777" y="1370"/>
                          <a:pt x="172" y="2218"/>
                          <a:pt x="10" y="3207"/>
                        </a:cubicBezTo>
                        <a:cubicBezTo>
                          <a:pt x="10" y="3368"/>
                          <a:pt x="-30" y="3530"/>
                          <a:pt x="51" y="3691"/>
                        </a:cubicBezTo>
                        <a:cubicBezTo>
                          <a:pt x="192" y="4014"/>
                          <a:pt x="172" y="3853"/>
                          <a:pt x="414" y="4095"/>
                        </a:cubicBezTo>
                        <a:cubicBezTo>
                          <a:pt x="414" y="4196"/>
                          <a:pt x="454" y="4277"/>
                          <a:pt x="535" y="4317"/>
                        </a:cubicBezTo>
                        <a:cubicBezTo>
                          <a:pt x="636" y="4317"/>
                          <a:pt x="716" y="4277"/>
                          <a:pt x="757" y="4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35"/>
                  <p:cNvSpPr/>
                  <p:nvPr/>
                </p:nvSpPr>
                <p:spPr>
                  <a:xfrm>
                    <a:off x="9247611" y="3340885"/>
                    <a:ext cx="2697" cy="5067"/>
                  </a:xfrm>
                  <a:custGeom>
                    <a:avLst/>
                    <a:gdLst/>
                    <a:ahLst/>
                    <a:cxnLst/>
                    <a:rect l="l" t="t" r="r" b="b"/>
                    <a:pathLst>
                      <a:path w="2697" h="5067" extrusionOk="0">
                        <a:moveTo>
                          <a:pt x="667" y="4962"/>
                        </a:moveTo>
                        <a:cubicBezTo>
                          <a:pt x="949" y="4882"/>
                          <a:pt x="909" y="5003"/>
                          <a:pt x="1151" y="4821"/>
                        </a:cubicBezTo>
                        <a:cubicBezTo>
                          <a:pt x="1333" y="4680"/>
                          <a:pt x="1434" y="4498"/>
                          <a:pt x="1535" y="4276"/>
                        </a:cubicBezTo>
                        <a:cubicBezTo>
                          <a:pt x="2080" y="3186"/>
                          <a:pt x="2241" y="2016"/>
                          <a:pt x="2665" y="764"/>
                        </a:cubicBezTo>
                        <a:cubicBezTo>
                          <a:pt x="2766" y="482"/>
                          <a:pt x="2625" y="139"/>
                          <a:pt x="2362" y="38"/>
                        </a:cubicBezTo>
                        <a:cubicBezTo>
                          <a:pt x="2060" y="-63"/>
                          <a:pt x="1736" y="38"/>
                          <a:pt x="1636" y="341"/>
                        </a:cubicBezTo>
                        <a:cubicBezTo>
                          <a:pt x="1030" y="1551"/>
                          <a:pt x="344" y="2540"/>
                          <a:pt x="62" y="3751"/>
                        </a:cubicBezTo>
                        <a:cubicBezTo>
                          <a:pt x="1" y="4014"/>
                          <a:pt x="-39" y="4216"/>
                          <a:pt x="62" y="4458"/>
                        </a:cubicBezTo>
                        <a:cubicBezTo>
                          <a:pt x="142" y="4740"/>
                          <a:pt x="182" y="4639"/>
                          <a:pt x="364" y="4861"/>
                        </a:cubicBezTo>
                        <a:cubicBezTo>
                          <a:pt x="344" y="4942"/>
                          <a:pt x="404" y="5043"/>
                          <a:pt x="465" y="5063"/>
                        </a:cubicBezTo>
                        <a:cubicBezTo>
                          <a:pt x="546" y="5083"/>
                          <a:pt x="646" y="5023"/>
                          <a:pt x="667" y="49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35"/>
                  <p:cNvSpPr/>
                  <p:nvPr/>
                </p:nvSpPr>
                <p:spPr>
                  <a:xfrm>
                    <a:off x="9259171" y="3340706"/>
                    <a:ext cx="2263" cy="4395"/>
                  </a:xfrm>
                  <a:custGeom>
                    <a:avLst/>
                    <a:gdLst/>
                    <a:ahLst/>
                    <a:cxnLst/>
                    <a:rect l="l" t="t" r="r" b="b"/>
                    <a:pathLst>
                      <a:path w="2263" h="4395" extrusionOk="0">
                        <a:moveTo>
                          <a:pt x="752" y="4254"/>
                        </a:moveTo>
                        <a:cubicBezTo>
                          <a:pt x="1055" y="4092"/>
                          <a:pt x="1136" y="4173"/>
                          <a:pt x="1358" y="3931"/>
                        </a:cubicBezTo>
                        <a:cubicBezTo>
                          <a:pt x="1418" y="3850"/>
                          <a:pt x="1438" y="3749"/>
                          <a:pt x="1459" y="3668"/>
                        </a:cubicBezTo>
                        <a:cubicBezTo>
                          <a:pt x="1741" y="2720"/>
                          <a:pt x="1943" y="1771"/>
                          <a:pt x="2225" y="823"/>
                        </a:cubicBezTo>
                        <a:cubicBezTo>
                          <a:pt x="2346" y="500"/>
                          <a:pt x="2165" y="177"/>
                          <a:pt x="1842" y="36"/>
                        </a:cubicBezTo>
                        <a:cubicBezTo>
                          <a:pt x="1519" y="-85"/>
                          <a:pt x="1176" y="117"/>
                          <a:pt x="1055" y="419"/>
                        </a:cubicBezTo>
                        <a:cubicBezTo>
                          <a:pt x="691" y="1388"/>
                          <a:pt x="227" y="2316"/>
                          <a:pt x="46" y="3325"/>
                        </a:cubicBezTo>
                        <a:cubicBezTo>
                          <a:pt x="26" y="3446"/>
                          <a:pt x="-15" y="3547"/>
                          <a:pt x="6" y="3648"/>
                        </a:cubicBezTo>
                        <a:cubicBezTo>
                          <a:pt x="127" y="3971"/>
                          <a:pt x="207" y="3931"/>
                          <a:pt x="429" y="4193"/>
                        </a:cubicBezTo>
                        <a:cubicBezTo>
                          <a:pt x="429" y="4294"/>
                          <a:pt x="470" y="4375"/>
                          <a:pt x="571" y="4395"/>
                        </a:cubicBezTo>
                        <a:cubicBezTo>
                          <a:pt x="672" y="4395"/>
                          <a:pt x="732" y="4355"/>
                          <a:pt x="752" y="42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35"/>
                  <p:cNvSpPr/>
                  <p:nvPr/>
                </p:nvSpPr>
                <p:spPr>
                  <a:xfrm>
                    <a:off x="9273808" y="3340300"/>
                    <a:ext cx="2040" cy="5167"/>
                  </a:xfrm>
                  <a:custGeom>
                    <a:avLst/>
                    <a:gdLst/>
                    <a:ahLst/>
                    <a:cxnLst/>
                    <a:rect l="l" t="t" r="r" b="b"/>
                    <a:pathLst>
                      <a:path w="2040" h="5167" extrusionOk="0">
                        <a:moveTo>
                          <a:pt x="1010" y="5003"/>
                        </a:moveTo>
                        <a:cubicBezTo>
                          <a:pt x="1353" y="4397"/>
                          <a:pt x="1797" y="4014"/>
                          <a:pt x="1958" y="3328"/>
                        </a:cubicBezTo>
                        <a:cubicBezTo>
                          <a:pt x="2160" y="2480"/>
                          <a:pt x="1918" y="1612"/>
                          <a:pt x="1978" y="724"/>
                        </a:cubicBezTo>
                        <a:cubicBezTo>
                          <a:pt x="2039" y="401"/>
                          <a:pt x="1837" y="78"/>
                          <a:pt x="1514" y="18"/>
                        </a:cubicBezTo>
                        <a:cubicBezTo>
                          <a:pt x="1171" y="-63"/>
                          <a:pt x="848" y="139"/>
                          <a:pt x="788" y="462"/>
                        </a:cubicBezTo>
                        <a:cubicBezTo>
                          <a:pt x="465" y="1350"/>
                          <a:pt x="-20" y="2177"/>
                          <a:pt x="1" y="3106"/>
                        </a:cubicBezTo>
                        <a:cubicBezTo>
                          <a:pt x="21" y="3832"/>
                          <a:pt x="404" y="4276"/>
                          <a:pt x="626" y="4962"/>
                        </a:cubicBezTo>
                        <a:cubicBezTo>
                          <a:pt x="626" y="5063"/>
                          <a:pt x="687" y="5144"/>
                          <a:pt x="788" y="5164"/>
                        </a:cubicBezTo>
                        <a:cubicBezTo>
                          <a:pt x="889" y="5184"/>
                          <a:pt x="969" y="5104"/>
                          <a:pt x="990" y="5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35"/>
                  <p:cNvSpPr/>
                  <p:nvPr/>
                </p:nvSpPr>
                <p:spPr>
                  <a:xfrm>
                    <a:off x="9282033" y="3345826"/>
                    <a:ext cx="1595" cy="4542"/>
                  </a:xfrm>
                  <a:custGeom>
                    <a:avLst/>
                    <a:gdLst/>
                    <a:ahLst/>
                    <a:cxnLst/>
                    <a:rect l="l" t="t" r="r" b="b"/>
                    <a:pathLst>
                      <a:path w="1595" h="4542" extrusionOk="0">
                        <a:moveTo>
                          <a:pt x="798" y="4381"/>
                        </a:moveTo>
                        <a:cubicBezTo>
                          <a:pt x="1060" y="4058"/>
                          <a:pt x="1282" y="3957"/>
                          <a:pt x="1383" y="3655"/>
                        </a:cubicBezTo>
                        <a:cubicBezTo>
                          <a:pt x="1827" y="2403"/>
                          <a:pt x="1423" y="2202"/>
                          <a:pt x="1504" y="486"/>
                        </a:cubicBezTo>
                        <a:cubicBezTo>
                          <a:pt x="1544" y="244"/>
                          <a:pt x="1363" y="22"/>
                          <a:pt x="1100" y="2"/>
                        </a:cubicBezTo>
                        <a:cubicBezTo>
                          <a:pt x="878" y="-18"/>
                          <a:pt x="636" y="143"/>
                          <a:pt x="616" y="385"/>
                        </a:cubicBezTo>
                        <a:cubicBezTo>
                          <a:pt x="293" y="2080"/>
                          <a:pt x="-151" y="2202"/>
                          <a:pt x="51" y="3513"/>
                        </a:cubicBezTo>
                        <a:cubicBezTo>
                          <a:pt x="91" y="3836"/>
                          <a:pt x="273" y="3957"/>
                          <a:pt x="455" y="4361"/>
                        </a:cubicBezTo>
                        <a:cubicBezTo>
                          <a:pt x="455" y="4442"/>
                          <a:pt x="495" y="4523"/>
                          <a:pt x="596" y="4543"/>
                        </a:cubicBezTo>
                        <a:cubicBezTo>
                          <a:pt x="697" y="4543"/>
                          <a:pt x="777" y="4482"/>
                          <a:pt x="798" y="4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35"/>
                  <p:cNvSpPr/>
                  <p:nvPr/>
                </p:nvSpPr>
                <p:spPr>
                  <a:xfrm>
                    <a:off x="9271356" y="3321466"/>
                    <a:ext cx="1193" cy="4502"/>
                  </a:xfrm>
                  <a:custGeom>
                    <a:avLst/>
                    <a:gdLst/>
                    <a:ahLst/>
                    <a:cxnLst/>
                    <a:rect l="l" t="t" r="r" b="b"/>
                    <a:pathLst>
                      <a:path w="1193" h="4502" extrusionOk="0">
                        <a:moveTo>
                          <a:pt x="656" y="4361"/>
                        </a:moveTo>
                        <a:cubicBezTo>
                          <a:pt x="879" y="3836"/>
                          <a:pt x="1040" y="3513"/>
                          <a:pt x="1121" y="3191"/>
                        </a:cubicBezTo>
                        <a:cubicBezTo>
                          <a:pt x="1282" y="2323"/>
                          <a:pt x="1121" y="1980"/>
                          <a:pt x="1141" y="426"/>
                        </a:cubicBezTo>
                        <a:cubicBezTo>
                          <a:pt x="1161" y="203"/>
                          <a:pt x="1000" y="2"/>
                          <a:pt x="798" y="2"/>
                        </a:cubicBezTo>
                        <a:cubicBezTo>
                          <a:pt x="576" y="-18"/>
                          <a:pt x="374" y="143"/>
                          <a:pt x="374" y="345"/>
                        </a:cubicBezTo>
                        <a:cubicBezTo>
                          <a:pt x="152" y="1919"/>
                          <a:pt x="-50" y="2242"/>
                          <a:pt x="11" y="3130"/>
                        </a:cubicBezTo>
                        <a:cubicBezTo>
                          <a:pt x="51" y="3453"/>
                          <a:pt x="192" y="3776"/>
                          <a:pt x="334" y="4341"/>
                        </a:cubicBezTo>
                        <a:cubicBezTo>
                          <a:pt x="334" y="4422"/>
                          <a:pt x="414" y="4502"/>
                          <a:pt x="495" y="4502"/>
                        </a:cubicBezTo>
                        <a:cubicBezTo>
                          <a:pt x="596" y="4502"/>
                          <a:pt x="656" y="4462"/>
                          <a:pt x="677" y="4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35"/>
                  <p:cNvSpPr/>
                  <p:nvPr/>
                </p:nvSpPr>
                <p:spPr>
                  <a:xfrm>
                    <a:off x="9260593" y="3322516"/>
                    <a:ext cx="2074" cy="5857"/>
                  </a:xfrm>
                  <a:custGeom>
                    <a:avLst/>
                    <a:gdLst/>
                    <a:ahLst/>
                    <a:cxnLst/>
                    <a:rect l="l" t="t" r="r" b="b"/>
                    <a:pathLst>
                      <a:path w="2074" h="5857" extrusionOk="0">
                        <a:moveTo>
                          <a:pt x="561" y="5753"/>
                        </a:moveTo>
                        <a:cubicBezTo>
                          <a:pt x="945" y="5067"/>
                          <a:pt x="1409" y="4562"/>
                          <a:pt x="1651" y="3795"/>
                        </a:cubicBezTo>
                        <a:cubicBezTo>
                          <a:pt x="1974" y="2786"/>
                          <a:pt x="1873" y="1696"/>
                          <a:pt x="2055" y="647"/>
                        </a:cubicBezTo>
                        <a:cubicBezTo>
                          <a:pt x="2136" y="384"/>
                          <a:pt x="1954" y="102"/>
                          <a:pt x="1692" y="21"/>
                        </a:cubicBezTo>
                        <a:cubicBezTo>
                          <a:pt x="1429" y="-60"/>
                          <a:pt x="1167" y="102"/>
                          <a:pt x="1086" y="364"/>
                        </a:cubicBezTo>
                        <a:cubicBezTo>
                          <a:pt x="682" y="1373"/>
                          <a:pt x="138" y="2362"/>
                          <a:pt x="16" y="3432"/>
                        </a:cubicBezTo>
                        <a:cubicBezTo>
                          <a:pt x="-64" y="4199"/>
                          <a:pt x="178" y="4885"/>
                          <a:pt x="239" y="5652"/>
                        </a:cubicBezTo>
                        <a:cubicBezTo>
                          <a:pt x="239" y="5753"/>
                          <a:pt x="278" y="5833"/>
                          <a:pt x="379" y="5854"/>
                        </a:cubicBezTo>
                        <a:cubicBezTo>
                          <a:pt x="460" y="5874"/>
                          <a:pt x="541" y="5813"/>
                          <a:pt x="561" y="5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35"/>
                  <p:cNvSpPr/>
                  <p:nvPr/>
                </p:nvSpPr>
                <p:spPr>
                  <a:xfrm>
                    <a:off x="9268428" y="3308067"/>
                    <a:ext cx="1936" cy="2739"/>
                  </a:xfrm>
                  <a:custGeom>
                    <a:avLst/>
                    <a:gdLst/>
                    <a:ahLst/>
                    <a:cxnLst/>
                    <a:rect l="l" t="t" r="r" b="b"/>
                    <a:pathLst>
                      <a:path w="1936" h="2739" extrusionOk="0">
                        <a:moveTo>
                          <a:pt x="536" y="2643"/>
                        </a:moveTo>
                        <a:cubicBezTo>
                          <a:pt x="860" y="2683"/>
                          <a:pt x="617" y="2744"/>
                          <a:pt x="900" y="2683"/>
                        </a:cubicBezTo>
                        <a:cubicBezTo>
                          <a:pt x="1061" y="2643"/>
                          <a:pt x="1122" y="2562"/>
                          <a:pt x="1182" y="2441"/>
                        </a:cubicBezTo>
                        <a:cubicBezTo>
                          <a:pt x="1667" y="1815"/>
                          <a:pt x="1506" y="1674"/>
                          <a:pt x="1889" y="685"/>
                        </a:cubicBezTo>
                        <a:cubicBezTo>
                          <a:pt x="2010" y="443"/>
                          <a:pt x="1889" y="160"/>
                          <a:pt x="1667" y="39"/>
                        </a:cubicBezTo>
                        <a:cubicBezTo>
                          <a:pt x="1425" y="-62"/>
                          <a:pt x="1142" y="39"/>
                          <a:pt x="1021" y="261"/>
                        </a:cubicBezTo>
                        <a:cubicBezTo>
                          <a:pt x="456" y="1169"/>
                          <a:pt x="274" y="1109"/>
                          <a:pt x="32" y="1856"/>
                        </a:cubicBezTo>
                        <a:cubicBezTo>
                          <a:pt x="12" y="1957"/>
                          <a:pt x="-28" y="2078"/>
                          <a:pt x="32" y="2219"/>
                        </a:cubicBezTo>
                        <a:cubicBezTo>
                          <a:pt x="133" y="2481"/>
                          <a:pt x="52" y="2259"/>
                          <a:pt x="274" y="2501"/>
                        </a:cubicBezTo>
                        <a:cubicBezTo>
                          <a:pt x="234" y="2562"/>
                          <a:pt x="274" y="2683"/>
                          <a:pt x="335" y="2724"/>
                        </a:cubicBezTo>
                        <a:cubicBezTo>
                          <a:pt x="436" y="2764"/>
                          <a:pt x="536" y="2724"/>
                          <a:pt x="577" y="26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35"/>
                  <p:cNvSpPr/>
                  <p:nvPr/>
                </p:nvSpPr>
                <p:spPr>
                  <a:xfrm>
                    <a:off x="9279822" y="3318721"/>
                    <a:ext cx="869" cy="3497"/>
                  </a:xfrm>
                  <a:custGeom>
                    <a:avLst/>
                    <a:gdLst/>
                    <a:ahLst/>
                    <a:cxnLst/>
                    <a:rect l="l" t="t" r="r" b="b"/>
                    <a:pathLst>
                      <a:path w="869" h="3497" extrusionOk="0">
                        <a:moveTo>
                          <a:pt x="748" y="3352"/>
                        </a:moveTo>
                        <a:cubicBezTo>
                          <a:pt x="809" y="2767"/>
                          <a:pt x="869" y="2424"/>
                          <a:pt x="869" y="2121"/>
                        </a:cubicBezTo>
                        <a:cubicBezTo>
                          <a:pt x="869" y="1616"/>
                          <a:pt x="809" y="1314"/>
                          <a:pt x="708" y="345"/>
                        </a:cubicBezTo>
                        <a:cubicBezTo>
                          <a:pt x="708" y="143"/>
                          <a:pt x="526" y="-18"/>
                          <a:pt x="344" y="2"/>
                        </a:cubicBezTo>
                        <a:cubicBezTo>
                          <a:pt x="163" y="22"/>
                          <a:pt x="-19" y="183"/>
                          <a:pt x="2" y="365"/>
                        </a:cubicBezTo>
                        <a:cubicBezTo>
                          <a:pt x="42" y="1354"/>
                          <a:pt x="2" y="1637"/>
                          <a:pt x="82" y="2181"/>
                        </a:cubicBezTo>
                        <a:cubicBezTo>
                          <a:pt x="143" y="2464"/>
                          <a:pt x="264" y="2807"/>
                          <a:pt x="425" y="3352"/>
                        </a:cubicBezTo>
                        <a:cubicBezTo>
                          <a:pt x="445" y="3453"/>
                          <a:pt x="526" y="3513"/>
                          <a:pt x="607" y="3493"/>
                        </a:cubicBezTo>
                        <a:cubicBezTo>
                          <a:pt x="728" y="3493"/>
                          <a:pt x="768" y="3413"/>
                          <a:pt x="748" y="33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35"/>
                  <p:cNvSpPr/>
                  <p:nvPr/>
                </p:nvSpPr>
                <p:spPr>
                  <a:xfrm>
                    <a:off x="9275204" y="3358594"/>
                    <a:ext cx="1049" cy="3500"/>
                  </a:xfrm>
                  <a:custGeom>
                    <a:avLst/>
                    <a:gdLst/>
                    <a:ahLst/>
                    <a:cxnLst/>
                    <a:rect l="l" t="t" r="r" b="b"/>
                    <a:pathLst>
                      <a:path w="1049" h="3500" extrusionOk="0">
                        <a:moveTo>
                          <a:pt x="340" y="3359"/>
                        </a:moveTo>
                        <a:cubicBezTo>
                          <a:pt x="502" y="2955"/>
                          <a:pt x="724" y="2592"/>
                          <a:pt x="824" y="2189"/>
                        </a:cubicBezTo>
                        <a:cubicBezTo>
                          <a:pt x="966" y="1563"/>
                          <a:pt x="966" y="957"/>
                          <a:pt x="1047" y="332"/>
                        </a:cubicBezTo>
                        <a:cubicBezTo>
                          <a:pt x="1067" y="190"/>
                          <a:pt x="966" y="9"/>
                          <a:pt x="804" y="9"/>
                        </a:cubicBezTo>
                        <a:cubicBezTo>
                          <a:pt x="643" y="-31"/>
                          <a:pt x="481" y="70"/>
                          <a:pt x="461" y="231"/>
                        </a:cubicBezTo>
                        <a:cubicBezTo>
                          <a:pt x="300" y="836"/>
                          <a:pt x="78" y="1422"/>
                          <a:pt x="17" y="2047"/>
                        </a:cubicBezTo>
                        <a:cubicBezTo>
                          <a:pt x="-23" y="2471"/>
                          <a:pt x="17" y="2855"/>
                          <a:pt x="37" y="3299"/>
                        </a:cubicBezTo>
                        <a:cubicBezTo>
                          <a:pt x="37" y="3400"/>
                          <a:pt x="78" y="3500"/>
                          <a:pt x="179" y="3500"/>
                        </a:cubicBezTo>
                        <a:cubicBezTo>
                          <a:pt x="280" y="3500"/>
                          <a:pt x="340" y="3460"/>
                          <a:pt x="360" y="3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35"/>
                  <p:cNvSpPr/>
                  <p:nvPr/>
                </p:nvSpPr>
                <p:spPr>
                  <a:xfrm>
                    <a:off x="9250437" y="3376700"/>
                    <a:ext cx="1077" cy="1984"/>
                  </a:xfrm>
                  <a:custGeom>
                    <a:avLst/>
                    <a:gdLst/>
                    <a:ahLst/>
                    <a:cxnLst/>
                    <a:rect l="l" t="t" r="r" b="b"/>
                    <a:pathLst>
                      <a:path w="1077" h="1984" extrusionOk="0">
                        <a:moveTo>
                          <a:pt x="585" y="1843"/>
                        </a:moveTo>
                        <a:cubicBezTo>
                          <a:pt x="868" y="1460"/>
                          <a:pt x="989" y="1399"/>
                          <a:pt x="1050" y="1217"/>
                        </a:cubicBezTo>
                        <a:cubicBezTo>
                          <a:pt x="1110" y="1036"/>
                          <a:pt x="1050" y="874"/>
                          <a:pt x="1070" y="491"/>
                        </a:cubicBezTo>
                        <a:cubicBezTo>
                          <a:pt x="1090" y="269"/>
                          <a:pt x="928" y="47"/>
                          <a:pt x="727" y="6"/>
                        </a:cubicBezTo>
                        <a:cubicBezTo>
                          <a:pt x="484" y="-34"/>
                          <a:pt x="263" y="127"/>
                          <a:pt x="242" y="349"/>
                        </a:cubicBezTo>
                        <a:cubicBezTo>
                          <a:pt x="101" y="733"/>
                          <a:pt x="0" y="854"/>
                          <a:pt x="0" y="1015"/>
                        </a:cubicBezTo>
                        <a:cubicBezTo>
                          <a:pt x="0" y="1217"/>
                          <a:pt x="81" y="1338"/>
                          <a:pt x="242" y="1782"/>
                        </a:cubicBezTo>
                        <a:cubicBezTo>
                          <a:pt x="242" y="1883"/>
                          <a:pt x="283" y="1944"/>
                          <a:pt x="383" y="1984"/>
                        </a:cubicBezTo>
                        <a:cubicBezTo>
                          <a:pt x="484" y="1984"/>
                          <a:pt x="565" y="1924"/>
                          <a:pt x="585" y="1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35"/>
                  <p:cNvSpPr/>
                  <p:nvPr/>
                </p:nvSpPr>
                <p:spPr>
                  <a:xfrm>
                    <a:off x="9239680" y="3358604"/>
                    <a:ext cx="1769" cy="5125"/>
                  </a:xfrm>
                  <a:custGeom>
                    <a:avLst/>
                    <a:gdLst/>
                    <a:ahLst/>
                    <a:cxnLst/>
                    <a:rect l="l" t="t" r="r" b="b"/>
                    <a:pathLst>
                      <a:path w="1769" h="5125" extrusionOk="0">
                        <a:moveTo>
                          <a:pt x="606" y="5025"/>
                        </a:moveTo>
                        <a:cubicBezTo>
                          <a:pt x="828" y="4661"/>
                          <a:pt x="1009" y="4439"/>
                          <a:pt x="1110" y="4157"/>
                        </a:cubicBezTo>
                        <a:cubicBezTo>
                          <a:pt x="1554" y="2845"/>
                          <a:pt x="1272" y="2562"/>
                          <a:pt x="1756" y="665"/>
                        </a:cubicBezTo>
                        <a:cubicBezTo>
                          <a:pt x="1817" y="383"/>
                          <a:pt x="1675" y="80"/>
                          <a:pt x="1373" y="19"/>
                        </a:cubicBezTo>
                        <a:cubicBezTo>
                          <a:pt x="1110" y="-61"/>
                          <a:pt x="828" y="120"/>
                          <a:pt x="747" y="383"/>
                        </a:cubicBezTo>
                        <a:cubicBezTo>
                          <a:pt x="242" y="2139"/>
                          <a:pt x="0" y="2482"/>
                          <a:pt x="0" y="3531"/>
                        </a:cubicBezTo>
                        <a:cubicBezTo>
                          <a:pt x="20" y="3915"/>
                          <a:pt x="162" y="4298"/>
                          <a:pt x="263" y="4944"/>
                        </a:cubicBezTo>
                        <a:cubicBezTo>
                          <a:pt x="263" y="5045"/>
                          <a:pt x="303" y="5126"/>
                          <a:pt x="384" y="5126"/>
                        </a:cubicBezTo>
                        <a:cubicBezTo>
                          <a:pt x="465" y="5126"/>
                          <a:pt x="545" y="5085"/>
                          <a:pt x="565" y="50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49" name="Google Shape;1749;p35"/>
              <p:cNvSpPr/>
              <p:nvPr/>
            </p:nvSpPr>
            <p:spPr>
              <a:xfrm>
                <a:off x="9260630" y="3358078"/>
                <a:ext cx="36711" cy="84160"/>
              </a:xfrm>
              <a:custGeom>
                <a:avLst/>
                <a:gdLst/>
                <a:ahLst/>
                <a:cxnLst/>
                <a:rect l="l" t="t" r="r" b="b"/>
                <a:pathLst>
                  <a:path w="36711" h="84160" extrusionOk="0">
                    <a:moveTo>
                      <a:pt x="282" y="84141"/>
                    </a:moveTo>
                    <a:cubicBezTo>
                      <a:pt x="645" y="84020"/>
                      <a:pt x="1008" y="83919"/>
                      <a:pt x="1372" y="83737"/>
                    </a:cubicBezTo>
                    <a:cubicBezTo>
                      <a:pt x="2159" y="83354"/>
                      <a:pt x="2865" y="82768"/>
                      <a:pt x="3572" y="82244"/>
                    </a:cubicBezTo>
                    <a:cubicBezTo>
                      <a:pt x="11685" y="76189"/>
                      <a:pt x="17941" y="66098"/>
                      <a:pt x="22846" y="54694"/>
                    </a:cubicBezTo>
                    <a:cubicBezTo>
                      <a:pt x="28033" y="42585"/>
                      <a:pt x="31686" y="28962"/>
                      <a:pt x="34027" y="16933"/>
                    </a:cubicBezTo>
                    <a:cubicBezTo>
                      <a:pt x="35218" y="10838"/>
                      <a:pt x="36025" y="5126"/>
                      <a:pt x="36711" y="283"/>
                    </a:cubicBezTo>
                    <a:cubicBezTo>
                      <a:pt x="36711" y="161"/>
                      <a:pt x="36630" y="40"/>
                      <a:pt x="36510" y="0"/>
                    </a:cubicBezTo>
                    <a:cubicBezTo>
                      <a:pt x="36388" y="0"/>
                      <a:pt x="36267" y="81"/>
                      <a:pt x="36247" y="222"/>
                    </a:cubicBezTo>
                    <a:cubicBezTo>
                      <a:pt x="35399" y="5025"/>
                      <a:pt x="34269" y="10656"/>
                      <a:pt x="32937" y="16711"/>
                    </a:cubicBezTo>
                    <a:cubicBezTo>
                      <a:pt x="30354" y="28639"/>
                      <a:pt x="26842" y="42181"/>
                      <a:pt x="21736" y="54230"/>
                    </a:cubicBezTo>
                    <a:cubicBezTo>
                      <a:pt x="16952" y="65452"/>
                      <a:pt x="10797" y="75321"/>
                      <a:pt x="2966" y="81477"/>
                    </a:cubicBezTo>
                    <a:cubicBezTo>
                      <a:pt x="2280" y="82001"/>
                      <a:pt x="1553" y="82466"/>
                      <a:pt x="887" y="83010"/>
                    </a:cubicBezTo>
                    <a:cubicBezTo>
                      <a:pt x="585" y="83253"/>
                      <a:pt x="342" y="83535"/>
                      <a:pt x="100" y="83818"/>
                    </a:cubicBezTo>
                    <a:cubicBezTo>
                      <a:pt x="-1" y="83878"/>
                      <a:pt x="-21" y="83979"/>
                      <a:pt x="20" y="84080"/>
                    </a:cubicBezTo>
                    <a:cubicBezTo>
                      <a:pt x="60" y="84161"/>
                      <a:pt x="181" y="84181"/>
                      <a:pt x="282" y="84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5"/>
              <p:cNvSpPr/>
              <p:nvPr/>
            </p:nvSpPr>
            <p:spPr>
              <a:xfrm>
                <a:off x="9296574" y="3328891"/>
                <a:ext cx="1110" cy="6158"/>
              </a:xfrm>
              <a:custGeom>
                <a:avLst/>
                <a:gdLst/>
                <a:ahLst/>
                <a:cxnLst/>
                <a:rect l="l" t="t" r="r" b="b"/>
                <a:pathLst>
                  <a:path w="1110" h="6158" extrusionOk="0">
                    <a:moveTo>
                      <a:pt x="142" y="185"/>
                    </a:moveTo>
                    <a:cubicBezTo>
                      <a:pt x="102" y="427"/>
                      <a:pt x="21" y="588"/>
                      <a:pt x="21" y="790"/>
                    </a:cubicBezTo>
                    <a:cubicBezTo>
                      <a:pt x="-100" y="3051"/>
                      <a:pt x="344" y="3071"/>
                      <a:pt x="445" y="5856"/>
                    </a:cubicBezTo>
                    <a:cubicBezTo>
                      <a:pt x="445" y="6017"/>
                      <a:pt x="606" y="6159"/>
                      <a:pt x="787" y="6159"/>
                    </a:cubicBezTo>
                    <a:cubicBezTo>
                      <a:pt x="969" y="6159"/>
                      <a:pt x="1111" y="6017"/>
                      <a:pt x="1111" y="5836"/>
                    </a:cubicBezTo>
                    <a:cubicBezTo>
                      <a:pt x="1091" y="3575"/>
                      <a:pt x="1111" y="3091"/>
                      <a:pt x="969" y="1820"/>
                    </a:cubicBezTo>
                    <a:cubicBezTo>
                      <a:pt x="929" y="1517"/>
                      <a:pt x="969" y="1194"/>
                      <a:pt x="848" y="810"/>
                    </a:cubicBezTo>
                    <a:cubicBezTo>
                      <a:pt x="767" y="568"/>
                      <a:pt x="646" y="427"/>
                      <a:pt x="525" y="164"/>
                    </a:cubicBezTo>
                    <a:cubicBezTo>
                      <a:pt x="505" y="64"/>
                      <a:pt x="404" y="-17"/>
                      <a:pt x="323" y="3"/>
                    </a:cubicBezTo>
                    <a:cubicBezTo>
                      <a:pt x="222" y="23"/>
                      <a:pt x="142" y="124"/>
                      <a:pt x="162"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5"/>
              <p:cNvSpPr/>
              <p:nvPr/>
            </p:nvSpPr>
            <p:spPr>
              <a:xfrm>
                <a:off x="9307417" y="3371422"/>
                <a:ext cx="5856" cy="10508"/>
              </a:xfrm>
              <a:custGeom>
                <a:avLst/>
                <a:gdLst/>
                <a:ahLst/>
                <a:cxnLst/>
                <a:rect l="l" t="t" r="r" b="b"/>
                <a:pathLst>
                  <a:path w="5856" h="10508" extrusionOk="0">
                    <a:moveTo>
                      <a:pt x="36" y="259"/>
                    </a:moveTo>
                    <a:cubicBezTo>
                      <a:pt x="924" y="2156"/>
                      <a:pt x="1469" y="3367"/>
                      <a:pt x="1953" y="4336"/>
                    </a:cubicBezTo>
                    <a:cubicBezTo>
                      <a:pt x="2801" y="6072"/>
                      <a:pt x="3366" y="7101"/>
                      <a:pt x="5102" y="10290"/>
                    </a:cubicBezTo>
                    <a:cubicBezTo>
                      <a:pt x="5203" y="10492"/>
                      <a:pt x="5445" y="10572"/>
                      <a:pt x="5647" y="10451"/>
                    </a:cubicBezTo>
                    <a:cubicBezTo>
                      <a:pt x="5849" y="10330"/>
                      <a:pt x="5909" y="10088"/>
                      <a:pt x="5808" y="9906"/>
                    </a:cubicBezTo>
                    <a:lnTo>
                      <a:pt x="359" y="78"/>
                    </a:lnTo>
                    <a:cubicBezTo>
                      <a:pt x="359" y="78"/>
                      <a:pt x="198" y="-44"/>
                      <a:pt x="97" y="17"/>
                    </a:cubicBezTo>
                    <a:cubicBezTo>
                      <a:pt x="16" y="57"/>
                      <a:pt x="-25" y="179"/>
                      <a:pt x="16" y="2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5"/>
              <p:cNvSpPr/>
              <p:nvPr/>
            </p:nvSpPr>
            <p:spPr>
              <a:xfrm>
                <a:off x="9336531" y="3381575"/>
                <a:ext cx="149274" cy="30414"/>
              </a:xfrm>
              <a:custGeom>
                <a:avLst/>
                <a:gdLst/>
                <a:ahLst/>
                <a:cxnLst/>
                <a:rect l="l" t="t" r="r" b="b"/>
                <a:pathLst>
                  <a:path w="149274" h="30414" extrusionOk="0">
                    <a:moveTo>
                      <a:pt x="146" y="338"/>
                    </a:moveTo>
                    <a:cubicBezTo>
                      <a:pt x="570" y="581"/>
                      <a:pt x="934" y="843"/>
                      <a:pt x="1357" y="1065"/>
                    </a:cubicBezTo>
                    <a:cubicBezTo>
                      <a:pt x="2346" y="1509"/>
                      <a:pt x="3396" y="1711"/>
                      <a:pt x="4405" y="2034"/>
                    </a:cubicBezTo>
                    <a:cubicBezTo>
                      <a:pt x="17483" y="6030"/>
                      <a:pt x="30844" y="9057"/>
                      <a:pt x="44326" y="11741"/>
                    </a:cubicBezTo>
                    <a:cubicBezTo>
                      <a:pt x="61703" y="15193"/>
                      <a:pt x="79261" y="17938"/>
                      <a:pt x="96800" y="20763"/>
                    </a:cubicBezTo>
                    <a:cubicBezTo>
                      <a:pt x="114359" y="23609"/>
                      <a:pt x="131877" y="26495"/>
                      <a:pt x="149073" y="30410"/>
                    </a:cubicBezTo>
                    <a:cubicBezTo>
                      <a:pt x="149153" y="30430"/>
                      <a:pt x="149254" y="30370"/>
                      <a:pt x="149275" y="30309"/>
                    </a:cubicBezTo>
                    <a:cubicBezTo>
                      <a:pt x="149275" y="30208"/>
                      <a:pt x="149234" y="30148"/>
                      <a:pt x="149153" y="30128"/>
                    </a:cubicBezTo>
                    <a:cubicBezTo>
                      <a:pt x="131978" y="25950"/>
                      <a:pt x="114520" y="22701"/>
                      <a:pt x="96961" y="19714"/>
                    </a:cubicBezTo>
                    <a:cubicBezTo>
                      <a:pt x="79483" y="16727"/>
                      <a:pt x="61925" y="13962"/>
                      <a:pt x="44568" y="10510"/>
                    </a:cubicBezTo>
                    <a:cubicBezTo>
                      <a:pt x="31147" y="7866"/>
                      <a:pt x="17846" y="4738"/>
                      <a:pt x="4707" y="984"/>
                    </a:cubicBezTo>
                    <a:cubicBezTo>
                      <a:pt x="3678" y="681"/>
                      <a:pt x="2689" y="278"/>
                      <a:pt x="1640" y="96"/>
                    </a:cubicBezTo>
                    <a:cubicBezTo>
                      <a:pt x="1155" y="15"/>
                      <a:pt x="711" y="15"/>
                      <a:pt x="227" y="15"/>
                    </a:cubicBezTo>
                    <a:cubicBezTo>
                      <a:pt x="126" y="-25"/>
                      <a:pt x="25" y="15"/>
                      <a:pt x="5" y="116"/>
                    </a:cubicBezTo>
                    <a:cubicBezTo>
                      <a:pt x="-15" y="237"/>
                      <a:pt x="25" y="338"/>
                      <a:pt x="106" y="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5"/>
              <p:cNvSpPr/>
              <p:nvPr/>
            </p:nvSpPr>
            <p:spPr>
              <a:xfrm>
                <a:off x="9388102" y="3400058"/>
                <a:ext cx="72124" cy="12867"/>
              </a:xfrm>
              <a:custGeom>
                <a:avLst/>
                <a:gdLst/>
                <a:ahLst/>
                <a:cxnLst/>
                <a:rect l="l" t="t" r="r" b="b"/>
                <a:pathLst>
                  <a:path w="72124" h="12867" extrusionOk="0">
                    <a:moveTo>
                      <a:pt x="141" y="323"/>
                    </a:moveTo>
                    <a:cubicBezTo>
                      <a:pt x="2523" y="767"/>
                      <a:pt x="4864" y="1292"/>
                      <a:pt x="7266" y="1675"/>
                    </a:cubicBezTo>
                    <a:cubicBezTo>
                      <a:pt x="16772" y="3330"/>
                      <a:pt x="26318" y="4763"/>
                      <a:pt x="35864" y="6398"/>
                    </a:cubicBezTo>
                    <a:cubicBezTo>
                      <a:pt x="47792" y="8477"/>
                      <a:pt x="59700" y="10576"/>
                      <a:pt x="71547" y="12856"/>
                    </a:cubicBezTo>
                    <a:cubicBezTo>
                      <a:pt x="71809" y="12917"/>
                      <a:pt x="72052" y="12735"/>
                      <a:pt x="72112" y="12493"/>
                    </a:cubicBezTo>
                    <a:cubicBezTo>
                      <a:pt x="72173" y="12210"/>
                      <a:pt x="72011" y="11968"/>
                      <a:pt x="71729" y="11928"/>
                    </a:cubicBezTo>
                    <a:cubicBezTo>
                      <a:pt x="57581" y="9042"/>
                      <a:pt x="43292" y="6216"/>
                      <a:pt x="28962" y="3835"/>
                    </a:cubicBezTo>
                    <a:cubicBezTo>
                      <a:pt x="21333" y="2583"/>
                      <a:pt x="13684" y="1272"/>
                      <a:pt x="6014" y="444"/>
                    </a:cubicBezTo>
                    <a:cubicBezTo>
                      <a:pt x="4077" y="242"/>
                      <a:pt x="2139" y="141"/>
                      <a:pt x="202" y="0"/>
                    </a:cubicBezTo>
                    <a:cubicBezTo>
                      <a:pt x="101" y="0"/>
                      <a:pt x="40" y="40"/>
                      <a:pt x="0" y="161"/>
                    </a:cubicBezTo>
                    <a:cubicBezTo>
                      <a:pt x="0" y="262"/>
                      <a:pt x="61" y="343"/>
                      <a:pt x="162" y="3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54" name="Google Shape;1754;p35"/>
          <p:cNvSpPr txBox="1"/>
          <p:nvPr/>
        </p:nvSpPr>
        <p:spPr>
          <a:xfrm>
            <a:off x="5446838" y="1507625"/>
            <a:ext cx="407700" cy="38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Ranchers"/>
                <a:ea typeface="Ranchers"/>
                <a:cs typeface="Ranchers"/>
                <a:sym typeface="Ranchers"/>
              </a:rPr>
              <a:t>01</a:t>
            </a:r>
            <a:endParaRPr sz="1200" dirty="0">
              <a:solidFill>
                <a:schemeClr val="dk2"/>
              </a:solidFill>
              <a:latin typeface="Ranchers"/>
              <a:ea typeface="Ranchers"/>
              <a:cs typeface="Ranchers"/>
              <a:sym typeface="Ranchers"/>
            </a:endParaRPr>
          </a:p>
        </p:txBody>
      </p:sp>
      <p:sp>
        <p:nvSpPr>
          <p:cNvPr id="1755" name="Google Shape;1755;p35"/>
          <p:cNvSpPr txBox="1"/>
          <p:nvPr/>
        </p:nvSpPr>
        <p:spPr>
          <a:xfrm>
            <a:off x="7467508" y="2637961"/>
            <a:ext cx="407700" cy="38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Ranchers"/>
                <a:ea typeface="Ranchers"/>
                <a:cs typeface="Ranchers"/>
                <a:sym typeface="Ranchers"/>
              </a:rPr>
              <a:t>02</a:t>
            </a:r>
            <a:endParaRPr sz="1200">
              <a:solidFill>
                <a:schemeClr val="dk2"/>
              </a:solidFill>
              <a:latin typeface="Ranchers"/>
              <a:ea typeface="Ranchers"/>
              <a:cs typeface="Ranchers"/>
              <a:sym typeface="Ranchers"/>
            </a:endParaRPr>
          </a:p>
        </p:txBody>
      </p:sp>
      <p:sp>
        <p:nvSpPr>
          <p:cNvPr id="1756" name="Google Shape;1756;p35"/>
          <p:cNvSpPr txBox="1"/>
          <p:nvPr/>
        </p:nvSpPr>
        <p:spPr>
          <a:xfrm>
            <a:off x="5446828" y="3710712"/>
            <a:ext cx="407700" cy="38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Ranchers"/>
                <a:ea typeface="Ranchers"/>
                <a:cs typeface="Ranchers"/>
                <a:sym typeface="Ranchers"/>
              </a:rPr>
              <a:t>03</a:t>
            </a:r>
            <a:endParaRPr sz="1200">
              <a:solidFill>
                <a:schemeClr val="dk2"/>
              </a:solidFill>
              <a:latin typeface="Ranchers"/>
              <a:ea typeface="Ranchers"/>
              <a:cs typeface="Ranchers"/>
              <a:sym typeface="Ranchers"/>
            </a:endParaRPr>
          </a:p>
        </p:txBody>
      </p:sp>
      <p:cxnSp>
        <p:nvCxnSpPr>
          <p:cNvPr id="1757" name="Google Shape;1757;p35"/>
          <p:cNvCxnSpPr>
            <a:stCxn id="1754" idx="3"/>
            <a:endCxn id="1703" idx="2"/>
          </p:cNvCxnSpPr>
          <p:nvPr/>
        </p:nvCxnSpPr>
        <p:spPr>
          <a:xfrm>
            <a:off x="5854538" y="1698875"/>
            <a:ext cx="463800" cy="339000"/>
          </a:xfrm>
          <a:prstGeom prst="bentConnector3">
            <a:avLst>
              <a:gd name="adj1" fmla="val 49996"/>
            </a:avLst>
          </a:prstGeom>
          <a:noFill/>
          <a:ln w="9525" cap="flat" cmpd="sng">
            <a:solidFill>
              <a:schemeClr val="dk1"/>
            </a:solidFill>
            <a:prstDash val="solid"/>
            <a:round/>
            <a:headEnd type="none" w="med" len="med"/>
            <a:tailEnd type="none" w="med" len="med"/>
          </a:ln>
        </p:spPr>
      </p:cxnSp>
      <p:sp>
        <p:nvSpPr>
          <p:cNvPr id="1758" name="Google Shape;1758;p35"/>
          <p:cNvSpPr/>
          <p:nvPr/>
        </p:nvSpPr>
        <p:spPr>
          <a:xfrm>
            <a:off x="6706525" y="3081000"/>
            <a:ext cx="55200" cy="54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cxnSp>
        <p:nvCxnSpPr>
          <p:cNvPr id="1759" name="Google Shape;1759;p35"/>
          <p:cNvCxnSpPr>
            <a:stCxn id="1755" idx="1"/>
            <a:endCxn id="1758" idx="6"/>
          </p:cNvCxnSpPr>
          <p:nvPr/>
        </p:nvCxnSpPr>
        <p:spPr>
          <a:xfrm rot="10800000" flipV="1">
            <a:off x="6761726" y="2829210"/>
            <a:ext cx="705783" cy="279239"/>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760" name="Google Shape;1760;p35"/>
          <p:cNvSpPr/>
          <p:nvPr/>
        </p:nvSpPr>
        <p:spPr>
          <a:xfrm>
            <a:off x="6390325" y="3600175"/>
            <a:ext cx="55200" cy="54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cxnSp>
        <p:nvCxnSpPr>
          <p:cNvPr id="1761" name="Google Shape;1761;p35"/>
          <p:cNvCxnSpPr>
            <a:stCxn id="1756" idx="3"/>
            <a:endCxn id="1760" idx="2"/>
          </p:cNvCxnSpPr>
          <p:nvPr/>
        </p:nvCxnSpPr>
        <p:spPr>
          <a:xfrm rot="10800000" flipH="1">
            <a:off x="5854528" y="3627762"/>
            <a:ext cx="535800" cy="2742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DA6035AB-B044-CAD4-5C07-A690226193E8}"/>
            </a:ext>
          </a:extLst>
        </p:cNvPr>
        <p:cNvGrpSpPr/>
        <p:nvPr/>
      </p:nvGrpSpPr>
      <p:grpSpPr>
        <a:xfrm>
          <a:off x="0" y="0"/>
          <a:ext cx="0" cy="0"/>
          <a:chOff x="0" y="0"/>
          <a:chExt cx="0" cy="0"/>
        </a:xfrm>
      </p:grpSpPr>
      <p:sp>
        <p:nvSpPr>
          <p:cNvPr id="1777" name="Google Shape;1777;p37">
            <a:extLst>
              <a:ext uri="{FF2B5EF4-FFF2-40B4-BE49-F238E27FC236}">
                <a16:creationId xmlns:a16="http://schemas.microsoft.com/office/drawing/2014/main" id="{CA4C642D-6DF0-A8C2-D759-5BEEE43A31CF}"/>
              </a:ext>
            </a:extLst>
          </p:cNvPr>
          <p:cNvSpPr txBox="1">
            <a:spLocks noGrp="1"/>
          </p:cNvSpPr>
          <p:nvPr>
            <p:ph type="title"/>
          </p:nvPr>
        </p:nvSpPr>
        <p:spPr>
          <a:xfrm>
            <a:off x="715050" y="445025"/>
            <a:ext cx="77139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Ensemble Learning</a:t>
            </a:r>
            <a:endParaRPr dirty="0"/>
          </a:p>
        </p:txBody>
      </p:sp>
      <p:grpSp>
        <p:nvGrpSpPr>
          <p:cNvPr id="1784" name="Google Shape;2635;p47">
            <a:extLst>
              <a:ext uri="{FF2B5EF4-FFF2-40B4-BE49-F238E27FC236}">
                <a16:creationId xmlns:a16="http://schemas.microsoft.com/office/drawing/2014/main" id="{68CD9726-3115-9090-A50A-130DE257DDB1}"/>
              </a:ext>
            </a:extLst>
          </p:cNvPr>
          <p:cNvGrpSpPr/>
          <p:nvPr/>
        </p:nvGrpSpPr>
        <p:grpSpPr>
          <a:xfrm flipH="1">
            <a:off x="8514010" y="121522"/>
            <a:ext cx="354262" cy="261250"/>
            <a:chOff x="5903672" y="3771664"/>
            <a:chExt cx="339336" cy="250256"/>
          </a:xfrm>
        </p:grpSpPr>
        <p:grpSp>
          <p:nvGrpSpPr>
            <p:cNvPr id="1785" name="Google Shape;2636;p47">
              <a:extLst>
                <a:ext uri="{FF2B5EF4-FFF2-40B4-BE49-F238E27FC236}">
                  <a16:creationId xmlns:a16="http://schemas.microsoft.com/office/drawing/2014/main" id="{7CD4328D-73CC-BD67-EFEF-70BF2D043F57}"/>
                </a:ext>
              </a:extLst>
            </p:cNvPr>
            <p:cNvGrpSpPr/>
            <p:nvPr/>
          </p:nvGrpSpPr>
          <p:grpSpPr>
            <a:xfrm>
              <a:off x="6102206" y="3963249"/>
              <a:ext cx="33214" cy="57581"/>
              <a:chOff x="6102206" y="3963249"/>
              <a:chExt cx="33214" cy="57581"/>
            </a:xfrm>
          </p:grpSpPr>
          <p:sp>
            <p:nvSpPr>
              <p:cNvPr id="1830" name="Google Shape;2637;p47">
                <a:extLst>
                  <a:ext uri="{FF2B5EF4-FFF2-40B4-BE49-F238E27FC236}">
                    <a16:creationId xmlns:a16="http://schemas.microsoft.com/office/drawing/2014/main" id="{BF489F06-11CE-CBC0-0ECB-2C96BDE171B1}"/>
                  </a:ext>
                </a:extLst>
              </p:cNvPr>
              <p:cNvSpPr/>
              <p:nvPr/>
            </p:nvSpPr>
            <p:spPr>
              <a:xfrm>
                <a:off x="6114910" y="396324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1"/>
                    </a:cubicBezTo>
                    <a:cubicBezTo>
                      <a:pt x="2402" y="4057"/>
                      <a:pt x="2240" y="7004"/>
                      <a:pt x="2018" y="9930"/>
                    </a:cubicBezTo>
                    <a:cubicBezTo>
                      <a:pt x="1493" y="17720"/>
                      <a:pt x="1150" y="25551"/>
                      <a:pt x="747" y="33362"/>
                    </a:cubicBezTo>
                    <a:cubicBezTo>
                      <a:pt x="484" y="38569"/>
                      <a:pt x="262" y="43776"/>
                      <a:pt x="0" y="48983"/>
                    </a:cubicBezTo>
                    <a:cubicBezTo>
                      <a:pt x="0" y="49084"/>
                      <a:pt x="81" y="49185"/>
                      <a:pt x="182" y="49205"/>
                    </a:cubicBezTo>
                    <a:cubicBezTo>
                      <a:pt x="283" y="49205"/>
                      <a:pt x="384" y="49124"/>
                      <a:pt x="384" y="49023"/>
                    </a:cubicBezTo>
                    <a:cubicBezTo>
                      <a:pt x="928" y="43836"/>
                      <a:pt x="1493" y="38649"/>
                      <a:pt x="1958" y="33442"/>
                    </a:cubicBezTo>
                    <a:cubicBezTo>
                      <a:pt x="2664" y="25652"/>
                      <a:pt x="3330" y="17862"/>
                      <a:pt x="3855" y="10051"/>
                    </a:cubicBezTo>
                    <a:cubicBezTo>
                      <a:pt x="4057" y="7124"/>
                      <a:pt x="4279" y="4198"/>
                      <a:pt x="4359" y="1272"/>
                    </a:cubicBezTo>
                    <a:cubicBezTo>
                      <a:pt x="4359" y="1110"/>
                      <a:pt x="4400" y="929"/>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2638;p47">
                <a:extLst>
                  <a:ext uri="{FF2B5EF4-FFF2-40B4-BE49-F238E27FC236}">
                    <a16:creationId xmlns:a16="http://schemas.microsoft.com/office/drawing/2014/main" id="{0B5AFD9D-3F6A-8C45-FEC0-F6B32694009E}"/>
                  </a:ext>
                </a:extLst>
              </p:cNvPr>
              <p:cNvSpPr/>
              <p:nvPr/>
            </p:nvSpPr>
            <p:spPr>
              <a:xfrm>
                <a:off x="6102206" y="4009877"/>
                <a:ext cx="15044" cy="6442"/>
              </a:xfrm>
              <a:custGeom>
                <a:avLst/>
                <a:gdLst/>
                <a:ahLst/>
                <a:cxnLst/>
                <a:rect l="l" t="t" r="r" b="b"/>
                <a:pathLst>
                  <a:path w="15044" h="6442" extrusionOk="0">
                    <a:moveTo>
                      <a:pt x="14178" y="176"/>
                    </a:moveTo>
                    <a:cubicBezTo>
                      <a:pt x="14057" y="75"/>
                      <a:pt x="14117" y="55"/>
                      <a:pt x="13956" y="14"/>
                    </a:cubicBezTo>
                    <a:cubicBezTo>
                      <a:pt x="13573" y="-66"/>
                      <a:pt x="13129" y="216"/>
                      <a:pt x="12664" y="378"/>
                    </a:cubicBezTo>
                    <a:cubicBezTo>
                      <a:pt x="8931" y="1609"/>
                      <a:pt x="3441" y="4212"/>
                      <a:pt x="373" y="5363"/>
                    </a:cubicBezTo>
                    <a:cubicBezTo>
                      <a:pt x="91" y="5464"/>
                      <a:pt x="-71" y="5766"/>
                      <a:pt x="30" y="6069"/>
                    </a:cubicBezTo>
                    <a:cubicBezTo>
                      <a:pt x="131" y="6351"/>
                      <a:pt x="454" y="6513"/>
                      <a:pt x="736"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7"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2639;p47">
                <a:extLst>
                  <a:ext uri="{FF2B5EF4-FFF2-40B4-BE49-F238E27FC236}">
                    <a16:creationId xmlns:a16="http://schemas.microsoft.com/office/drawing/2014/main" id="{BCF25E37-FFC0-110E-2350-3B5149C40A1C}"/>
                  </a:ext>
                </a:extLst>
              </p:cNvPr>
              <p:cNvSpPr/>
              <p:nvPr/>
            </p:nvSpPr>
            <p:spPr>
              <a:xfrm>
                <a:off x="6114802" y="401157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0"/>
                      <a:pt x="15346" y="9219"/>
                    </a:cubicBezTo>
                    <a:cubicBezTo>
                      <a:pt x="15669" y="9340"/>
                      <a:pt x="16032" y="9178"/>
                      <a:pt x="16153" y="8856"/>
                    </a:cubicBezTo>
                    <a:cubicBezTo>
                      <a:pt x="16275" y="8533"/>
                      <a:pt x="16153" y="8169"/>
                      <a:pt x="15790" y="8028"/>
                    </a:cubicBezTo>
                    <a:cubicBezTo>
                      <a:pt x="12985" y="6777"/>
                      <a:pt x="10361" y="5021"/>
                      <a:pt x="7657" y="3366"/>
                    </a:cubicBezTo>
                    <a:cubicBezTo>
                      <a:pt x="5840" y="2256"/>
                      <a:pt x="4064" y="1065"/>
                      <a:pt x="2127" y="217"/>
                    </a:cubicBezTo>
                    <a:cubicBezTo>
                      <a:pt x="1965" y="137"/>
                      <a:pt x="1804" y="76"/>
                      <a:pt x="1602" y="36"/>
                    </a:cubicBezTo>
                    <a:cubicBezTo>
                      <a:pt x="1077" y="-45"/>
                      <a:pt x="734" y="36"/>
                      <a:pt x="189" y="36"/>
                    </a:cubicBezTo>
                    <a:cubicBezTo>
                      <a:pt x="108" y="-4"/>
                      <a:pt x="28" y="36"/>
                      <a:pt x="7" y="96"/>
                    </a:cubicBezTo>
                    <a:cubicBezTo>
                      <a:pt x="-12" y="157"/>
                      <a:pt x="7"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2640;p47">
                <a:extLst>
                  <a:ext uri="{FF2B5EF4-FFF2-40B4-BE49-F238E27FC236}">
                    <a16:creationId xmlns:a16="http://schemas.microsoft.com/office/drawing/2014/main" id="{D7CCF42F-1B12-7EA6-88B9-597319CD5694}"/>
                  </a:ext>
                </a:extLst>
              </p:cNvPr>
              <p:cNvSpPr/>
              <p:nvPr/>
            </p:nvSpPr>
            <p:spPr>
              <a:xfrm>
                <a:off x="6114843" y="4011072"/>
                <a:ext cx="20577" cy="4091"/>
              </a:xfrm>
              <a:custGeom>
                <a:avLst/>
                <a:gdLst/>
                <a:ahLst/>
                <a:cxnLst/>
                <a:rect l="l" t="t" r="r" b="b"/>
                <a:pathLst>
                  <a:path w="20577" h="4091" extrusionOk="0">
                    <a:moveTo>
                      <a:pt x="108" y="494"/>
                    </a:moveTo>
                    <a:cubicBezTo>
                      <a:pt x="391" y="676"/>
                      <a:pt x="592" y="878"/>
                      <a:pt x="936" y="1039"/>
                    </a:cubicBezTo>
                    <a:cubicBezTo>
                      <a:pt x="1198" y="1181"/>
                      <a:pt x="1480" y="1261"/>
                      <a:pt x="1803" y="1342"/>
                    </a:cubicBezTo>
                    <a:cubicBezTo>
                      <a:pt x="2994" y="1685"/>
                      <a:pt x="4407" y="1887"/>
                      <a:pt x="5961" y="2190"/>
                    </a:cubicBezTo>
                    <a:cubicBezTo>
                      <a:pt x="8120" y="2593"/>
                      <a:pt x="10502" y="3017"/>
                      <a:pt x="12924" y="3340"/>
                    </a:cubicBezTo>
                    <a:cubicBezTo>
                      <a:pt x="15306" y="3663"/>
                      <a:pt x="17707" y="3865"/>
                      <a:pt x="19947" y="4087"/>
                    </a:cubicBezTo>
                    <a:cubicBezTo>
                      <a:pt x="20270" y="4127"/>
                      <a:pt x="20533" y="3905"/>
                      <a:pt x="20573" y="3602"/>
                    </a:cubicBezTo>
                    <a:cubicBezTo>
                      <a:pt x="20614" y="3300"/>
                      <a:pt x="20391" y="2997"/>
                      <a:pt x="20109" y="2957"/>
                    </a:cubicBezTo>
                    <a:cubicBezTo>
                      <a:pt x="17849" y="2553"/>
                      <a:pt x="15406" y="2028"/>
                      <a:pt x="12984" y="1625"/>
                    </a:cubicBezTo>
                    <a:cubicBezTo>
                      <a:pt x="8988" y="959"/>
                      <a:pt x="5093" y="252"/>
                      <a:pt x="2247" y="30"/>
                    </a:cubicBezTo>
                    <a:cubicBezTo>
                      <a:pt x="1864" y="-10"/>
                      <a:pt x="1541" y="-10"/>
                      <a:pt x="1218" y="30"/>
                    </a:cubicBezTo>
                    <a:cubicBezTo>
                      <a:pt x="814" y="70"/>
                      <a:pt x="512" y="171"/>
                      <a:pt x="169"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2641;p47">
                <a:extLst>
                  <a:ext uri="{FF2B5EF4-FFF2-40B4-BE49-F238E27FC236}">
                    <a16:creationId xmlns:a16="http://schemas.microsoft.com/office/drawing/2014/main" id="{B7445610-5489-34E4-1E53-AFD4F2F34D48}"/>
                  </a:ext>
                </a:extLst>
              </p:cNvPr>
              <p:cNvSpPr/>
              <p:nvPr/>
            </p:nvSpPr>
            <p:spPr>
              <a:xfrm>
                <a:off x="6115112" y="4009264"/>
                <a:ext cx="20000" cy="1970"/>
              </a:xfrm>
              <a:custGeom>
                <a:avLst/>
                <a:gdLst/>
                <a:ahLst/>
                <a:cxnLst/>
                <a:rect l="l" t="t" r="r" b="b"/>
                <a:pathLst>
                  <a:path w="20000" h="1970" extrusionOk="0">
                    <a:moveTo>
                      <a:pt x="141" y="1373"/>
                    </a:moveTo>
                    <a:cubicBezTo>
                      <a:pt x="666" y="1515"/>
                      <a:pt x="1130" y="1676"/>
                      <a:pt x="1696" y="1777"/>
                    </a:cubicBezTo>
                    <a:cubicBezTo>
                      <a:pt x="2462" y="1898"/>
                      <a:pt x="3209" y="1938"/>
                      <a:pt x="3996" y="1959"/>
                    </a:cubicBezTo>
                    <a:cubicBezTo>
                      <a:pt x="9123" y="2060"/>
                      <a:pt x="14209" y="1494"/>
                      <a:pt x="19335" y="1333"/>
                    </a:cubicBezTo>
                    <a:cubicBezTo>
                      <a:pt x="19698" y="1333"/>
                      <a:pt x="20001" y="1010"/>
                      <a:pt x="20001" y="647"/>
                    </a:cubicBezTo>
                    <a:cubicBezTo>
                      <a:pt x="20001" y="284"/>
                      <a:pt x="19678" y="-19"/>
                      <a:pt x="19315" y="1"/>
                    </a:cubicBezTo>
                    <a:cubicBezTo>
                      <a:pt x="14188" y="62"/>
                      <a:pt x="9062" y="-39"/>
                      <a:pt x="3956" y="364"/>
                    </a:cubicBezTo>
                    <a:cubicBezTo>
                      <a:pt x="3189" y="425"/>
                      <a:pt x="2422" y="506"/>
                      <a:pt x="1655" y="667"/>
                    </a:cubicBezTo>
                    <a:cubicBezTo>
                      <a:pt x="1110" y="788"/>
                      <a:pt x="666" y="970"/>
                      <a:pt x="141" y="1131"/>
                    </a:cubicBezTo>
                    <a:cubicBezTo>
                      <a:pt x="61" y="1131"/>
                      <a:pt x="0" y="1192"/>
                      <a:pt x="0" y="1272"/>
                    </a:cubicBezTo>
                    <a:cubicBezTo>
                      <a:pt x="0" y="1353"/>
                      <a:pt x="61"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6" name="Google Shape;2642;p47">
              <a:extLst>
                <a:ext uri="{FF2B5EF4-FFF2-40B4-BE49-F238E27FC236}">
                  <a16:creationId xmlns:a16="http://schemas.microsoft.com/office/drawing/2014/main" id="{F252BA26-9E8B-1D72-060F-97A9E482CD1B}"/>
                </a:ext>
              </a:extLst>
            </p:cNvPr>
            <p:cNvGrpSpPr/>
            <p:nvPr/>
          </p:nvGrpSpPr>
          <p:grpSpPr>
            <a:xfrm>
              <a:off x="5903672" y="3771664"/>
              <a:ext cx="339336" cy="215601"/>
              <a:chOff x="5903672" y="3771664"/>
              <a:chExt cx="339336" cy="215601"/>
            </a:xfrm>
          </p:grpSpPr>
          <p:grpSp>
            <p:nvGrpSpPr>
              <p:cNvPr id="1813" name="Google Shape;2643;p47">
                <a:extLst>
                  <a:ext uri="{FF2B5EF4-FFF2-40B4-BE49-F238E27FC236}">
                    <a16:creationId xmlns:a16="http://schemas.microsoft.com/office/drawing/2014/main" id="{1F0979AD-E49F-427F-709E-F0E6051D5B2B}"/>
                  </a:ext>
                </a:extLst>
              </p:cNvPr>
              <p:cNvGrpSpPr/>
              <p:nvPr/>
            </p:nvGrpSpPr>
            <p:grpSpPr>
              <a:xfrm>
                <a:off x="5903672" y="3771664"/>
                <a:ext cx="339336" cy="215601"/>
                <a:chOff x="5903672" y="3771664"/>
                <a:chExt cx="339336" cy="215601"/>
              </a:xfrm>
            </p:grpSpPr>
            <p:sp>
              <p:nvSpPr>
                <p:cNvPr id="1822" name="Google Shape;2644;p47">
                  <a:extLst>
                    <a:ext uri="{FF2B5EF4-FFF2-40B4-BE49-F238E27FC236}">
                      <a16:creationId xmlns:a16="http://schemas.microsoft.com/office/drawing/2014/main" id="{B507790F-CD5C-58E1-4DD7-FFFED113DFA5}"/>
                    </a:ext>
                  </a:extLst>
                </p:cNvPr>
                <p:cNvSpPr/>
                <p:nvPr/>
              </p:nvSpPr>
              <p:spPr>
                <a:xfrm>
                  <a:off x="5903672" y="3771664"/>
                  <a:ext cx="339336" cy="215601"/>
                </a:xfrm>
                <a:custGeom>
                  <a:avLst/>
                  <a:gdLst/>
                  <a:ahLst/>
                  <a:cxnLst/>
                  <a:rect l="l" t="t" r="r" b="b"/>
                  <a:pathLst>
                    <a:path w="339336" h="215601" extrusionOk="0">
                      <a:moveTo>
                        <a:pt x="217858" y="43547"/>
                      </a:moveTo>
                      <a:cubicBezTo>
                        <a:pt x="217858" y="43547"/>
                        <a:pt x="226073" y="-875"/>
                        <a:pt x="267951" y="13"/>
                      </a:cubicBezTo>
                      <a:cubicBezTo>
                        <a:pt x="286802" y="417"/>
                        <a:pt x="304764" y="13394"/>
                        <a:pt x="313039" y="36644"/>
                      </a:cubicBezTo>
                      <a:cubicBezTo>
                        <a:pt x="313221" y="37169"/>
                        <a:pt x="313523" y="38239"/>
                        <a:pt x="313523" y="38239"/>
                      </a:cubicBezTo>
                      <a:lnTo>
                        <a:pt x="339337" y="41407"/>
                      </a:lnTo>
                      <a:lnTo>
                        <a:pt x="317540" y="61025"/>
                      </a:lnTo>
                      <a:cubicBezTo>
                        <a:pt x="317540" y="61025"/>
                        <a:pt x="317721" y="61691"/>
                        <a:pt x="317741" y="62215"/>
                      </a:cubicBezTo>
                      <a:cubicBezTo>
                        <a:pt x="318549" y="83266"/>
                        <a:pt x="313019" y="109160"/>
                        <a:pt x="298003" y="139030"/>
                      </a:cubicBezTo>
                      <a:cubicBezTo>
                        <a:pt x="255055" y="224462"/>
                        <a:pt x="160258" y="231687"/>
                        <a:pt x="110023" y="193603"/>
                      </a:cubicBezTo>
                      <a:cubicBezTo>
                        <a:pt x="110023" y="193603"/>
                        <a:pt x="45319" y="214997"/>
                        <a:pt x="27861" y="201616"/>
                      </a:cubicBezTo>
                      <a:cubicBezTo>
                        <a:pt x="27861" y="201616"/>
                        <a:pt x="5357" y="207287"/>
                        <a:pt x="191" y="199638"/>
                      </a:cubicBezTo>
                      <a:cubicBezTo>
                        <a:pt x="-4976" y="191989"/>
                        <a:pt x="96622" y="136285"/>
                        <a:pt x="96622" y="136285"/>
                      </a:cubicBezTo>
                      <a:cubicBezTo>
                        <a:pt x="96622" y="136285"/>
                        <a:pt x="202338" y="60177"/>
                        <a:pt x="217879" y="4354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23" name="Google Shape;2645;p47">
                  <a:extLst>
                    <a:ext uri="{FF2B5EF4-FFF2-40B4-BE49-F238E27FC236}">
                      <a16:creationId xmlns:a16="http://schemas.microsoft.com/office/drawing/2014/main" id="{F3774481-BE1B-FFED-F5D7-ADA4A658EC4A}"/>
                    </a:ext>
                  </a:extLst>
                </p:cNvPr>
                <p:cNvGrpSpPr/>
                <p:nvPr/>
              </p:nvGrpSpPr>
              <p:grpSpPr>
                <a:xfrm>
                  <a:off x="5911334" y="3805792"/>
                  <a:ext cx="328482" cy="180038"/>
                  <a:chOff x="5911334" y="3805792"/>
                  <a:chExt cx="328482" cy="180038"/>
                </a:xfrm>
              </p:grpSpPr>
              <p:sp>
                <p:nvSpPr>
                  <p:cNvPr id="1824" name="Google Shape;2646;p47">
                    <a:extLst>
                      <a:ext uri="{FF2B5EF4-FFF2-40B4-BE49-F238E27FC236}">
                        <a16:creationId xmlns:a16="http://schemas.microsoft.com/office/drawing/2014/main" id="{1E0EECD4-740D-489F-5301-5720C8DC6597}"/>
                      </a:ext>
                    </a:extLst>
                  </p:cNvPr>
                  <p:cNvSpPr/>
                  <p:nvPr/>
                </p:nvSpPr>
                <p:spPr>
                  <a:xfrm>
                    <a:off x="6210619" y="3810004"/>
                    <a:ext cx="11883" cy="22588"/>
                  </a:xfrm>
                  <a:custGeom>
                    <a:avLst/>
                    <a:gdLst/>
                    <a:ahLst/>
                    <a:cxnLst/>
                    <a:rect l="l" t="t" r="r" b="b"/>
                    <a:pathLst>
                      <a:path w="11883" h="33967" extrusionOk="0">
                        <a:moveTo>
                          <a:pt x="5503" y="57"/>
                        </a:moveTo>
                        <a:cubicBezTo>
                          <a:pt x="5119" y="582"/>
                          <a:pt x="4695" y="1107"/>
                          <a:pt x="4352" y="1672"/>
                        </a:cubicBezTo>
                        <a:cubicBezTo>
                          <a:pt x="1143" y="6960"/>
                          <a:pt x="-411" y="13196"/>
                          <a:pt x="94" y="18766"/>
                        </a:cubicBezTo>
                        <a:cubicBezTo>
                          <a:pt x="659" y="25083"/>
                          <a:pt x="4110" y="30694"/>
                          <a:pt x="11517" y="33944"/>
                        </a:cubicBezTo>
                        <a:cubicBezTo>
                          <a:pt x="11658" y="34004"/>
                          <a:pt x="11820" y="33944"/>
                          <a:pt x="11860" y="33822"/>
                        </a:cubicBezTo>
                        <a:cubicBezTo>
                          <a:pt x="11920" y="33681"/>
                          <a:pt x="11860" y="33540"/>
                          <a:pt x="11719" y="33479"/>
                        </a:cubicBezTo>
                        <a:cubicBezTo>
                          <a:pt x="6269" y="30815"/>
                          <a:pt x="3262" y="26880"/>
                          <a:pt x="1950" y="22379"/>
                        </a:cubicBezTo>
                        <a:cubicBezTo>
                          <a:pt x="739" y="18161"/>
                          <a:pt x="1022" y="13479"/>
                          <a:pt x="2334" y="8836"/>
                        </a:cubicBezTo>
                        <a:cubicBezTo>
                          <a:pt x="3000" y="6495"/>
                          <a:pt x="3989" y="4215"/>
                          <a:pt x="4978" y="1934"/>
                        </a:cubicBezTo>
                        <a:cubicBezTo>
                          <a:pt x="5240" y="1369"/>
                          <a:pt x="5442" y="784"/>
                          <a:pt x="5684" y="199"/>
                        </a:cubicBezTo>
                        <a:cubicBezTo>
                          <a:pt x="5724" y="138"/>
                          <a:pt x="5704" y="57"/>
                          <a:pt x="5644" y="17"/>
                        </a:cubicBezTo>
                        <a:cubicBezTo>
                          <a:pt x="5583" y="-24"/>
                          <a:pt x="5503" y="17"/>
                          <a:pt x="5442"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2647;p47">
                    <a:extLst>
                      <a:ext uri="{FF2B5EF4-FFF2-40B4-BE49-F238E27FC236}">
                        <a16:creationId xmlns:a16="http://schemas.microsoft.com/office/drawing/2014/main" id="{BFCC7249-C12B-A7E0-C323-3805F35C0868}"/>
                      </a:ext>
                    </a:extLst>
                  </p:cNvPr>
                  <p:cNvSpPr/>
                  <p:nvPr/>
                </p:nvSpPr>
                <p:spPr>
                  <a:xfrm>
                    <a:off x="6216655" y="3814331"/>
                    <a:ext cx="23161" cy="9364"/>
                  </a:xfrm>
                  <a:custGeom>
                    <a:avLst/>
                    <a:gdLst/>
                    <a:ahLst/>
                    <a:cxnLst/>
                    <a:rect l="l" t="t" r="r" b="b"/>
                    <a:pathLst>
                      <a:path w="37357" h="14631" extrusionOk="0">
                        <a:moveTo>
                          <a:pt x="198" y="14463"/>
                        </a:moveTo>
                        <a:cubicBezTo>
                          <a:pt x="319" y="14564"/>
                          <a:pt x="198" y="14544"/>
                          <a:pt x="339" y="14605"/>
                        </a:cubicBezTo>
                        <a:cubicBezTo>
                          <a:pt x="581" y="14685"/>
                          <a:pt x="823" y="14564"/>
                          <a:pt x="1086" y="14504"/>
                        </a:cubicBezTo>
                        <a:cubicBezTo>
                          <a:pt x="2075" y="14241"/>
                          <a:pt x="3003" y="13716"/>
                          <a:pt x="4012" y="13313"/>
                        </a:cubicBezTo>
                        <a:cubicBezTo>
                          <a:pt x="14447" y="9034"/>
                          <a:pt x="27323" y="4029"/>
                          <a:pt x="37212" y="396"/>
                        </a:cubicBezTo>
                        <a:cubicBezTo>
                          <a:pt x="37313" y="356"/>
                          <a:pt x="37374" y="255"/>
                          <a:pt x="37354" y="134"/>
                        </a:cubicBezTo>
                        <a:cubicBezTo>
                          <a:pt x="37313" y="33"/>
                          <a:pt x="37192" y="-28"/>
                          <a:pt x="37091" y="13"/>
                        </a:cubicBezTo>
                        <a:cubicBezTo>
                          <a:pt x="29341" y="2677"/>
                          <a:pt x="19755" y="6007"/>
                          <a:pt x="10995" y="9397"/>
                        </a:cubicBezTo>
                        <a:cubicBezTo>
                          <a:pt x="7504" y="10750"/>
                          <a:pt x="4133" y="12102"/>
                          <a:pt x="1066" y="13414"/>
                        </a:cubicBezTo>
                        <a:cubicBezTo>
                          <a:pt x="864" y="13494"/>
                          <a:pt x="682" y="13535"/>
                          <a:pt x="501" y="13656"/>
                        </a:cubicBezTo>
                        <a:cubicBezTo>
                          <a:pt x="339" y="13757"/>
                          <a:pt x="178" y="13858"/>
                          <a:pt x="77" y="14039"/>
                        </a:cubicBezTo>
                        <a:cubicBezTo>
                          <a:pt x="16" y="14201"/>
                          <a:pt x="77" y="14039"/>
                          <a:pt x="77" y="14221"/>
                        </a:cubicBezTo>
                        <a:cubicBezTo>
                          <a:pt x="16" y="14241"/>
                          <a:pt x="-24" y="14322"/>
                          <a:pt x="16" y="14403"/>
                        </a:cubicBezTo>
                        <a:cubicBezTo>
                          <a:pt x="57" y="14463"/>
                          <a:pt x="117" y="14504"/>
                          <a:pt x="178" y="144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2648;p47">
                    <a:extLst>
                      <a:ext uri="{FF2B5EF4-FFF2-40B4-BE49-F238E27FC236}">
                        <a16:creationId xmlns:a16="http://schemas.microsoft.com/office/drawing/2014/main" id="{CB2B9C2B-D24F-A681-9CF2-C3FF57583536}"/>
                      </a:ext>
                    </a:extLst>
                  </p:cNvPr>
                  <p:cNvSpPr/>
                  <p:nvPr/>
                </p:nvSpPr>
                <p:spPr>
                  <a:xfrm>
                    <a:off x="6194969" y="3805792"/>
                    <a:ext cx="4610" cy="7415"/>
                  </a:xfrm>
                  <a:custGeom>
                    <a:avLst/>
                    <a:gdLst/>
                    <a:ahLst/>
                    <a:cxnLst/>
                    <a:rect l="l" t="t" r="r" b="b"/>
                    <a:pathLst>
                      <a:path w="4610" h="7415" extrusionOk="0">
                        <a:moveTo>
                          <a:pt x="3981" y="5867"/>
                        </a:moveTo>
                        <a:cubicBezTo>
                          <a:pt x="4465" y="5039"/>
                          <a:pt x="4687" y="3869"/>
                          <a:pt x="4587" y="2779"/>
                        </a:cubicBezTo>
                        <a:cubicBezTo>
                          <a:pt x="4445" y="1326"/>
                          <a:pt x="3658" y="236"/>
                          <a:pt x="2568" y="34"/>
                        </a:cubicBezTo>
                        <a:cubicBezTo>
                          <a:pt x="1539" y="-148"/>
                          <a:pt x="832" y="417"/>
                          <a:pt x="388" y="1346"/>
                        </a:cubicBezTo>
                        <a:cubicBezTo>
                          <a:pt x="-177" y="2597"/>
                          <a:pt x="-35" y="4797"/>
                          <a:pt x="247" y="5604"/>
                        </a:cubicBezTo>
                        <a:cubicBezTo>
                          <a:pt x="348" y="5968"/>
                          <a:pt x="610" y="6472"/>
                          <a:pt x="893" y="6815"/>
                        </a:cubicBezTo>
                        <a:cubicBezTo>
                          <a:pt x="1155" y="7098"/>
                          <a:pt x="1458" y="7280"/>
                          <a:pt x="1821" y="7360"/>
                        </a:cubicBezTo>
                        <a:cubicBezTo>
                          <a:pt x="2891" y="7602"/>
                          <a:pt x="3577" y="7037"/>
                          <a:pt x="3900" y="6028"/>
                        </a:cubicBezTo>
                        <a:lnTo>
                          <a:pt x="3961" y="58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2649;p47">
                    <a:extLst>
                      <a:ext uri="{FF2B5EF4-FFF2-40B4-BE49-F238E27FC236}">
                        <a16:creationId xmlns:a16="http://schemas.microsoft.com/office/drawing/2014/main" id="{D5079F37-8F7B-87D3-4260-AB95378C1B09}"/>
                      </a:ext>
                    </a:extLst>
                  </p:cNvPr>
                  <p:cNvSpPr/>
                  <p:nvPr/>
                </p:nvSpPr>
                <p:spPr>
                  <a:xfrm>
                    <a:off x="5911334" y="3944908"/>
                    <a:ext cx="69282" cy="34689"/>
                  </a:xfrm>
                  <a:custGeom>
                    <a:avLst/>
                    <a:gdLst/>
                    <a:ahLst/>
                    <a:cxnLst/>
                    <a:rect l="l" t="t" r="r" b="b"/>
                    <a:pathLst>
                      <a:path w="69282" h="34689" extrusionOk="0">
                        <a:moveTo>
                          <a:pt x="198" y="34690"/>
                        </a:moveTo>
                        <a:cubicBezTo>
                          <a:pt x="2155" y="34064"/>
                          <a:pt x="4113" y="33438"/>
                          <a:pt x="6031" y="32711"/>
                        </a:cubicBezTo>
                        <a:cubicBezTo>
                          <a:pt x="13781" y="29826"/>
                          <a:pt x="21208" y="26294"/>
                          <a:pt x="28534" y="22600"/>
                        </a:cubicBezTo>
                        <a:cubicBezTo>
                          <a:pt x="42157" y="15718"/>
                          <a:pt x="55357" y="7968"/>
                          <a:pt x="69121" y="561"/>
                        </a:cubicBezTo>
                        <a:cubicBezTo>
                          <a:pt x="69282" y="480"/>
                          <a:pt x="69323" y="299"/>
                          <a:pt x="69242" y="157"/>
                        </a:cubicBezTo>
                        <a:cubicBezTo>
                          <a:pt x="69161" y="16"/>
                          <a:pt x="68980" y="-45"/>
                          <a:pt x="68859" y="36"/>
                        </a:cubicBezTo>
                        <a:cubicBezTo>
                          <a:pt x="55054" y="7362"/>
                          <a:pt x="41794" y="15012"/>
                          <a:pt x="28171" y="21874"/>
                        </a:cubicBezTo>
                        <a:cubicBezTo>
                          <a:pt x="20865" y="25547"/>
                          <a:pt x="13397" y="28917"/>
                          <a:pt x="5768" y="32066"/>
                        </a:cubicBezTo>
                        <a:cubicBezTo>
                          <a:pt x="3891" y="32853"/>
                          <a:pt x="1994" y="33660"/>
                          <a:pt x="77" y="34407"/>
                        </a:cubicBezTo>
                        <a:cubicBezTo>
                          <a:pt x="16" y="34427"/>
                          <a:pt x="-24" y="34508"/>
                          <a:pt x="16" y="34589"/>
                        </a:cubicBezTo>
                        <a:cubicBezTo>
                          <a:pt x="16" y="34649"/>
                          <a:pt x="97" y="34690"/>
                          <a:pt x="178" y="346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2650;p47">
                    <a:extLst>
                      <a:ext uri="{FF2B5EF4-FFF2-40B4-BE49-F238E27FC236}">
                        <a16:creationId xmlns:a16="http://schemas.microsoft.com/office/drawing/2014/main" id="{526E1B87-142D-D007-A569-94128544ABC2}"/>
                      </a:ext>
                    </a:extLst>
                  </p:cNvPr>
                  <p:cNvSpPr/>
                  <p:nvPr/>
                </p:nvSpPr>
                <p:spPr>
                  <a:xfrm>
                    <a:off x="5929276" y="3945548"/>
                    <a:ext cx="71261" cy="39243"/>
                  </a:xfrm>
                  <a:custGeom>
                    <a:avLst/>
                    <a:gdLst/>
                    <a:ahLst/>
                    <a:cxnLst/>
                    <a:rect l="l" t="t" r="r" b="b"/>
                    <a:pathLst>
                      <a:path w="71261" h="39243" extrusionOk="0">
                        <a:moveTo>
                          <a:pt x="198" y="39236"/>
                        </a:moveTo>
                        <a:cubicBezTo>
                          <a:pt x="8473" y="34635"/>
                          <a:pt x="16869" y="30356"/>
                          <a:pt x="25204" y="26017"/>
                        </a:cubicBezTo>
                        <a:cubicBezTo>
                          <a:pt x="33560" y="21658"/>
                          <a:pt x="41875" y="17237"/>
                          <a:pt x="50149" y="12676"/>
                        </a:cubicBezTo>
                        <a:cubicBezTo>
                          <a:pt x="57193" y="8801"/>
                          <a:pt x="64217" y="4765"/>
                          <a:pt x="71119" y="486"/>
                        </a:cubicBezTo>
                        <a:cubicBezTo>
                          <a:pt x="71260" y="405"/>
                          <a:pt x="71301" y="244"/>
                          <a:pt x="71220" y="123"/>
                        </a:cubicBezTo>
                        <a:cubicBezTo>
                          <a:pt x="71139" y="2"/>
                          <a:pt x="70978" y="-39"/>
                          <a:pt x="70857" y="42"/>
                        </a:cubicBezTo>
                        <a:cubicBezTo>
                          <a:pt x="66235" y="2847"/>
                          <a:pt x="61553" y="5512"/>
                          <a:pt x="56890" y="8135"/>
                        </a:cubicBezTo>
                        <a:cubicBezTo>
                          <a:pt x="47445" y="13403"/>
                          <a:pt x="37879" y="18287"/>
                          <a:pt x="28352" y="23333"/>
                        </a:cubicBezTo>
                        <a:cubicBezTo>
                          <a:pt x="18867" y="28378"/>
                          <a:pt x="9421" y="33545"/>
                          <a:pt x="77" y="38994"/>
                        </a:cubicBezTo>
                        <a:cubicBezTo>
                          <a:pt x="16" y="39035"/>
                          <a:pt x="-24" y="39115"/>
                          <a:pt x="16" y="39176"/>
                        </a:cubicBezTo>
                        <a:cubicBezTo>
                          <a:pt x="77" y="39236"/>
                          <a:pt x="137" y="39257"/>
                          <a:pt x="218" y="39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2651;p47">
                    <a:extLst>
                      <a:ext uri="{FF2B5EF4-FFF2-40B4-BE49-F238E27FC236}">
                        <a16:creationId xmlns:a16="http://schemas.microsoft.com/office/drawing/2014/main" id="{3DFDE5A9-FB56-1F73-7DD2-10882E5BFB43}"/>
                      </a:ext>
                    </a:extLst>
                  </p:cNvPr>
                  <p:cNvSpPr/>
                  <p:nvPr/>
                </p:nvSpPr>
                <p:spPr>
                  <a:xfrm>
                    <a:off x="5955852" y="3947713"/>
                    <a:ext cx="67673" cy="38117"/>
                  </a:xfrm>
                  <a:custGeom>
                    <a:avLst/>
                    <a:gdLst/>
                    <a:ahLst/>
                    <a:cxnLst/>
                    <a:rect l="l" t="t" r="r" b="b"/>
                    <a:pathLst>
                      <a:path w="67673" h="38117" extrusionOk="0">
                        <a:moveTo>
                          <a:pt x="182" y="38101"/>
                        </a:moveTo>
                        <a:cubicBezTo>
                          <a:pt x="2080" y="37294"/>
                          <a:pt x="3997" y="36527"/>
                          <a:pt x="5854" y="35659"/>
                        </a:cubicBezTo>
                        <a:cubicBezTo>
                          <a:pt x="13362" y="32187"/>
                          <a:pt x="20567" y="28211"/>
                          <a:pt x="27732" y="24195"/>
                        </a:cubicBezTo>
                        <a:cubicBezTo>
                          <a:pt x="41133" y="16687"/>
                          <a:pt x="54211" y="8594"/>
                          <a:pt x="67531" y="521"/>
                        </a:cubicBezTo>
                        <a:cubicBezTo>
                          <a:pt x="67673" y="440"/>
                          <a:pt x="67713" y="259"/>
                          <a:pt x="67632" y="138"/>
                        </a:cubicBezTo>
                        <a:cubicBezTo>
                          <a:pt x="67552" y="17"/>
                          <a:pt x="67370" y="-44"/>
                          <a:pt x="67249" y="37"/>
                        </a:cubicBezTo>
                        <a:cubicBezTo>
                          <a:pt x="56108" y="6637"/>
                          <a:pt x="45088" y="13196"/>
                          <a:pt x="33968" y="19533"/>
                        </a:cubicBezTo>
                        <a:cubicBezTo>
                          <a:pt x="25047" y="24619"/>
                          <a:pt x="15985" y="29422"/>
                          <a:pt x="6863" y="34206"/>
                        </a:cubicBezTo>
                        <a:cubicBezTo>
                          <a:pt x="4602" y="35397"/>
                          <a:pt x="2342" y="36668"/>
                          <a:pt x="61" y="37859"/>
                        </a:cubicBezTo>
                        <a:cubicBezTo>
                          <a:pt x="1" y="37899"/>
                          <a:pt x="-19" y="37980"/>
                          <a:pt x="21" y="38040"/>
                        </a:cubicBezTo>
                        <a:cubicBezTo>
                          <a:pt x="61" y="38101"/>
                          <a:pt x="122" y="38141"/>
                          <a:pt x="203" y="38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4" name="Google Shape;2652;p47">
                <a:extLst>
                  <a:ext uri="{FF2B5EF4-FFF2-40B4-BE49-F238E27FC236}">
                    <a16:creationId xmlns:a16="http://schemas.microsoft.com/office/drawing/2014/main" id="{9B0BAFC2-E8F2-9261-0530-643BC08530F0}"/>
                  </a:ext>
                </a:extLst>
              </p:cNvPr>
              <p:cNvGrpSpPr/>
              <p:nvPr/>
            </p:nvGrpSpPr>
            <p:grpSpPr>
              <a:xfrm>
                <a:off x="5970444" y="3820842"/>
                <a:ext cx="161862" cy="127881"/>
                <a:chOff x="5970444" y="3820842"/>
                <a:chExt cx="161862" cy="127881"/>
              </a:xfrm>
            </p:grpSpPr>
            <p:sp>
              <p:nvSpPr>
                <p:cNvPr id="1815" name="Google Shape;2653;p47">
                  <a:extLst>
                    <a:ext uri="{FF2B5EF4-FFF2-40B4-BE49-F238E27FC236}">
                      <a16:creationId xmlns:a16="http://schemas.microsoft.com/office/drawing/2014/main" id="{81462351-E19F-31DB-4A0F-D12AE9735196}"/>
                    </a:ext>
                  </a:extLst>
                </p:cNvPr>
                <p:cNvSpPr/>
                <p:nvPr/>
              </p:nvSpPr>
              <p:spPr>
                <a:xfrm>
                  <a:off x="5970444" y="3820842"/>
                  <a:ext cx="161862" cy="125348"/>
                </a:xfrm>
                <a:custGeom>
                  <a:avLst/>
                  <a:gdLst/>
                  <a:ahLst/>
                  <a:cxnLst/>
                  <a:rect l="l" t="t" r="r" b="b"/>
                  <a:pathLst>
                    <a:path w="161862" h="125348" extrusionOk="0">
                      <a:moveTo>
                        <a:pt x="148563" y="0"/>
                      </a:moveTo>
                      <a:cubicBezTo>
                        <a:pt x="148563" y="0"/>
                        <a:pt x="196274" y="68479"/>
                        <a:pt x="110963" y="113042"/>
                      </a:cubicBezTo>
                      <a:cubicBezTo>
                        <a:pt x="58186" y="140591"/>
                        <a:pt x="7952" y="114495"/>
                        <a:pt x="0" y="105958"/>
                      </a:cubicBezTo>
                      <a:cubicBezTo>
                        <a:pt x="0" y="105958"/>
                        <a:pt x="63655" y="23472"/>
                        <a:pt x="14856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16" name="Google Shape;2654;p47">
                  <a:extLst>
                    <a:ext uri="{FF2B5EF4-FFF2-40B4-BE49-F238E27FC236}">
                      <a16:creationId xmlns:a16="http://schemas.microsoft.com/office/drawing/2014/main" id="{A7015D40-84C8-9ABD-5F4C-7BAB2B5107BD}"/>
                    </a:ext>
                  </a:extLst>
                </p:cNvPr>
                <p:cNvGrpSpPr/>
                <p:nvPr/>
              </p:nvGrpSpPr>
              <p:grpSpPr>
                <a:xfrm>
                  <a:off x="5972398" y="3851640"/>
                  <a:ext cx="152066" cy="97083"/>
                  <a:chOff x="5972398" y="3851640"/>
                  <a:chExt cx="152066" cy="97083"/>
                </a:xfrm>
              </p:grpSpPr>
              <p:sp>
                <p:nvSpPr>
                  <p:cNvPr id="1817" name="Google Shape;2655;p47">
                    <a:extLst>
                      <a:ext uri="{FF2B5EF4-FFF2-40B4-BE49-F238E27FC236}">
                        <a16:creationId xmlns:a16="http://schemas.microsoft.com/office/drawing/2014/main" id="{784446AE-22DF-D81E-C768-D2857245CA99}"/>
                      </a:ext>
                    </a:extLst>
                  </p:cNvPr>
                  <p:cNvSpPr/>
                  <p:nvPr/>
                </p:nvSpPr>
                <p:spPr>
                  <a:xfrm>
                    <a:off x="5972398" y="3860671"/>
                    <a:ext cx="110394" cy="65805"/>
                  </a:xfrm>
                  <a:custGeom>
                    <a:avLst/>
                    <a:gdLst/>
                    <a:ahLst/>
                    <a:cxnLst/>
                    <a:rect l="l" t="t" r="r" b="b"/>
                    <a:pathLst>
                      <a:path w="110394" h="65805" extrusionOk="0">
                        <a:moveTo>
                          <a:pt x="186" y="65806"/>
                        </a:moveTo>
                        <a:cubicBezTo>
                          <a:pt x="892" y="65745"/>
                          <a:pt x="1578" y="65705"/>
                          <a:pt x="2264" y="65584"/>
                        </a:cubicBezTo>
                        <a:cubicBezTo>
                          <a:pt x="3294" y="65402"/>
                          <a:pt x="4283" y="65099"/>
                          <a:pt x="5292" y="64837"/>
                        </a:cubicBezTo>
                        <a:cubicBezTo>
                          <a:pt x="21074" y="60699"/>
                          <a:pt x="35142" y="54685"/>
                          <a:pt x="48381" y="47218"/>
                        </a:cubicBezTo>
                        <a:cubicBezTo>
                          <a:pt x="59502" y="40921"/>
                          <a:pt x="70077" y="33615"/>
                          <a:pt x="80532" y="25461"/>
                        </a:cubicBezTo>
                        <a:cubicBezTo>
                          <a:pt x="90361" y="17812"/>
                          <a:pt x="100109" y="9416"/>
                          <a:pt x="110301" y="536"/>
                        </a:cubicBezTo>
                        <a:cubicBezTo>
                          <a:pt x="110422" y="435"/>
                          <a:pt x="110422" y="253"/>
                          <a:pt x="110321" y="112"/>
                        </a:cubicBezTo>
                        <a:cubicBezTo>
                          <a:pt x="110220" y="-30"/>
                          <a:pt x="110039" y="-30"/>
                          <a:pt x="109897" y="71"/>
                        </a:cubicBezTo>
                        <a:cubicBezTo>
                          <a:pt x="99625" y="8810"/>
                          <a:pt x="89755" y="17024"/>
                          <a:pt x="79886" y="24593"/>
                        </a:cubicBezTo>
                        <a:cubicBezTo>
                          <a:pt x="69391" y="32646"/>
                          <a:pt x="58896" y="39952"/>
                          <a:pt x="47816" y="46229"/>
                        </a:cubicBezTo>
                        <a:cubicBezTo>
                          <a:pt x="34677" y="53676"/>
                          <a:pt x="20731" y="59690"/>
                          <a:pt x="5050" y="63969"/>
                        </a:cubicBezTo>
                        <a:cubicBezTo>
                          <a:pt x="4040" y="64231"/>
                          <a:pt x="3031" y="64433"/>
                          <a:pt x="2042" y="64756"/>
                        </a:cubicBezTo>
                        <a:cubicBezTo>
                          <a:pt x="1396" y="64978"/>
                          <a:pt x="771" y="65261"/>
                          <a:pt x="105" y="65523"/>
                        </a:cubicBezTo>
                        <a:cubicBezTo>
                          <a:pt x="44" y="65523"/>
                          <a:pt x="-16" y="65624"/>
                          <a:pt x="4" y="65685"/>
                        </a:cubicBezTo>
                        <a:cubicBezTo>
                          <a:pt x="24" y="65765"/>
                          <a:pt x="105" y="65806"/>
                          <a:pt x="165" y="657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2656;p47">
                    <a:extLst>
                      <a:ext uri="{FF2B5EF4-FFF2-40B4-BE49-F238E27FC236}">
                        <a16:creationId xmlns:a16="http://schemas.microsoft.com/office/drawing/2014/main" id="{34D8B7C0-7DB6-EEBD-85A4-83A2EA03C6E1}"/>
                      </a:ext>
                    </a:extLst>
                  </p:cNvPr>
                  <p:cNvSpPr/>
                  <p:nvPr/>
                </p:nvSpPr>
                <p:spPr>
                  <a:xfrm>
                    <a:off x="5995951" y="3877261"/>
                    <a:ext cx="93170" cy="62765"/>
                  </a:xfrm>
                  <a:custGeom>
                    <a:avLst/>
                    <a:gdLst/>
                    <a:ahLst/>
                    <a:cxnLst/>
                    <a:rect l="l" t="t" r="r" b="b"/>
                    <a:pathLst>
                      <a:path w="93170" h="62765" extrusionOk="0">
                        <a:moveTo>
                          <a:pt x="105" y="62213"/>
                        </a:moveTo>
                        <a:cubicBezTo>
                          <a:pt x="710" y="62334"/>
                          <a:pt x="1316" y="62476"/>
                          <a:pt x="1921" y="62556"/>
                        </a:cubicBezTo>
                        <a:cubicBezTo>
                          <a:pt x="7249" y="63202"/>
                          <a:pt x="12840" y="62294"/>
                          <a:pt x="18450" y="60639"/>
                        </a:cubicBezTo>
                        <a:cubicBezTo>
                          <a:pt x="26705" y="58197"/>
                          <a:pt x="35061" y="53716"/>
                          <a:pt x="43194" y="48186"/>
                        </a:cubicBezTo>
                        <a:cubicBezTo>
                          <a:pt x="63256" y="34502"/>
                          <a:pt x="81783" y="14159"/>
                          <a:pt x="93106" y="495"/>
                        </a:cubicBezTo>
                        <a:cubicBezTo>
                          <a:pt x="93206" y="374"/>
                          <a:pt x="93186" y="172"/>
                          <a:pt x="93065" y="71"/>
                        </a:cubicBezTo>
                        <a:cubicBezTo>
                          <a:pt x="92944" y="-30"/>
                          <a:pt x="92742" y="-30"/>
                          <a:pt x="92641" y="112"/>
                        </a:cubicBezTo>
                        <a:cubicBezTo>
                          <a:pt x="81258" y="13674"/>
                          <a:pt x="62670" y="33796"/>
                          <a:pt x="42649" y="47399"/>
                        </a:cubicBezTo>
                        <a:cubicBezTo>
                          <a:pt x="34596" y="52869"/>
                          <a:pt x="26301" y="57248"/>
                          <a:pt x="18188" y="59751"/>
                        </a:cubicBezTo>
                        <a:cubicBezTo>
                          <a:pt x="12678" y="61446"/>
                          <a:pt x="7249" y="62112"/>
                          <a:pt x="1982" y="61991"/>
                        </a:cubicBezTo>
                        <a:cubicBezTo>
                          <a:pt x="1356" y="61991"/>
                          <a:pt x="751" y="61991"/>
                          <a:pt x="165" y="61991"/>
                        </a:cubicBezTo>
                        <a:cubicBezTo>
                          <a:pt x="84" y="61991"/>
                          <a:pt x="24" y="62031"/>
                          <a:pt x="4" y="62112"/>
                        </a:cubicBezTo>
                        <a:cubicBezTo>
                          <a:pt x="-16" y="62193"/>
                          <a:pt x="44" y="62253"/>
                          <a:pt x="125" y="622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2657;p47">
                    <a:extLst>
                      <a:ext uri="{FF2B5EF4-FFF2-40B4-BE49-F238E27FC236}">
                        <a16:creationId xmlns:a16="http://schemas.microsoft.com/office/drawing/2014/main" id="{E2B33923-B7CC-3E9E-7FE2-E91B49527CD4}"/>
                      </a:ext>
                    </a:extLst>
                  </p:cNvPr>
                  <p:cNvSpPr/>
                  <p:nvPr/>
                </p:nvSpPr>
                <p:spPr>
                  <a:xfrm>
                    <a:off x="6036335" y="3876409"/>
                    <a:ext cx="77466" cy="72314"/>
                  </a:xfrm>
                  <a:custGeom>
                    <a:avLst/>
                    <a:gdLst/>
                    <a:ahLst/>
                    <a:cxnLst/>
                    <a:rect l="l" t="t" r="r" b="b"/>
                    <a:pathLst>
                      <a:path w="77466" h="72314" extrusionOk="0">
                        <a:moveTo>
                          <a:pt x="187" y="72309"/>
                        </a:moveTo>
                        <a:cubicBezTo>
                          <a:pt x="6625" y="70553"/>
                          <a:pt x="13184" y="67445"/>
                          <a:pt x="19602" y="63268"/>
                        </a:cubicBezTo>
                        <a:cubicBezTo>
                          <a:pt x="25375" y="59534"/>
                          <a:pt x="31006" y="54952"/>
                          <a:pt x="36455" y="49947"/>
                        </a:cubicBezTo>
                        <a:cubicBezTo>
                          <a:pt x="52984" y="34750"/>
                          <a:pt x="67717" y="15294"/>
                          <a:pt x="77425" y="480"/>
                        </a:cubicBezTo>
                        <a:cubicBezTo>
                          <a:pt x="77506" y="339"/>
                          <a:pt x="77465" y="137"/>
                          <a:pt x="77324" y="56"/>
                        </a:cubicBezTo>
                        <a:cubicBezTo>
                          <a:pt x="77183" y="-45"/>
                          <a:pt x="76981" y="-4"/>
                          <a:pt x="76880" y="137"/>
                        </a:cubicBezTo>
                        <a:cubicBezTo>
                          <a:pt x="67152" y="14870"/>
                          <a:pt x="52399" y="34205"/>
                          <a:pt x="35890" y="49342"/>
                        </a:cubicBezTo>
                        <a:cubicBezTo>
                          <a:pt x="30461" y="54306"/>
                          <a:pt x="24830" y="58807"/>
                          <a:pt x="19158" y="62581"/>
                        </a:cubicBezTo>
                        <a:cubicBezTo>
                          <a:pt x="12841" y="66799"/>
                          <a:pt x="6464" y="70130"/>
                          <a:pt x="106" y="72027"/>
                        </a:cubicBezTo>
                        <a:cubicBezTo>
                          <a:pt x="25" y="72027"/>
                          <a:pt x="-15" y="72128"/>
                          <a:pt x="5" y="72208"/>
                        </a:cubicBezTo>
                        <a:cubicBezTo>
                          <a:pt x="25" y="72289"/>
                          <a:pt x="106" y="72329"/>
                          <a:pt x="187" y="72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2658;p47">
                    <a:extLst>
                      <a:ext uri="{FF2B5EF4-FFF2-40B4-BE49-F238E27FC236}">
                        <a16:creationId xmlns:a16="http://schemas.microsoft.com/office/drawing/2014/main" id="{96CBAB91-C801-4143-9588-47EF0C0301E8}"/>
                      </a:ext>
                    </a:extLst>
                  </p:cNvPr>
                  <p:cNvSpPr/>
                  <p:nvPr/>
                </p:nvSpPr>
                <p:spPr>
                  <a:xfrm>
                    <a:off x="6118759" y="3855781"/>
                    <a:ext cx="5705" cy="8016"/>
                  </a:xfrm>
                  <a:custGeom>
                    <a:avLst/>
                    <a:gdLst/>
                    <a:ahLst/>
                    <a:cxnLst/>
                    <a:rect l="l" t="t" r="r" b="b"/>
                    <a:pathLst>
                      <a:path w="5705" h="8016" extrusionOk="0">
                        <a:moveTo>
                          <a:pt x="5456" y="57"/>
                        </a:moveTo>
                        <a:cubicBezTo>
                          <a:pt x="4184" y="2096"/>
                          <a:pt x="3579" y="3085"/>
                          <a:pt x="2892" y="4033"/>
                        </a:cubicBezTo>
                        <a:cubicBezTo>
                          <a:pt x="2206" y="4982"/>
                          <a:pt x="1480" y="5890"/>
                          <a:pt x="27" y="7807"/>
                        </a:cubicBezTo>
                        <a:cubicBezTo>
                          <a:pt x="-14" y="7868"/>
                          <a:pt x="-14" y="7949"/>
                          <a:pt x="67" y="7989"/>
                        </a:cubicBezTo>
                        <a:cubicBezTo>
                          <a:pt x="127" y="8029"/>
                          <a:pt x="208" y="8029"/>
                          <a:pt x="249" y="7969"/>
                        </a:cubicBezTo>
                        <a:cubicBezTo>
                          <a:pt x="1702" y="6051"/>
                          <a:pt x="2428" y="5123"/>
                          <a:pt x="3114" y="4174"/>
                        </a:cubicBezTo>
                        <a:cubicBezTo>
                          <a:pt x="3801" y="3226"/>
                          <a:pt x="4426" y="2237"/>
                          <a:pt x="5698" y="199"/>
                        </a:cubicBezTo>
                        <a:cubicBezTo>
                          <a:pt x="5718" y="138"/>
                          <a:pt x="5698" y="57"/>
                          <a:pt x="5637" y="17"/>
                        </a:cubicBezTo>
                        <a:cubicBezTo>
                          <a:pt x="5577" y="-24"/>
                          <a:pt x="5496" y="17"/>
                          <a:pt x="545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2659;p47">
                    <a:extLst>
                      <a:ext uri="{FF2B5EF4-FFF2-40B4-BE49-F238E27FC236}">
                        <a16:creationId xmlns:a16="http://schemas.microsoft.com/office/drawing/2014/main" id="{60A4D9CB-E6F3-071C-9FBD-D16C6FB4231B}"/>
                      </a:ext>
                    </a:extLst>
                  </p:cNvPr>
                  <p:cNvSpPr/>
                  <p:nvPr/>
                </p:nvSpPr>
                <p:spPr>
                  <a:xfrm>
                    <a:off x="6101676" y="3851640"/>
                    <a:ext cx="7079" cy="10167"/>
                  </a:xfrm>
                  <a:custGeom>
                    <a:avLst/>
                    <a:gdLst/>
                    <a:ahLst/>
                    <a:cxnLst/>
                    <a:rect l="l" t="t" r="r" b="b"/>
                    <a:pathLst>
                      <a:path w="7079" h="10167" extrusionOk="0">
                        <a:moveTo>
                          <a:pt x="6837" y="81"/>
                        </a:moveTo>
                        <a:cubicBezTo>
                          <a:pt x="4778" y="3331"/>
                          <a:pt x="4072" y="4461"/>
                          <a:pt x="2901" y="6056"/>
                        </a:cubicBezTo>
                        <a:cubicBezTo>
                          <a:pt x="2215" y="7004"/>
                          <a:pt x="1387" y="8094"/>
                          <a:pt x="35" y="9870"/>
                        </a:cubicBezTo>
                        <a:cubicBezTo>
                          <a:pt x="-25" y="9951"/>
                          <a:pt x="-5" y="10072"/>
                          <a:pt x="75" y="10132"/>
                        </a:cubicBezTo>
                        <a:cubicBezTo>
                          <a:pt x="156" y="10193"/>
                          <a:pt x="277" y="10173"/>
                          <a:pt x="318" y="10092"/>
                        </a:cubicBezTo>
                        <a:cubicBezTo>
                          <a:pt x="2215" y="7710"/>
                          <a:pt x="3143" y="6560"/>
                          <a:pt x="3971" y="5329"/>
                        </a:cubicBezTo>
                        <a:cubicBezTo>
                          <a:pt x="4798" y="4118"/>
                          <a:pt x="5525" y="2826"/>
                          <a:pt x="7059" y="203"/>
                        </a:cubicBezTo>
                        <a:cubicBezTo>
                          <a:pt x="7099" y="142"/>
                          <a:pt x="7079" y="61"/>
                          <a:pt x="7018" y="21"/>
                        </a:cubicBezTo>
                        <a:cubicBezTo>
                          <a:pt x="6938" y="-19"/>
                          <a:pt x="6857" y="1"/>
                          <a:pt x="6837"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787" name="Google Shape;2660;p47">
              <a:extLst>
                <a:ext uri="{FF2B5EF4-FFF2-40B4-BE49-F238E27FC236}">
                  <a16:creationId xmlns:a16="http://schemas.microsoft.com/office/drawing/2014/main" id="{A8CA9596-230D-0871-27A4-96C1180E7183}"/>
                </a:ext>
              </a:extLst>
            </p:cNvPr>
            <p:cNvSpPr/>
            <p:nvPr/>
          </p:nvSpPr>
          <p:spPr>
            <a:xfrm>
              <a:off x="6065416" y="3947261"/>
              <a:ext cx="36380" cy="18433"/>
            </a:xfrm>
            <a:custGeom>
              <a:avLst/>
              <a:gdLst/>
              <a:ahLst/>
              <a:cxnLst/>
              <a:rect l="l" t="t" r="r" b="b"/>
              <a:pathLst>
                <a:path w="36380" h="18433" extrusionOk="0">
                  <a:moveTo>
                    <a:pt x="68" y="15908"/>
                  </a:moveTo>
                  <a:cubicBezTo>
                    <a:pt x="189" y="16029"/>
                    <a:pt x="270" y="16130"/>
                    <a:pt x="431" y="16211"/>
                  </a:cubicBezTo>
                  <a:cubicBezTo>
                    <a:pt x="1602" y="16938"/>
                    <a:pt x="2934" y="17160"/>
                    <a:pt x="4185" y="17502"/>
                  </a:cubicBezTo>
                  <a:cubicBezTo>
                    <a:pt x="10482" y="19178"/>
                    <a:pt x="16355" y="18532"/>
                    <a:pt x="21481" y="16049"/>
                  </a:cubicBezTo>
                  <a:cubicBezTo>
                    <a:pt x="27435" y="13183"/>
                    <a:pt x="32461" y="7734"/>
                    <a:pt x="36356" y="307"/>
                  </a:cubicBezTo>
                  <a:cubicBezTo>
                    <a:pt x="36417" y="206"/>
                    <a:pt x="36356" y="65"/>
                    <a:pt x="36255" y="25"/>
                  </a:cubicBezTo>
                  <a:cubicBezTo>
                    <a:pt x="36134" y="-36"/>
                    <a:pt x="36013" y="25"/>
                    <a:pt x="35952" y="105"/>
                  </a:cubicBezTo>
                  <a:cubicBezTo>
                    <a:pt x="32017" y="7351"/>
                    <a:pt x="27011" y="12578"/>
                    <a:pt x="21158" y="15363"/>
                  </a:cubicBezTo>
                  <a:cubicBezTo>
                    <a:pt x="16153" y="17724"/>
                    <a:pt x="10542" y="18249"/>
                    <a:pt x="4387" y="16756"/>
                  </a:cubicBezTo>
                  <a:cubicBezTo>
                    <a:pt x="3156" y="16453"/>
                    <a:pt x="1985" y="15908"/>
                    <a:pt x="653" y="15666"/>
                  </a:cubicBezTo>
                  <a:cubicBezTo>
                    <a:pt x="492" y="15646"/>
                    <a:pt x="350" y="15666"/>
                    <a:pt x="189" y="15666"/>
                  </a:cubicBezTo>
                  <a:cubicBezTo>
                    <a:pt x="108" y="15646"/>
                    <a:pt x="48" y="15666"/>
                    <a:pt x="7" y="15747"/>
                  </a:cubicBezTo>
                  <a:cubicBezTo>
                    <a:pt x="-13" y="15807"/>
                    <a:pt x="7" y="15888"/>
                    <a:pt x="88" y="15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2661;p47">
              <a:extLst>
                <a:ext uri="{FF2B5EF4-FFF2-40B4-BE49-F238E27FC236}">
                  <a16:creationId xmlns:a16="http://schemas.microsoft.com/office/drawing/2014/main" id="{B901A3C2-3A95-7850-F61B-AA4288115EEA}"/>
                </a:ext>
              </a:extLst>
            </p:cNvPr>
            <p:cNvSpPr/>
            <p:nvPr/>
          </p:nvSpPr>
          <p:spPr>
            <a:xfrm>
              <a:off x="6079773" y="396433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0"/>
                  </a:cubicBezTo>
                  <a:cubicBezTo>
                    <a:pt x="2402" y="4057"/>
                    <a:pt x="2240" y="7003"/>
                    <a:pt x="2018" y="9930"/>
                  </a:cubicBezTo>
                  <a:cubicBezTo>
                    <a:pt x="1493" y="17720"/>
                    <a:pt x="1151" y="25551"/>
                    <a:pt x="747" y="33362"/>
                  </a:cubicBezTo>
                  <a:cubicBezTo>
                    <a:pt x="484" y="38569"/>
                    <a:pt x="262" y="43776"/>
                    <a:pt x="0" y="48983"/>
                  </a:cubicBezTo>
                  <a:cubicBezTo>
                    <a:pt x="0" y="49084"/>
                    <a:pt x="81" y="49185"/>
                    <a:pt x="182" y="49205"/>
                  </a:cubicBezTo>
                  <a:cubicBezTo>
                    <a:pt x="283" y="49205"/>
                    <a:pt x="384" y="49124"/>
                    <a:pt x="384" y="49023"/>
                  </a:cubicBezTo>
                  <a:cubicBezTo>
                    <a:pt x="929" y="43836"/>
                    <a:pt x="1493" y="38649"/>
                    <a:pt x="1958" y="33442"/>
                  </a:cubicBezTo>
                  <a:cubicBezTo>
                    <a:pt x="2664" y="25652"/>
                    <a:pt x="3330" y="17861"/>
                    <a:pt x="3855" y="10051"/>
                  </a:cubicBezTo>
                  <a:cubicBezTo>
                    <a:pt x="4057" y="7124"/>
                    <a:pt x="4279" y="4198"/>
                    <a:pt x="4359" y="1272"/>
                  </a:cubicBezTo>
                  <a:cubicBezTo>
                    <a:pt x="4359" y="1110"/>
                    <a:pt x="4400" y="928"/>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2662;p47">
              <a:extLst>
                <a:ext uri="{FF2B5EF4-FFF2-40B4-BE49-F238E27FC236}">
                  <a16:creationId xmlns:a16="http://schemas.microsoft.com/office/drawing/2014/main" id="{9807D9E4-3821-A29C-954C-CC670D1F4BC7}"/>
                </a:ext>
              </a:extLst>
            </p:cNvPr>
            <p:cNvSpPr/>
            <p:nvPr/>
          </p:nvSpPr>
          <p:spPr>
            <a:xfrm>
              <a:off x="6067048" y="4010967"/>
              <a:ext cx="15044" cy="6442"/>
            </a:xfrm>
            <a:custGeom>
              <a:avLst/>
              <a:gdLst/>
              <a:ahLst/>
              <a:cxnLst/>
              <a:rect l="l" t="t" r="r" b="b"/>
              <a:pathLst>
                <a:path w="15044" h="6442" extrusionOk="0">
                  <a:moveTo>
                    <a:pt x="14178" y="176"/>
                  </a:moveTo>
                  <a:cubicBezTo>
                    <a:pt x="14057" y="75"/>
                    <a:pt x="14118" y="55"/>
                    <a:pt x="13956" y="14"/>
                  </a:cubicBezTo>
                  <a:cubicBezTo>
                    <a:pt x="13573" y="-67"/>
                    <a:pt x="13129" y="216"/>
                    <a:pt x="12665" y="378"/>
                  </a:cubicBezTo>
                  <a:cubicBezTo>
                    <a:pt x="8931" y="1609"/>
                    <a:pt x="3441" y="4212"/>
                    <a:pt x="373" y="5363"/>
                  </a:cubicBezTo>
                  <a:cubicBezTo>
                    <a:pt x="91" y="5464"/>
                    <a:pt x="-71" y="5766"/>
                    <a:pt x="30" y="6069"/>
                  </a:cubicBezTo>
                  <a:cubicBezTo>
                    <a:pt x="131" y="6352"/>
                    <a:pt x="454" y="6513"/>
                    <a:pt x="737"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6"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2663;p47">
              <a:extLst>
                <a:ext uri="{FF2B5EF4-FFF2-40B4-BE49-F238E27FC236}">
                  <a16:creationId xmlns:a16="http://schemas.microsoft.com/office/drawing/2014/main" id="{AC11AD47-481F-DD09-92BB-F25C16FC1436}"/>
                </a:ext>
              </a:extLst>
            </p:cNvPr>
            <p:cNvSpPr/>
            <p:nvPr/>
          </p:nvSpPr>
          <p:spPr>
            <a:xfrm>
              <a:off x="6079664" y="401266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1"/>
                    <a:pt x="15346" y="9219"/>
                  </a:cubicBezTo>
                  <a:cubicBezTo>
                    <a:pt x="15669" y="9340"/>
                    <a:pt x="16032" y="9179"/>
                    <a:pt x="16154" y="8856"/>
                  </a:cubicBezTo>
                  <a:cubicBezTo>
                    <a:pt x="16275" y="8533"/>
                    <a:pt x="16154" y="8169"/>
                    <a:pt x="15790" y="8028"/>
                  </a:cubicBezTo>
                  <a:cubicBezTo>
                    <a:pt x="12985" y="6777"/>
                    <a:pt x="10361" y="5021"/>
                    <a:pt x="7657" y="3366"/>
                  </a:cubicBezTo>
                  <a:cubicBezTo>
                    <a:pt x="5840" y="2256"/>
                    <a:pt x="4064" y="1065"/>
                    <a:pt x="2127" y="218"/>
                  </a:cubicBezTo>
                  <a:cubicBezTo>
                    <a:pt x="1965" y="137"/>
                    <a:pt x="1804" y="76"/>
                    <a:pt x="1602" y="36"/>
                  </a:cubicBezTo>
                  <a:cubicBezTo>
                    <a:pt x="1077" y="-45"/>
                    <a:pt x="734" y="36"/>
                    <a:pt x="189" y="36"/>
                  </a:cubicBezTo>
                  <a:cubicBezTo>
                    <a:pt x="108" y="-5"/>
                    <a:pt x="28" y="36"/>
                    <a:pt x="8" y="96"/>
                  </a:cubicBezTo>
                  <a:cubicBezTo>
                    <a:pt x="-13" y="157"/>
                    <a:pt x="8"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2664;p47">
              <a:extLst>
                <a:ext uri="{FF2B5EF4-FFF2-40B4-BE49-F238E27FC236}">
                  <a16:creationId xmlns:a16="http://schemas.microsoft.com/office/drawing/2014/main" id="{067EA3A0-1A4F-678D-DCFB-9A41CF87793F}"/>
                </a:ext>
              </a:extLst>
            </p:cNvPr>
            <p:cNvSpPr/>
            <p:nvPr/>
          </p:nvSpPr>
          <p:spPr>
            <a:xfrm>
              <a:off x="6079685" y="4012182"/>
              <a:ext cx="20577" cy="4091"/>
            </a:xfrm>
            <a:custGeom>
              <a:avLst/>
              <a:gdLst/>
              <a:ahLst/>
              <a:cxnLst/>
              <a:rect l="l" t="t" r="r" b="b"/>
              <a:pathLst>
                <a:path w="20577" h="4091" extrusionOk="0">
                  <a:moveTo>
                    <a:pt x="108" y="494"/>
                  </a:moveTo>
                  <a:cubicBezTo>
                    <a:pt x="390" y="676"/>
                    <a:pt x="592" y="878"/>
                    <a:pt x="935" y="1039"/>
                  </a:cubicBezTo>
                  <a:cubicBezTo>
                    <a:pt x="1198" y="1181"/>
                    <a:pt x="1480" y="1261"/>
                    <a:pt x="1803" y="1342"/>
                  </a:cubicBezTo>
                  <a:cubicBezTo>
                    <a:pt x="2994" y="1685"/>
                    <a:pt x="4407" y="1887"/>
                    <a:pt x="5961" y="2190"/>
                  </a:cubicBezTo>
                  <a:cubicBezTo>
                    <a:pt x="8120" y="2594"/>
                    <a:pt x="10502" y="3017"/>
                    <a:pt x="12924" y="3340"/>
                  </a:cubicBezTo>
                  <a:cubicBezTo>
                    <a:pt x="15305" y="3663"/>
                    <a:pt x="17707" y="3865"/>
                    <a:pt x="19947" y="4087"/>
                  </a:cubicBezTo>
                  <a:cubicBezTo>
                    <a:pt x="20270" y="4127"/>
                    <a:pt x="20532" y="3905"/>
                    <a:pt x="20573" y="3603"/>
                  </a:cubicBezTo>
                  <a:cubicBezTo>
                    <a:pt x="20613" y="3300"/>
                    <a:pt x="20391" y="2997"/>
                    <a:pt x="20109" y="2957"/>
                  </a:cubicBezTo>
                  <a:cubicBezTo>
                    <a:pt x="17848" y="2553"/>
                    <a:pt x="15406" y="2028"/>
                    <a:pt x="12984" y="1625"/>
                  </a:cubicBezTo>
                  <a:cubicBezTo>
                    <a:pt x="8988" y="959"/>
                    <a:pt x="5093" y="252"/>
                    <a:pt x="2247" y="30"/>
                  </a:cubicBezTo>
                  <a:cubicBezTo>
                    <a:pt x="1864" y="-10"/>
                    <a:pt x="1541" y="-10"/>
                    <a:pt x="1218" y="30"/>
                  </a:cubicBezTo>
                  <a:cubicBezTo>
                    <a:pt x="814" y="71"/>
                    <a:pt x="512" y="172"/>
                    <a:pt x="168"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2665;p47">
              <a:extLst>
                <a:ext uri="{FF2B5EF4-FFF2-40B4-BE49-F238E27FC236}">
                  <a16:creationId xmlns:a16="http://schemas.microsoft.com/office/drawing/2014/main" id="{D6C6E60F-E070-9ADE-760C-FED36DF222EF}"/>
                </a:ext>
              </a:extLst>
            </p:cNvPr>
            <p:cNvSpPr/>
            <p:nvPr/>
          </p:nvSpPr>
          <p:spPr>
            <a:xfrm>
              <a:off x="6079955" y="4010354"/>
              <a:ext cx="20000" cy="1970"/>
            </a:xfrm>
            <a:custGeom>
              <a:avLst/>
              <a:gdLst/>
              <a:ahLst/>
              <a:cxnLst/>
              <a:rect l="l" t="t" r="r" b="b"/>
              <a:pathLst>
                <a:path w="20000" h="1970" extrusionOk="0">
                  <a:moveTo>
                    <a:pt x="141" y="1373"/>
                  </a:moveTo>
                  <a:cubicBezTo>
                    <a:pt x="666" y="1515"/>
                    <a:pt x="1130" y="1676"/>
                    <a:pt x="1695" y="1777"/>
                  </a:cubicBezTo>
                  <a:cubicBezTo>
                    <a:pt x="2462" y="1898"/>
                    <a:pt x="3209" y="1938"/>
                    <a:pt x="3996" y="1959"/>
                  </a:cubicBezTo>
                  <a:cubicBezTo>
                    <a:pt x="9122" y="2059"/>
                    <a:pt x="14208" y="1494"/>
                    <a:pt x="19335" y="1333"/>
                  </a:cubicBezTo>
                  <a:cubicBezTo>
                    <a:pt x="19698" y="1333"/>
                    <a:pt x="20001" y="1010"/>
                    <a:pt x="20001" y="647"/>
                  </a:cubicBezTo>
                  <a:cubicBezTo>
                    <a:pt x="20001" y="283"/>
                    <a:pt x="19678" y="-19"/>
                    <a:pt x="19315" y="1"/>
                  </a:cubicBezTo>
                  <a:cubicBezTo>
                    <a:pt x="14188" y="61"/>
                    <a:pt x="9062" y="-39"/>
                    <a:pt x="3956" y="364"/>
                  </a:cubicBezTo>
                  <a:cubicBezTo>
                    <a:pt x="3189" y="425"/>
                    <a:pt x="2422" y="506"/>
                    <a:pt x="1655" y="667"/>
                  </a:cubicBezTo>
                  <a:cubicBezTo>
                    <a:pt x="1110" y="788"/>
                    <a:pt x="666" y="970"/>
                    <a:pt x="141" y="1131"/>
                  </a:cubicBezTo>
                  <a:cubicBezTo>
                    <a:pt x="60" y="1131"/>
                    <a:pt x="0" y="1192"/>
                    <a:pt x="0" y="1272"/>
                  </a:cubicBezTo>
                  <a:cubicBezTo>
                    <a:pt x="0" y="1353"/>
                    <a:pt x="60"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2666;p47">
              <a:extLst>
                <a:ext uri="{FF2B5EF4-FFF2-40B4-BE49-F238E27FC236}">
                  <a16:creationId xmlns:a16="http://schemas.microsoft.com/office/drawing/2014/main" id="{48013394-91A3-1AEF-A18C-60DFBB86556D}"/>
                </a:ext>
              </a:extLst>
            </p:cNvPr>
            <p:cNvSpPr/>
            <p:nvPr/>
          </p:nvSpPr>
          <p:spPr>
            <a:xfrm>
              <a:off x="6165679" y="3864832"/>
              <a:ext cx="5092" cy="14579"/>
            </a:xfrm>
            <a:custGeom>
              <a:avLst/>
              <a:gdLst/>
              <a:ahLst/>
              <a:cxnLst/>
              <a:rect l="l" t="t" r="r" b="b"/>
              <a:pathLst>
                <a:path w="5092" h="14579" extrusionOk="0">
                  <a:moveTo>
                    <a:pt x="4834" y="108"/>
                  </a:moveTo>
                  <a:cubicBezTo>
                    <a:pt x="4289" y="1541"/>
                    <a:pt x="3663" y="2873"/>
                    <a:pt x="3179" y="4266"/>
                  </a:cubicBezTo>
                  <a:cubicBezTo>
                    <a:pt x="2029" y="7536"/>
                    <a:pt x="1161" y="10765"/>
                    <a:pt x="10" y="14175"/>
                  </a:cubicBezTo>
                  <a:cubicBezTo>
                    <a:pt x="-30" y="14337"/>
                    <a:pt x="51" y="14519"/>
                    <a:pt x="192" y="14559"/>
                  </a:cubicBezTo>
                  <a:cubicBezTo>
                    <a:pt x="374" y="14619"/>
                    <a:pt x="535" y="14539"/>
                    <a:pt x="596" y="14377"/>
                  </a:cubicBezTo>
                  <a:cubicBezTo>
                    <a:pt x="1847" y="11007"/>
                    <a:pt x="3139" y="7899"/>
                    <a:pt x="4087" y="4548"/>
                  </a:cubicBezTo>
                  <a:cubicBezTo>
                    <a:pt x="4491" y="3136"/>
                    <a:pt x="4753" y="1683"/>
                    <a:pt x="5076" y="169"/>
                  </a:cubicBezTo>
                  <a:cubicBezTo>
                    <a:pt x="5117" y="88"/>
                    <a:pt x="5076" y="27"/>
                    <a:pt x="4995" y="7"/>
                  </a:cubicBezTo>
                  <a:cubicBezTo>
                    <a:pt x="4915" y="-13"/>
                    <a:pt x="4834" y="7"/>
                    <a:pt x="4814"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2667;p47">
              <a:extLst>
                <a:ext uri="{FF2B5EF4-FFF2-40B4-BE49-F238E27FC236}">
                  <a16:creationId xmlns:a16="http://schemas.microsoft.com/office/drawing/2014/main" id="{EC922D14-531B-DEB0-FD24-1D7C4DC757C9}"/>
                </a:ext>
              </a:extLst>
            </p:cNvPr>
            <p:cNvSpPr/>
            <p:nvPr/>
          </p:nvSpPr>
          <p:spPr>
            <a:xfrm>
              <a:off x="6177145" y="3871271"/>
              <a:ext cx="3600" cy="9339"/>
            </a:xfrm>
            <a:custGeom>
              <a:avLst/>
              <a:gdLst/>
              <a:ahLst/>
              <a:cxnLst/>
              <a:rect l="l" t="t" r="r" b="b"/>
              <a:pathLst>
                <a:path w="3600" h="9339" extrusionOk="0">
                  <a:moveTo>
                    <a:pt x="3358" y="68"/>
                  </a:moveTo>
                  <a:cubicBezTo>
                    <a:pt x="2632" y="1682"/>
                    <a:pt x="2127" y="2631"/>
                    <a:pt x="1784" y="3499"/>
                  </a:cubicBezTo>
                  <a:cubicBezTo>
                    <a:pt x="1219" y="4972"/>
                    <a:pt x="997" y="5981"/>
                    <a:pt x="28" y="8827"/>
                  </a:cubicBezTo>
                  <a:cubicBezTo>
                    <a:pt x="-52" y="9029"/>
                    <a:pt x="48" y="9231"/>
                    <a:pt x="230" y="9311"/>
                  </a:cubicBezTo>
                  <a:cubicBezTo>
                    <a:pt x="412" y="9392"/>
                    <a:pt x="634" y="9291"/>
                    <a:pt x="694" y="9089"/>
                  </a:cubicBezTo>
                  <a:cubicBezTo>
                    <a:pt x="1845" y="6304"/>
                    <a:pt x="2329" y="5356"/>
                    <a:pt x="2773" y="3842"/>
                  </a:cubicBezTo>
                  <a:cubicBezTo>
                    <a:pt x="3035" y="2954"/>
                    <a:pt x="3197" y="1884"/>
                    <a:pt x="3600" y="169"/>
                  </a:cubicBezTo>
                  <a:cubicBezTo>
                    <a:pt x="3600" y="88"/>
                    <a:pt x="3600" y="27"/>
                    <a:pt x="3499" y="7"/>
                  </a:cubicBezTo>
                  <a:cubicBezTo>
                    <a:pt x="3419" y="-13"/>
                    <a:pt x="3358" y="7"/>
                    <a:pt x="3318"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2668;p47">
              <a:extLst>
                <a:ext uri="{FF2B5EF4-FFF2-40B4-BE49-F238E27FC236}">
                  <a16:creationId xmlns:a16="http://schemas.microsoft.com/office/drawing/2014/main" id="{8950CCDD-13B5-2B89-A046-B6C91D3F4625}"/>
                </a:ext>
              </a:extLst>
            </p:cNvPr>
            <p:cNvSpPr/>
            <p:nvPr/>
          </p:nvSpPr>
          <p:spPr>
            <a:xfrm>
              <a:off x="6190442" y="3884179"/>
              <a:ext cx="1924" cy="3974"/>
            </a:xfrm>
            <a:custGeom>
              <a:avLst/>
              <a:gdLst/>
              <a:ahLst/>
              <a:cxnLst/>
              <a:rect l="l" t="t" r="r" b="b"/>
              <a:pathLst>
                <a:path w="1924" h="3974" extrusionOk="0">
                  <a:moveTo>
                    <a:pt x="1646" y="57"/>
                  </a:moveTo>
                  <a:cubicBezTo>
                    <a:pt x="1465" y="279"/>
                    <a:pt x="1283" y="440"/>
                    <a:pt x="1162" y="682"/>
                  </a:cubicBezTo>
                  <a:cubicBezTo>
                    <a:pt x="637" y="1570"/>
                    <a:pt x="395" y="2579"/>
                    <a:pt x="32" y="3548"/>
                  </a:cubicBezTo>
                  <a:cubicBezTo>
                    <a:pt x="-49" y="3710"/>
                    <a:pt x="32" y="3871"/>
                    <a:pt x="193" y="3952"/>
                  </a:cubicBezTo>
                  <a:cubicBezTo>
                    <a:pt x="334" y="4012"/>
                    <a:pt x="516" y="3952"/>
                    <a:pt x="576" y="3790"/>
                  </a:cubicBezTo>
                  <a:cubicBezTo>
                    <a:pt x="1000" y="2862"/>
                    <a:pt x="1545" y="1974"/>
                    <a:pt x="1808" y="985"/>
                  </a:cubicBezTo>
                  <a:cubicBezTo>
                    <a:pt x="1888" y="723"/>
                    <a:pt x="1888" y="480"/>
                    <a:pt x="1909" y="198"/>
                  </a:cubicBezTo>
                  <a:cubicBezTo>
                    <a:pt x="1949" y="137"/>
                    <a:pt x="1909" y="57"/>
                    <a:pt x="1848" y="16"/>
                  </a:cubicBezTo>
                  <a:cubicBezTo>
                    <a:pt x="1767" y="-24"/>
                    <a:pt x="1687" y="16"/>
                    <a:pt x="1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2669;p47">
              <a:extLst>
                <a:ext uri="{FF2B5EF4-FFF2-40B4-BE49-F238E27FC236}">
                  <a16:creationId xmlns:a16="http://schemas.microsoft.com/office/drawing/2014/main" id="{D51BF3A3-ADFA-E3DD-19EE-73897926E725}"/>
                </a:ext>
              </a:extLst>
            </p:cNvPr>
            <p:cNvSpPr/>
            <p:nvPr/>
          </p:nvSpPr>
          <p:spPr>
            <a:xfrm>
              <a:off x="6173579" y="3895400"/>
              <a:ext cx="5926" cy="10210"/>
            </a:xfrm>
            <a:custGeom>
              <a:avLst/>
              <a:gdLst/>
              <a:ahLst/>
              <a:cxnLst/>
              <a:rect l="l" t="t" r="r" b="b"/>
              <a:pathLst>
                <a:path w="5926" h="10210" extrusionOk="0">
                  <a:moveTo>
                    <a:pt x="5673" y="77"/>
                  </a:moveTo>
                  <a:cubicBezTo>
                    <a:pt x="5269" y="723"/>
                    <a:pt x="4825" y="1328"/>
                    <a:pt x="4462" y="1974"/>
                  </a:cubicBezTo>
                  <a:cubicBezTo>
                    <a:pt x="2948" y="4578"/>
                    <a:pt x="1677" y="7222"/>
                    <a:pt x="42" y="9785"/>
                  </a:cubicBezTo>
                  <a:cubicBezTo>
                    <a:pt x="-39" y="9926"/>
                    <a:pt x="2" y="10087"/>
                    <a:pt x="123" y="10168"/>
                  </a:cubicBezTo>
                  <a:cubicBezTo>
                    <a:pt x="244" y="10249"/>
                    <a:pt x="446" y="10209"/>
                    <a:pt x="526" y="10087"/>
                  </a:cubicBezTo>
                  <a:cubicBezTo>
                    <a:pt x="1778" y="8170"/>
                    <a:pt x="2908" y="6253"/>
                    <a:pt x="3998" y="4275"/>
                  </a:cubicBezTo>
                  <a:cubicBezTo>
                    <a:pt x="4442" y="3488"/>
                    <a:pt x="4886" y="2721"/>
                    <a:pt x="5269" y="1893"/>
                  </a:cubicBezTo>
                  <a:cubicBezTo>
                    <a:pt x="5532" y="1348"/>
                    <a:pt x="5713" y="783"/>
                    <a:pt x="5915" y="198"/>
                  </a:cubicBezTo>
                  <a:cubicBezTo>
                    <a:pt x="5935" y="137"/>
                    <a:pt x="5935" y="57"/>
                    <a:pt x="5854" y="16"/>
                  </a:cubicBezTo>
                  <a:cubicBezTo>
                    <a:pt x="5774" y="-24"/>
                    <a:pt x="5713" y="16"/>
                    <a:pt x="5673"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2670;p47">
              <a:extLst>
                <a:ext uri="{FF2B5EF4-FFF2-40B4-BE49-F238E27FC236}">
                  <a16:creationId xmlns:a16="http://schemas.microsoft.com/office/drawing/2014/main" id="{A5D790AC-A041-AC0D-0CB5-2B0BB9540034}"/>
                </a:ext>
              </a:extLst>
            </p:cNvPr>
            <p:cNvSpPr/>
            <p:nvPr/>
          </p:nvSpPr>
          <p:spPr>
            <a:xfrm>
              <a:off x="6158914" y="3895824"/>
              <a:ext cx="5915" cy="9516"/>
            </a:xfrm>
            <a:custGeom>
              <a:avLst/>
              <a:gdLst/>
              <a:ahLst/>
              <a:cxnLst/>
              <a:rect l="l" t="t" r="r" b="b"/>
              <a:pathLst>
                <a:path w="5915" h="9516" extrusionOk="0">
                  <a:moveTo>
                    <a:pt x="5625" y="56"/>
                  </a:moveTo>
                  <a:lnTo>
                    <a:pt x="55" y="8977"/>
                  </a:lnTo>
                  <a:cubicBezTo>
                    <a:pt x="-46" y="9139"/>
                    <a:pt x="-5" y="9341"/>
                    <a:pt x="156" y="9462"/>
                  </a:cubicBezTo>
                  <a:cubicBezTo>
                    <a:pt x="317" y="9563"/>
                    <a:pt x="519" y="9522"/>
                    <a:pt x="640" y="9361"/>
                  </a:cubicBezTo>
                  <a:cubicBezTo>
                    <a:pt x="1871" y="7585"/>
                    <a:pt x="3123" y="5889"/>
                    <a:pt x="4132" y="4053"/>
                  </a:cubicBezTo>
                  <a:cubicBezTo>
                    <a:pt x="4818" y="2821"/>
                    <a:pt x="5343" y="1530"/>
                    <a:pt x="5908" y="198"/>
                  </a:cubicBezTo>
                  <a:cubicBezTo>
                    <a:pt x="5928" y="137"/>
                    <a:pt x="5908" y="56"/>
                    <a:pt x="5847" y="16"/>
                  </a:cubicBezTo>
                  <a:cubicBezTo>
                    <a:pt x="5767" y="-24"/>
                    <a:pt x="5706" y="16"/>
                    <a:pt x="5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2671;p47">
              <a:extLst>
                <a:ext uri="{FF2B5EF4-FFF2-40B4-BE49-F238E27FC236}">
                  <a16:creationId xmlns:a16="http://schemas.microsoft.com/office/drawing/2014/main" id="{205CF21F-2C28-58C5-DDBD-741530F6E616}"/>
                </a:ext>
              </a:extLst>
            </p:cNvPr>
            <p:cNvSpPr/>
            <p:nvPr/>
          </p:nvSpPr>
          <p:spPr>
            <a:xfrm>
              <a:off x="6183347" y="3909063"/>
              <a:ext cx="6783" cy="11441"/>
            </a:xfrm>
            <a:custGeom>
              <a:avLst/>
              <a:gdLst/>
              <a:ahLst/>
              <a:cxnLst/>
              <a:rect l="l" t="t" r="r" b="b"/>
              <a:pathLst>
                <a:path w="6783" h="11441" extrusionOk="0">
                  <a:moveTo>
                    <a:pt x="6562" y="77"/>
                  </a:moveTo>
                  <a:lnTo>
                    <a:pt x="43" y="11036"/>
                  </a:lnTo>
                  <a:cubicBezTo>
                    <a:pt x="-38" y="11157"/>
                    <a:pt x="3" y="11318"/>
                    <a:pt x="103" y="11399"/>
                  </a:cubicBezTo>
                  <a:cubicBezTo>
                    <a:pt x="225" y="11480"/>
                    <a:pt x="406" y="11440"/>
                    <a:pt x="467" y="11318"/>
                  </a:cubicBezTo>
                  <a:cubicBezTo>
                    <a:pt x="1657" y="9522"/>
                    <a:pt x="2788" y="7726"/>
                    <a:pt x="3817" y="5869"/>
                  </a:cubicBezTo>
                  <a:cubicBezTo>
                    <a:pt x="4846" y="4012"/>
                    <a:pt x="5795" y="2115"/>
                    <a:pt x="6764" y="198"/>
                  </a:cubicBezTo>
                  <a:cubicBezTo>
                    <a:pt x="6804" y="137"/>
                    <a:pt x="6784" y="57"/>
                    <a:pt x="6703" y="16"/>
                  </a:cubicBezTo>
                  <a:cubicBezTo>
                    <a:pt x="6642" y="-24"/>
                    <a:pt x="6562" y="16"/>
                    <a:pt x="6542"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2672;p47">
              <a:extLst>
                <a:ext uri="{FF2B5EF4-FFF2-40B4-BE49-F238E27FC236}">
                  <a16:creationId xmlns:a16="http://schemas.microsoft.com/office/drawing/2014/main" id="{8DEECB80-6492-3C30-7EB7-717EFD0C041B}"/>
                </a:ext>
              </a:extLst>
            </p:cNvPr>
            <p:cNvSpPr/>
            <p:nvPr/>
          </p:nvSpPr>
          <p:spPr>
            <a:xfrm>
              <a:off x="6201389" y="3884977"/>
              <a:ext cx="2788" cy="7354"/>
            </a:xfrm>
            <a:custGeom>
              <a:avLst/>
              <a:gdLst/>
              <a:ahLst/>
              <a:cxnLst/>
              <a:rect l="l" t="t" r="r" b="b"/>
              <a:pathLst>
                <a:path w="2788" h="7354" extrusionOk="0">
                  <a:moveTo>
                    <a:pt x="2485" y="106"/>
                  </a:moveTo>
                  <a:lnTo>
                    <a:pt x="23" y="6968"/>
                  </a:lnTo>
                  <a:cubicBezTo>
                    <a:pt x="-38" y="7109"/>
                    <a:pt x="23" y="7291"/>
                    <a:pt x="185" y="7331"/>
                  </a:cubicBezTo>
                  <a:cubicBezTo>
                    <a:pt x="346" y="7392"/>
                    <a:pt x="487" y="7331"/>
                    <a:pt x="548" y="7170"/>
                  </a:cubicBezTo>
                  <a:cubicBezTo>
                    <a:pt x="1254" y="5434"/>
                    <a:pt x="1638" y="4607"/>
                    <a:pt x="1920" y="3759"/>
                  </a:cubicBezTo>
                  <a:cubicBezTo>
                    <a:pt x="2203" y="2891"/>
                    <a:pt x="2384" y="2003"/>
                    <a:pt x="2788" y="187"/>
                  </a:cubicBezTo>
                  <a:cubicBezTo>
                    <a:pt x="2788" y="106"/>
                    <a:pt x="2748" y="25"/>
                    <a:pt x="2667" y="5"/>
                  </a:cubicBezTo>
                  <a:cubicBezTo>
                    <a:pt x="2586" y="-15"/>
                    <a:pt x="2505" y="25"/>
                    <a:pt x="2465" y="1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2673;p47">
              <a:extLst>
                <a:ext uri="{FF2B5EF4-FFF2-40B4-BE49-F238E27FC236}">
                  <a16:creationId xmlns:a16="http://schemas.microsoft.com/office/drawing/2014/main" id="{1ED41B74-AEC8-BD15-B510-9FBA8B910B7B}"/>
                </a:ext>
              </a:extLst>
            </p:cNvPr>
            <p:cNvSpPr/>
            <p:nvPr/>
          </p:nvSpPr>
          <p:spPr>
            <a:xfrm>
              <a:off x="6150124" y="3883553"/>
              <a:ext cx="2555" cy="5674"/>
            </a:xfrm>
            <a:custGeom>
              <a:avLst/>
              <a:gdLst/>
              <a:ahLst/>
              <a:cxnLst/>
              <a:rect l="l" t="t" r="r" b="b"/>
              <a:pathLst>
                <a:path w="2555" h="5674" extrusionOk="0">
                  <a:moveTo>
                    <a:pt x="2306" y="97"/>
                  </a:moveTo>
                  <a:cubicBezTo>
                    <a:pt x="1882" y="702"/>
                    <a:pt x="1539" y="1086"/>
                    <a:pt x="1317" y="1469"/>
                  </a:cubicBezTo>
                  <a:cubicBezTo>
                    <a:pt x="792" y="2478"/>
                    <a:pt x="772" y="3044"/>
                    <a:pt x="25" y="5082"/>
                  </a:cubicBezTo>
                  <a:cubicBezTo>
                    <a:pt x="-56" y="5304"/>
                    <a:pt x="65" y="5566"/>
                    <a:pt x="287" y="5647"/>
                  </a:cubicBezTo>
                  <a:cubicBezTo>
                    <a:pt x="509" y="5728"/>
                    <a:pt x="772" y="5627"/>
                    <a:pt x="853" y="5385"/>
                  </a:cubicBezTo>
                  <a:cubicBezTo>
                    <a:pt x="1761" y="3064"/>
                    <a:pt x="2043" y="2822"/>
                    <a:pt x="2447" y="1328"/>
                  </a:cubicBezTo>
                  <a:cubicBezTo>
                    <a:pt x="2508" y="1005"/>
                    <a:pt x="2508" y="662"/>
                    <a:pt x="2548" y="198"/>
                  </a:cubicBezTo>
                  <a:cubicBezTo>
                    <a:pt x="2568" y="137"/>
                    <a:pt x="2548" y="57"/>
                    <a:pt x="2487" y="16"/>
                  </a:cubicBezTo>
                  <a:cubicBezTo>
                    <a:pt x="2407" y="-24"/>
                    <a:pt x="2326" y="16"/>
                    <a:pt x="230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2674;p47">
              <a:extLst>
                <a:ext uri="{FF2B5EF4-FFF2-40B4-BE49-F238E27FC236}">
                  <a16:creationId xmlns:a16="http://schemas.microsoft.com/office/drawing/2014/main" id="{0D733BEB-5DC2-7E06-D297-26136A6611D1}"/>
                </a:ext>
              </a:extLst>
            </p:cNvPr>
            <p:cNvSpPr/>
            <p:nvPr/>
          </p:nvSpPr>
          <p:spPr>
            <a:xfrm>
              <a:off x="6140218" y="3919493"/>
              <a:ext cx="4465" cy="6723"/>
            </a:xfrm>
            <a:custGeom>
              <a:avLst/>
              <a:gdLst/>
              <a:ahLst/>
              <a:cxnLst/>
              <a:rect l="l" t="t" r="r" b="b"/>
              <a:pathLst>
                <a:path w="4465" h="6723" extrusionOk="0">
                  <a:moveTo>
                    <a:pt x="4240" y="61"/>
                  </a:moveTo>
                  <a:lnTo>
                    <a:pt x="42" y="6298"/>
                  </a:lnTo>
                  <a:cubicBezTo>
                    <a:pt x="-39" y="6419"/>
                    <a:pt x="2" y="6601"/>
                    <a:pt x="123" y="6681"/>
                  </a:cubicBezTo>
                  <a:cubicBezTo>
                    <a:pt x="244" y="6762"/>
                    <a:pt x="446" y="6721"/>
                    <a:pt x="526" y="6601"/>
                  </a:cubicBezTo>
                  <a:lnTo>
                    <a:pt x="4462" y="203"/>
                  </a:lnTo>
                  <a:cubicBezTo>
                    <a:pt x="4462" y="203"/>
                    <a:pt x="4482" y="61"/>
                    <a:pt x="4421" y="21"/>
                  </a:cubicBezTo>
                  <a:cubicBezTo>
                    <a:pt x="4361" y="-19"/>
                    <a:pt x="4280" y="1"/>
                    <a:pt x="4240"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2675;p47">
              <a:extLst>
                <a:ext uri="{FF2B5EF4-FFF2-40B4-BE49-F238E27FC236}">
                  <a16:creationId xmlns:a16="http://schemas.microsoft.com/office/drawing/2014/main" id="{3AFD1563-A399-F828-4109-3F629E7D4B58}"/>
                </a:ext>
              </a:extLst>
            </p:cNvPr>
            <p:cNvSpPr/>
            <p:nvPr/>
          </p:nvSpPr>
          <p:spPr>
            <a:xfrm>
              <a:off x="6157292" y="3926313"/>
              <a:ext cx="6250" cy="8803"/>
            </a:xfrm>
            <a:custGeom>
              <a:avLst/>
              <a:gdLst/>
              <a:ahLst/>
              <a:cxnLst/>
              <a:rect l="l" t="t" r="r" b="b"/>
              <a:pathLst>
                <a:path w="6250" h="8803" extrusionOk="0">
                  <a:moveTo>
                    <a:pt x="5814" y="103"/>
                  </a:moveTo>
                  <a:lnTo>
                    <a:pt x="62" y="8257"/>
                  </a:lnTo>
                  <a:cubicBezTo>
                    <a:pt x="-39" y="8419"/>
                    <a:pt x="-19" y="8621"/>
                    <a:pt x="142" y="8742"/>
                  </a:cubicBezTo>
                  <a:cubicBezTo>
                    <a:pt x="304" y="8843"/>
                    <a:pt x="506" y="8822"/>
                    <a:pt x="627" y="8661"/>
                  </a:cubicBezTo>
                  <a:cubicBezTo>
                    <a:pt x="2120" y="6602"/>
                    <a:pt x="2867" y="5613"/>
                    <a:pt x="3533" y="4604"/>
                  </a:cubicBezTo>
                  <a:cubicBezTo>
                    <a:pt x="4219" y="3575"/>
                    <a:pt x="4865" y="2525"/>
                    <a:pt x="6217" y="386"/>
                  </a:cubicBezTo>
                  <a:cubicBezTo>
                    <a:pt x="6278" y="265"/>
                    <a:pt x="6258" y="124"/>
                    <a:pt x="6137" y="43"/>
                  </a:cubicBezTo>
                  <a:cubicBezTo>
                    <a:pt x="6036" y="-38"/>
                    <a:pt x="5874" y="3"/>
                    <a:pt x="5814" y="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2676;p47">
              <a:extLst>
                <a:ext uri="{FF2B5EF4-FFF2-40B4-BE49-F238E27FC236}">
                  <a16:creationId xmlns:a16="http://schemas.microsoft.com/office/drawing/2014/main" id="{A10BDD6D-F2CB-D7A7-CB36-135EDA4FC60E}"/>
                </a:ext>
              </a:extLst>
            </p:cNvPr>
            <p:cNvSpPr/>
            <p:nvPr/>
          </p:nvSpPr>
          <p:spPr>
            <a:xfrm>
              <a:off x="6162243" y="3939141"/>
              <a:ext cx="8946" cy="9738"/>
            </a:xfrm>
            <a:custGeom>
              <a:avLst/>
              <a:gdLst/>
              <a:ahLst/>
              <a:cxnLst/>
              <a:rect l="l" t="t" r="r" b="b"/>
              <a:pathLst>
                <a:path w="8946" h="9738" extrusionOk="0">
                  <a:moveTo>
                    <a:pt x="8735" y="51"/>
                  </a:moveTo>
                  <a:lnTo>
                    <a:pt x="36" y="9395"/>
                  </a:lnTo>
                  <a:cubicBezTo>
                    <a:pt x="36" y="9395"/>
                    <a:pt x="-45" y="9597"/>
                    <a:pt x="36" y="9678"/>
                  </a:cubicBezTo>
                  <a:cubicBezTo>
                    <a:pt x="96" y="9758"/>
                    <a:pt x="238" y="9758"/>
                    <a:pt x="318" y="9678"/>
                  </a:cubicBezTo>
                  <a:cubicBezTo>
                    <a:pt x="1872" y="8184"/>
                    <a:pt x="3366" y="6670"/>
                    <a:pt x="4799" y="5096"/>
                  </a:cubicBezTo>
                  <a:cubicBezTo>
                    <a:pt x="6212" y="3522"/>
                    <a:pt x="7564" y="1867"/>
                    <a:pt x="8916" y="212"/>
                  </a:cubicBezTo>
                  <a:cubicBezTo>
                    <a:pt x="8957" y="151"/>
                    <a:pt x="8957" y="71"/>
                    <a:pt x="8916" y="30"/>
                  </a:cubicBezTo>
                  <a:cubicBezTo>
                    <a:pt x="8856" y="-10"/>
                    <a:pt x="8775" y="-10"/>
                    <a:pt x="8735" y="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2677;p47">
              <a:extLst>
                <a:ext uri="{FF2B5EF4-FFF2-40B4-BE49-F238E27FC236}">
                  <a16:creationId xmlns:a16="http://schemas.microsoft.com/office/drawing/2014/main" id="{C477FFA9-D354-E6D6-F58C-0ABB0ED203E5}"/>
                </a:ext>
              </a:extLst>
            </p:cNvPr>
            <p:cNvSpPr/>
            <p:nvPr/>
          </p:nvSpPr>
          <p:spPr>
            <a:xfrm>
              <a:off x="6137410" y="3953960"/>
              <a:ext cx="10630" cy="8657"/>
            </a:xfrm>
            <a:custGeom>
              <a:avLst/>
              <a:gdLst/>
              <a:ahLst/>
              <a:cxnLst/>
              <a:rect l="l" t="t" r="r" b="b"/>
              <a:pathLst>
                <a:path w="10630" h="8657" extrusionOk="0">
                  <a:moveTo>
                    <a:pt x="10398" y="5"/>
                  </a:moveTo>
                  <a:lnTo>
                    <a:pt x="105" y="8219"/>
                  </a:lnTo>
                  <a:cubicBezTo>
                    <a:pt x="-16" y="8300"/>
                    <a:pt x="-36" y="8441"/>
                    <a:pt x="65" y="8562"/>
                  </a:cubicBezTo>
                  <a:cubicBezTo>
                    <a:pt x="145" y="8663"/>
                    <a:pt x="287" y="8684"/>
                    <a:pt x="408" y="8623"/>
                  </a:cubicBezTo>
                  <a:cubicBezTo>
                    <a:pt x="2971" y="6807"/>
                    <a:pt x="5393" y="4990"/>
                    <a:pt x="7754" y="2992"/>
                  </a:cubicBezTo>
                  <a:cubicBezTo>
                    <a:pt x="8360" y="2487"/>
                    <a:pt x="8985" y="1983"/>
                    <a:pt x="9550" y="1418"/>
                  </a:cubicBezTo>
                  <a:cubicBezTo>
                    <a:pt x="9934" y="1034"/>
                    <a:pt x="10257" y="631"/>
                    <a:pt x="10600" y="227"/>
                  </a:cubicBezTo>
                  <a:cubicBezTo>
                    <a:pt x="10640" y="166"/>
                    <a:pt x="10640" y="86"/>
                    <a:pt x="10600" y="45"/>
                  </a:cubicBezTo>
                  <a:cubicBezTo>
                    <a:pt x="10539" y="-15"/>
                    <a:pt x="10438" y="-15"/>
                    <a:pt x="10398"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2678;p47">
              <a:extLst>
                <a:ext uri="{FF2B5EF4-FFF2-40B4-BE49-F238E27FC236}">
                  <a16:creationId xmlns:a16="http://schemas.microsoft.com/office/drawing/2014/main" id="{FB8F21B5-7682-A524-7684-F6220FB618EB}"/>
                </a:ext>
              </a:extLst>
            </p:cNvPr>
            <p:cNvSpPr/>
            <p:nvPr/>
          </p:nvSpPr>
          <p:spPr>
            <a:xfrm>
              <a:off x="6134176" y="3944250"/>
              <a:ext cx="7072" cy="6619"/>
            </a:xfrm>
            <a:custGeom>
              <a:avLst/>
              <a:gdLst/>
              <a:ahLst/>
              <a:cxnLst/>
              <a:rect l="l" t="t" r="r" b="b"/>
              <a:pathLst>
                <a:path w="7072" h="6619" extrusionOk="0">
                  <a:moveTo>
                    <a:pt x="6649" y="88"/>
                  </a:moveTo>
                  <a:cubicBezTo>
                    <a:pt x="6366" y="270"/>
                    <a:pt x="6104" y="391"/>
                    <a:pt x="5882" y="573"/>
                  </a:cubicBezTo>
                  <a:cubicBezTo>
                    <a:pt x="3096" y="2853"/>
                    <a:pt x="3278" y="3277"/>
                    <a:pt x="150" y="5881"/>
                  </a:cubicBezTo>
                  <a:cubicBezTo>
                    <a:pt x="-32" y="6022"/>
                    <a:pt x="-52" y="6285"/>
                    <a:pt x="109" y="6466"/>
                  </a:cubicBezTo>
                  <a:cubicBezTo>
                    <a:pt x="251" y="6648"/>
                    <a:pt x="513" y="6668"/>
                    <a:pt x="675" y="6527"/>
                  </a:cubicBezTo>
                  <a:cubicBezTo>
                    <a:pt x="2874" y="4751"/>
                    <a:pt x="3662" y="4145"/>
                    <a:pt x="4731" y="3096"/>
                  </a:cubicBezTo>
                  <a:cubicBezTo>
                    <a:pt x="5256" y="2591"/>
                    <a:pt x="5983" y="2086"/>
                    <a:pt x="6669" y="1057"/>
                  </a:cubicBezTo>
                  <a:cubicBezTo>
                    <a:pt x="6810" y="855"/>
                    <a:pt x="6870" y="633"/>
                    <a:pt x="7012" y="391"/>
                  </a:cubicBezTo>
                  <a:cubicBezTo>
                    <a:pt x="7093" y="290"/>
                    <a:pt x="7093" y="149"/>
                    <a:pt x="7012" y="68"/>
                  </a:cubicBezTo>
                  <a:cubicBezTo>
                    <a:pt x="6911" y="-33"/>
                    <a:pt x="6770" y="-12"/>
                    <a:pt x="6669" y="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2679;p47">
              <a:extLst>
                <a:ext uri="{FF2B5EF4-FFF2-40B4-BE49-F238E27FC236}">
                  <a16:creationId xmlns:a16="http://schemas.microsoft.com/office/drawing/2014/main" id="{E152513C-E1B1-63F1-1E13-834D6A1135AC}"/>
                </a:ext>
              </a:extLst>
            </p:cNvPr>
            <p:cNvSpPr/>
            <p:nvPr/>
          </p:nvSpPr>
          <p:spPr>
            <a:xfrm>
              <a:off x="6108151" y="3963386"/>
              <a:ext cx="8378" cy="6915"/>
            </a:xfrm>
            <a:custGeom>
              <a:avLst/>
              <a:gdLst/>
              <a:ahLst/>
              <a:cxnLst/>
              <a:rect l="l" t="t" r="r" b="b"/>
              <a:pathLst>
                <a:path w="8378" h="6915" extrusionOk="0">
                  <a:moveTo>
                    <a:pt x="8132" y="45"/>
                  </a:moveTo>
                  <a:cubicBezTo>
                    <a:pt x="7627" y="449"/>
                    <a:pt x="7143" y="812"/>
                    <a:pt x="6678" y="1196"/>
                  </a:cubicBezTo>
                  <a:cubicBezTo>
                    <a:pt x="5548" y="2124"/>
                    <a:pt x="4499" y="3093"/>
                    <a:pt x="3388" y="3981"/>
                  </a:cubicBezTo>
                  <a:cubicBezTo>
                    <a:pt x="2319" y="4829"/>
                    <a:pt x="1229" y="5636"/>
                    <a:pt x="99" y="6463"/>
                  </a:cubicBezTo>
                  <a:cubicBezTo>
                    <a:pt x="-2" y="6544"/>
                    <a:pt x="-42" y="6685"/>
                    <a:pt x="59" y="6807"/>
                  </a:cubicBezTo>
                  <a:cubicBezTo>
                    <a:pt x="139" y="6927"/>
                    <a:pt x="301" y="6948"/>
                    <a:pt x="401" y="6867"/>
                  </a:cubicBezTo>
                  <a:cubicBezTo>
                    <a:pt x="2117" y="5636"/>
                    <a:pt x="3792" y="4445"/>
                    <a:pt x="5346" y="3093"/>
                  </a:cubicBezTo>
                  <a:cubicBezTo>
                    <a:pt x="6376" y="2205"/>
                    <a:pt x="7365" y="1236"/>
                    <a:pt x="8333" y="227"/>
                  </a:cubicBezTo>
                  <a:cubicBezTo>
                    <a:pt x="8394" y="187"/>
                    <a:pt x="8394" y="86"/>
                    <a:pt x="8333" y="45"/>
                  </a:cubicBezTo>
                  <a:cubicBezTo>
                    <a:pt x="8273" y="-15"/>
                    <a:pt x="8192" y="-15"/>
                    <a:pt x="8152"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2680;p47">
              <a:extLst>
                <a:ext uri="{FF2B5EF4-FFF2-40B4-BE49-F238E27FC236}">
                  <a16:creationId xmlns:a16="http://schemas.microsoft.com/office/drawing/2014/main" id="{CD697E88-D2DE-1A68-55C0-1D79379DC79F}"/>
                </a:ext>
              </a:extLst>
            </p:cNvPr>
            <p:cNvSpPr/>
            <p:nvPr/>
          </p:nvSpPr>
          <p:spPr>
            <a:xfrm>
              <a:off x="6114304" y="3937090"/>
              <a:ext cx="11346" cy="7924"/>
            </a:xfrm>
            <a:custGeom>
              <a:avLst/>
              <a:gdLst/>
              <a:ahLst/>
              <a:cxnLst/>
              <a:rect l="l" t="t" r="r" b="b"/>
              <a:pathLst>
                <a:path w="11346" h="7924" extrusionOk="0">
                  <a:moveTo>
                    <a:pt x="10617" y="104"/>
                  </a:moveTo>
                  <a:lnTo>
                    <a:pt x="223" y="7047"/>
                  </a:lnTo>
                  <a:cubicBezTo>
                    <a:pt x="1" y="7188"/>
                    <a:pt x="-60" y="7470"/>
                    <a:pt x="61" y="7693"/>
                  </a:cubicBezTo>
                  <a:cubicBezTo>
                    <a:pt x="182" y="7915"/>
                    <a:pt x="485" y="7995"/>
                    <a:pt x="707" y="7854"/>
                  </a:cubicBezTo>
                  <a:cubicBezTo>
                    <a:pt x="2907" y="6582"/>
                    <a:pt x="5026" y="5250"/>
                    <a:pt x="7125" y="3858"/>
                  </a:cubicBezTo>
                  <a:cubicBezTo>
                    <a:pt x="8235" y="3111"/>
                    <a:pt x="9406" y="2425"/>
                    <a:pt x="10435" y="1557"/>
                  </a:cubicBezTo>
                  <a:cubicBezTo>
                    <a:pt x="10718" y="1335"/>
                    <a:pt x="10919" y="1093"/>
                    <a:pt x="11162" y="830"/>
                  </a:cubicBezTo>
                  <a:cubicBezTo>
                    <a:pt x="11363" y="689"/>
                    <a:pt x="11404" y="386"/>
                    <a:pt x="11263" y="185"/>
                  </a:cubicBezTo>
                  <a:cubicBezTo>
                    <a:pt x="11121" y="-17"/>
                    <a:pt x="10839" y="-58"/>
                    <a:pt x="10637" y="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2681;p47">
              <a:extLst>
                <a:ext uri="{FF2B5EF4-FFF2-40B4-BE49-F238E27FC236}">
                  <a16:creationId xmlns:a16="http://schemas.microsoft.com/office/drawing/2014/main" id="{BB3CFF32-4925-AC2A-BB1B-D4A51E781779}"/>
                </a:ext>
              </a:extLst>
            </p:cNvPr>
            <p:cNvSpPr/>
            <p:nvPr/>
          </p:nvSpPr>
          <p:spPr>
            <a:xfrm>
              <a:off x="6123618" y="3910972"/>
              <a:ext cx="6754" cy="5855"/>
            </a:xfrm>
            <a:custGeom>
              <a:avLst/>
              <a:gdLst/>
              <a:ahLst/>
              <a:cxnLst/>
              <a:rect l="l" t="t" r="r" b="b"/>
              <a:pathLst>
                <a:path w="6754" h="5855" extrusionOk="0">
                  <a:moveTo>
                    <a:pt x="6530" y="25"/>
                  </a:moveTo>
                  <a:lnTo>
                    <a:pt x="51" y="5454"/>
                  </a:lnTo>
                  <a:cubicBezTo>
                    <a:pt x="51" y="5454"/>
                    <a:pt x="-49" y="5676"/>
                    <a:pt x="31" y="5777"/>
                  </a:cubicBezTo>
                  <a:cubicBezTo>
                    <a:pt x="112" y="5878"/>
                    <a:pt x="253" y="5878"/>
                    <a:pt x="374" y="5797"/>
                  </a:cubicBezTo>
                  <a:lnTo>
                    <a:pt x="6712" y="227"/>
                  </a:lnTo>
                  <a:cubicBezTo>
                    <a:pt x="6712" y="227"/>
                    <a:pt x="6793" y="106"/>
                    <a:pt x="6732" y="45"/>
                  </a:cubicBezTo>
                  <a:cubicBezTo>
                    <a:pt x="6671" y="-15"/>
                    <a:pt x="6611" y="-15"/>
                    <a:pt x="6530"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2682;p47">
              <a:extLst>
                <a:ext uri="{FF2B5EF4-FFF2-40B4-BE49-F238E27FC236}">
                  <a16:creationId xmlns:a16="http://schemas.microsoft.com/office/drawing/2014/main" id="{D81FBB90-AEE6-4EDC-6624-8F51BB9029ED}"/>
                </a:ext>
              </a:extLst>
            </p:cNvPr>
            <p:cNvSpPr/>
            <p:nvPr/>
          </p:nvSpPr>
          <p:spPr>
            <a:xfrm>
              <a:off x="6146373" y="3858422"/>
              <a:ext cx="1012" cy="3715"/>
            </a:xfrm>
            <a:custGeom>
              <a:avLst/>
              <a:gdLst/>
              <a:ahLst/>
              <a:cxnLst/>
              <a:rect l="l" t="t" r="r" b="b"/>
              <a:pathLst>
                <a:path w="1012" h="3715" extrusionOk="0">
                  <a:moveTo>
                    <a:pt x="567" y="101"/>
                  </a:moveTo>
                  <a:cubicBezTo>
                    <a:pt x="446" y="323"/>
                    <a:pt x="325" y="484"/>
                    <a:pt x="264" y="727"/>
                  </a:cubicBezTo>
                  <a:cubicBezTo>
                    <a:pt x="22" y="1574"/>
                    <a:pt x="83" y="2462"/>
                    <a:pt x="2" y="3350"/>
                  </a:cubicBezTo>
                  <a:cubicBezTo>
                    <a:pt x="-18" y="3532"/>
                    <a:pt x="123" y="3693"/>
                    <a:pt x="285" y="3714"/>
                  </a:cubicBezTo>
                  <a:cubicBezTo>
                    <a:pt x="466" y="3734"/>
                    <a:pt x="628" y="3613"/>
                    <a:pt x="648" y="3431"/>
                  </a:cubicBezTo>
                  <a:cubicBezTo>
                    <a:pt x="749" y="2563"/>
                    <a:pt x="1031" y="1695"/>
                    <a:pt x="1011" y="828"/>
                  </a:cubicBezTo>
                  <a:cubicBezTo>
                    <a:pt x="991" y="585"/>
                    <a:pt x="890" y="383"/>
                    <a:pt x="850" y="141"/>
                  </a:cubicBezTo>
                  <a:cubicBezTo>
                    <a:pt x="850" y="61"/>
                    <a:pt x="789" y="0"/>
                    <a:pt x="728" y="0"/>
                  </a:cubicBezTo>
                  <a:cubicBezTo>
                    <a:pt x="648" y="0"/>
                    <a:pt x="587" y="40"/>
                    <a:pt x="567"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2683;p47">
              <a:extLst>
                <a:ext uri="{FF2B5EF4-FFF2-40B4-BE49-F238E27FC236}">
                  <a16:creationId xmlns:a16="http://schemas.microsoft.com/office/drawing/2014/main" id="{6297FB7E-D056-6433-8484-061E846F9AF9}"/>
                </a:ext>
              </a:extLst>
            </p:cNvPr>
            <p:cNvSpPr/>
            <p:nvPr/>
          </p:nvSpPr>
          <p:spPr>
            <a:xfrm>
              <a:off x="6174146" y="3850994"/>
              <a:ext cx="1078" cy="3451"/>
            </a:xfrm>
            <a:custGeom>
              <a:avLst/>
              <a:gdLst/>
              <a:ahLst/>
              <a:cxnLst/>
              <a:rect l="l" t="t" r="r" b="b"/>
              <a:pathLst>
                <a:path w="1078" h="3451" extrusionOk="0">
                  <a:moveTo>
                    <a:pt x="444" y="141"/>
                  </a:moveTo>
                  <a:cubicBezTo>
                    <a:pt x="262" y="303"/>
                    <a:pt x="182" y="242"/>
                    <a:pt x="81" y="464"/>
                  </a:cubicBezTo>
                  <a:cubicBezTo>
                    <a:pt x="40" y="525"/>
                    <a:pt x="61" y="606"/>
                    <a:pt x="40" y="686"/>
                  </a:cubicBezTo>
                  <a:cubicBezTo>
                    <a:pt x="0" y="1453"/>
                    <a:pt x="20" y="2200"/>
                    <a:pt x="0" y="2967"/>
                  </a:cubicBezTo>
                  <a:cubicBezTo>
                    <a:pt x="0" y="3209"/>
                    <a:pt x="182" y="3431"/>
                    <a:pt x="424" y="3451"/>
                  </a:cubicBezTo>
                  <a:cubicBezTo>
                    <a:pt x="686" y="3451"/>
                    <a:pt x="888" y="3270"/>
                    <a:pt x="908" y="3007"/>
                  </a:cubicBezTo>
                  <a:cubicBezTo>
                    <a:pt x="969" y="2240"/>
                    <a:pt x="1029" y="1493"/>
                    <a:pt x="1070" y="727"/>
                  </a:cubicBezTo>
                  <a:cubicBezTo>
                    <a:pt x="1070" y="646"/>
                    <a:pt x="1090" y="565"/>
                    <a:pt x="1070" y="505"/>
                  </a:cubicBezTo>
                  <a:cubicBezTo>
                    <a:pt x="989" y="283"/>
                    <a:pt x="888" y="323"/>
                    <a:pt x="727" y="141"/>
                  </a:cubicBezTo>
                  <a:cubicBezTo>
                    <a:pt x="727" y="61"/>
                    <a:pt x="666" y="0"/>
                    <a:pt x="585" y="0"/>
                  </a:cubicBezTo>
                  <a:cubicBezTo>
                    <a:pt x="525" y="0"/>
                    <a:pt x="464" y="61"/>
                    <a:pt x="444"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2684;p47">
              <a:extLst>
                <a:ext uri="{FF2B5EF4-FFF2-40B4-BE49-F238E27FC236}">
                  <a16:creationId xmlns:a16="http://schemas.microsoft.com/office/drawing/2014/main" id="{1402754B-7E66-9FF6-7D7F-9911CAA9AE69}"/>
                </a:ext>
              </a:extLst>
            </p:cNvPr>
            <p:cNvSpPr/>
            <p:nvPr/>
          </p:nvSpPr>
          <p:spPr>
            <a:xfrm>
              <a:off x="6199192" y="3855152"/>
              <a:ext cx="904" cy="7507"/>
            </a:xfrm>
            <a:custGeom>
              <a:avLst/>
              <a:gdLst/>
              <a:ahLst/>
              <a:cxnLst/>
              <a:rect l="l" t="t" r="r" b="b"/>
              <a:pathLst>
                <a:path w="904" h="7507" extrusionOk="0">
                  <a:moveTo>
                    <a:pt x="343" y="121"/>
                  </a:moveTo>
                  <a:cubicBezTo>
                    <a:pt x="262" y="686"/>
                    <a:pt x="141" y="1130"/>
                    <a:pt x="101" y="1554"/>
                  </a:cubicBezTo>
                  <a:cubicBezTo>
                    <a:pt x="-101" y="3915"/>
                    <a:pt x="81" y="4198"/>
                    <a:pt x="0" y="7245"/>
                  </a:cubicBezTo>
                  <a:cubicBezTo>
                    <a:pt x="0" y="7387"/>
                    <a:pt x="101" y="7488"/>
                    <a:pt x="242" y="7508"/>
                  </a:cubicBezTo>
                  <a:cubicBezTo>
                    <a:pt x="363" y="7508"/>
                    <a:pt x="484" y="7407"/>
                    <a:pt x="505" y="7286"/>
                  </a:cubicBezTo>
                  <a:cubicBezTo>
                    <a:pt x="706" y="4238"/>
                    <a:pt x="1009" y="3956"/>
                    <a:pt x="868" y="1574"/>
                  </a:cubicBezTo>
                  <a:cubicBezTo>
                    <a:pt x="828" y="1150"/>
                    <a:pt x="706" y="706"/>
                    <a:pt x="626" y="141"/>
                  </a:cubicBezTo>
                  <a:cubicBezTo>
                    <a:pt x="626" y="61"/>
                    <a:pt x="565" y="0"/>
                    <a:pt x="484" y="0"/>
                  </a:cubicBezTo>
                  <a:cubicBezTo>
                    <a:pt x="404" y="0"/>
                    <a:pt x="363" y="61"/>
                    <a:pt x="343" y="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2685;p47">
              <a:extLst>
                <a:ext uri="{FF2B5EF4-FFF2-40B4-BE49-F238E27FC236}">
                  <a16:creationId xmlns:a16="http://schemas.microsoft.com/office/drawing/2014/main" id="{16849DCE-493B-4AEF-152C-BAE9D6072AFF}"/>
                </a:ext>
              </a:extLst>
            </p:cNvPr>
            <p:cNvSpPr/>
            <p:nvPr/>
          </p:nvSpPr>
          <p:spPr>
            <a:xfrm>
              <a:off x="6210616" y="3856674"/>
              <a:ext cx="2613" cy="8048"/>
            </a:xfrm>
            <a:custGeom>
              <a:avLst/>
              <a:gdLst/>
              <a:ahLst/>
              <a:cxnLst/>
              <a:rect l="l" t="t" r="r" b="b"/>
              <a:pathLst>
                <a:path w="2613" h="8048" extrusionOk="0">
                  <a:moveTo>
                    <a:pt x="2119" y="174"/>
                  </a:moveTo>
                  <a:cubicBezTo>
                    <a:pt x="1514" y="2111"/>
                    <a:pt x="1231" y="2999"/>
                    <a:pt x="969" y="3928"/>
                  </a:cubicBezTo>
                  <a:cubicBezTo>
                    <a:pt x="727" y="4816"/>
                    <a:pt x="484" y="5764"/>
                    <a:pt x="0" y="7742"/>
                  </a:cubicBezTo>
                  <a:cubicBezTo>
                    <a:pt x="0" y="7883"/>
                    <a:pt x="60" y="8004"/>
                    <a:pt x="202" y="8045"/>
                  </a:cubicBezTo>
                  <a:cubicBezTo>
                    <a:pt x="323" y="8065"/>
                    <a:pt x="464" y="8004"/>
                    <a:pt x="484" y="7863"/>
                  </a:cubicBezTo>
                  <a:cubicBezTo>
                    <a:pt x="969" y="5905"/>
                    <a:pt x="1211" y="4957"/>
                    <a:pt x="1433" y="4069"/>
                  </a:cubicBezTo>
                  <a:cubicBezTo>
                    <a:pt x="1715" y="3120"/>
                    <a:pt x="1978" y="2253"/>
                    <a:pt x="2603" y="335"/>
                  </a:cubicBezTo>
                  <a:cubicBezTo>
                    <a:pt x="2644" y="194"/>
                    <a:pt x="2563" y="53"/>
                    <a:pt x="2442" y="12"/>
                  </a:cubicBezTo>
                  <a:cubicBezTo>
                    <a:pt x="2301" y="-28"/>
                    <a:pt x="2159" y="32"/>
                    <a:pt x="2119" y="1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3" name="Picture 62">
            <a:extLst>
              <a:ext uri="{FF2B5EF4-FFF2-40B4-BE49-F238E27FC236}">
                <a16:creationId xmlns:a16="http://schemas.microsoft.com/office/drawing/2014/main" id="{078249D3-739E-EEC3-00C9-93CE0484117A}"/>
              </a:ext>
            </a:extLst>
          </p:cNvPr>
          <p:cNvPicPr>
            <a:picLocks noChangeAspect="1"/>
          </p:cNvPicPr>
          <p:nvPr/>
        </p:nvPicPr>
        <p:blipFill>
          <a:blip r:embed="rId3"/>
          <a:stretch>
            <a:fillRect/>
          </a:stretch>
        </p:blipFill>
        <p:spPr>
          <a:xfrm>
            <a:off x="1191823" y="1212174"/>
            <a:ext cx="6760353" cy="2917626"/>
          </a:xfrm>
          <a:prstGeom prst="rect">
            <a:avLst/>
          </a:prstGeom>
        </p:spPr>
      </p:pic>
    </p:spTree>
    <p:extLst>
      <p:ext uri="{BB962C8B-B14F-4D97-AF65-F5344CB8AC3E}">
        <p14:creationId xmlns:p14="http://schemas.microsoft.com/office/powerpoint/2010/main" val="345534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37"/>
          <p:cNvSpPr txBox="1">
            <a:spLocks noGrp="1"/>
          </p:cNvSpPr>
          <p:nvPr>
            <p:ph type="title"/>
          </p:nvPr>
        </p:nvSpPr>
        <p:spPr>
          <a:xfrm>
            <a:off x="715050" y="445025"/>
            <a:ext cx="77139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a:t>
            </a:r>
            <a:endParaRPr dirty="0"/>
          </a:p>
        </p:txBody>
      </p:sp>
      <p:pic>
        <p:nvPicPr>
          <p:cNvPr id="5" name="Picture 4">
            <a:extLst>
              <a:ext uri="{FF2B5EF4-FFF2-40B4-BE49-F238E27FC236}">
                <a16:creationId xmlns:a16="http://schemas.microsoft.com/office/drawing/2014/main" id="{E8E1AA67-174D-51C0-1B66-13418009F1DF}"/>
              </a:ext>
            </a:extLst>
          </p:cNvPr>
          <p:cNvPicPr>
            <a:picLocks noChangeAspect="1"/>
          </p:cNvPicPr>
          <p:nvPr/>
        </p:nvPicPr>
        <p:blipFill>
          <a:blip r:embed="rId3"/>
          <a:stretch>
            <a:fillRect/>
          </a:stretch>
        </p:blipFill>
        <p:spPr>
          <a:xfrm>
            <a:off x="3684709" y="766323"/>
            <a:ext cx="3996719" cy="3523424"/>
          </a:xfrm>
          <a:prstGeom prst="rect">
            <a:avLst/>
          </a:prstGeom>
        </p:spPr>
      </p:pic>
      <p:grpSp>
        <p:nvGrpSpPr>
          <p:cNvPr id="1731" name="Google Shape;1783;p38">
            <a:extLst>
              <a:ext uri="{FF2B5EF4-FFF2-40B4-BE49-F238E27FC236}">
                <a16:creationId xmlns:a16="http://schemas.microsoft.com/office/drawing/2014/main" id="{89DD2DED-EDD2-124C-A3F2-960B2FEA97E3}"/>
              </a:ext>
            </a:extLst>
          </p:cNvPr>
          <p:cNvGrpSpPr/>
          <p:nvPr/>
        </p:nvGrpSpPr>
        <p:grpSpPr>
          <a:xfrm>
            <a:off x="947219" y="1864242"/>
            <a:ext cx="1246601" cy="2945788"/>
            <a:chOff x="1050710" y="1643169"/>
            <a:chExt cx="1331580" cy="3146599"/>
          </a:xfrm>
        </p:grpSpPr>
        <p:sp>
          <p:nvSpPr>
            <p:cNvPr id="1732" name="Google Shape;1784;p38">
              <a:extLst>
                <a:ext uri="{FF2B5EF4-FFF2-40B4-BE49-F238E27FC236}">
                  <a16:creationId xmlns:a16="http://schemas.microsoft.com/office/drawing/2014/main" id="{7C8FCA74-405F-8931-312C-1C4A721C3568}"/>
                </a:ext>
              </a:extLst>
            </p:cNvPr>
            <p:cNvSpPr/>
            <p:nvPr/>
          </p:nvSpPr>
          <p:spPr>
            <a:xfrm>
              <a:off x="1556009" y="1643169"/>
              <a:ext cx="269674" cy="554831"/>
            </a:xfrm>
            <a:custGeom>
              <a:avLst/>
              <a:gdLst/>
              <a:ahLst/>
              <a:cxnLst/>
              <a:rect l="l" t="t" r="r" b="b"/>
              <a:pathLst>
                <a:path w="58593" h="120550" extrusionOk="0">
                  <a:moveTo>
                    <a:pt x="33177" y="120530"/>
                  </a:moveTo>
                  <a:cubicBezTo>
                    <a:pt x="33177" y="120530"/>
                    <a:pt x="53662" y="90882"/>
                    <a:pt x="57698" y="60467"/>
                  </a:cubicBezTo>
                  <a:cubicBezTo>
                    <a:pt x="60444" y="39861"/>
                    <a:pt x="58183" y="5187"/>
                    <a:pt x="32006" y="465"/>
                  </a:cubicBezTo>
                  <a:cubicBezTo>
                    <a:pt x="-3636" y="-5974"/>
                    <a:pt x="-17623" y="55523"/>
                    <a:pt x="33177" y="120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85;p38">
              <a:extLst>
                <a:ext uri="{FF2B5EF4-FFF2-40B4-BE49-F238E27FC236}">
                  <a16:creationId xmlns:a16="http://schemas.microsoft.com/office/drawing/2014/main" id="{6851B534-6DA9-C47D-A6DE-A76FD3852B33}"/>
                </a:ext>
              </a:extLst>
            </p:cNvPr>
            <p:cNvSpPr/>
            <p:nvPr/>
          </p:nvSpPr>
          <p:spPr>
            <a:xfrm rot="511569">
              <a:off x="2007751" y="1862983"/>
              <a:ext cx="345718" cy="414552"/>
            </a:xfrm>
            <a:custGeom>
              <a:avLst/>
              <a:gdLst/>
              <a:ahLst/>
              <a:cxnLst/>
              <a:rect l="l" t="t" r="r" b="b"/>
              <a:pathLst>
                <a:path w="75101" h="90054" extrusionOk="0">
                  <a:moveTo>
                    <a:pt x="196" y="90055"/>
                  </a:moveTo>
                  <a:cubicBezTo>
                    <a:pt x="196" y="90055"/>
                    <a:pt x="33336" y="81760"/>
                    <a:pt x="53821" y="63495"/>
                  </a:cubicBezTo>
                  <a:cubicBezTo>
                    <a:pt x="67686" y="51123"/>
                    <a:pt x="85568" y="26359"/>
                    <a:pt x="67404" y="8114"/>
                  </a:cubicBezTo>
                  <a:cubicBezTo>
                    <a:pt x="42680" y="-16731"/>
                    <a:pt x="-3376" y="16853"/>
                    <a:pt x="196" y="90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86;p38">
              <a:extLst>
                <a:ext uri="{FF2B5EF4-FFF2-40B4-BE49-F238E27FC236}">
                  <a16:creationId xmlns:a16="http://schemas.microsoft.com/office/drawing/2014/main" id="{34EB9A68-BAB3-682D-C919-19511E86CA86}"/>
                </a:ext>
              </a:extLst>
            </p:cNvPr>
            <p:cNvSpPr/>
            <p:nvPr/>
          </p:nvSpPr>
          <p:spPr>
            <a:xfrm>
              <a:off x="1106677" y="1882630"/>
              <a:ext cx="334749" cy="422068"/>
            </a:xfrm>
            <a:custGeom>
              <a:avLst/>
              <a:gdLst/>
              <a:ahLst/>
              <a:cxnLst/>
              <a:rect l="l" t="t" r="r" b="b"/>
              <a:pathLst>
                <a:path w="72732" h="91704" extrusionOk="0">
                  <a:moveTo>
                    <a:pt x="71919" y="91704"/>
                  </a:moveTo>
                  <a:cubicBezTo>
                    <a:pt x="71919" y="91704"/>
                    <a:pt x="76037" y="59311"/>
                    <a:pt x="65744" y="34467"/>
                  </a:cubicBezTo>
                  <a:cubicBezTo>
                    <a:pt x="58781" y="17635"/>
                    <a:pt x="41181" y="-7311"/>
                    <a:pt x="16680" y="2034"/>
                  </a:cubicBezTo>
                  <a:cubicBezTo>
                    <a:pt x="-16681" y="14769"/>
                    <a:pt x="-858" y="67889"/>
                    <a:pt x="71919" y="9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87;p38">
              <a:extLst>
                <a:ext uri="{FF2B5EF4-FFF2-40B4-BE49-F238E27FC236}">
                  <a16:creationId xmlns:a16="http://schemas.microsoft.com/office/drawing/2014/main" id="{E4166985-6B17-0884-DD8C-7EED452CB590}"/>
                </a:ext>
              </a:extLst>
            </p:cNvPr>
            <p:cNvSpPr/>
            <p:nvPr/>
          </p:nvSpPr>
          <p:spPr>
            <a:xfrm>
              <a:off x="1070954" y="2496025"/>
              <a:ext cx="350904" cy="409498"/>
            </a:xfrm>
            <a:custGeom>
              <a:avLst/>
              <a:gdLst/>
              <a:ahLst/>
              <a:cxnLst/>
              <a:rect l="l" t="t" r="r" b="b"/>
              <a:pathLst>
                <a:path w="76242" h="88973" extrusionOk="0">
                  <a:moveTo>
                    <a:pt x="76112" y="88973"/>
                  </a:moveTo>
                  <a:cubicBezTo>
                    <a:pt x="76112" y="88973"/>
                    <a:pt x="78130" y="56399"/>
                    <a:pt x="66263" y="32200"/>
                  </a:cubicBezTo>
                  <a:cubicBezTo>
                    <a:pt x="58231" y="15791"/>
                    <a:pt x="39057" y="-8064"/>
                    <a:pt x="15202" y="2693"/>
                  </a:cubicBezTo>
                  <a:cubicBezTo>
                    <a:pt x="-17272" y="17346"/>
                    <a:pt x="1942" y="69457"/>
                    <a:pt x="76112" y="889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88;p38">
              <a:extLst>
                <a:ext uri="{FF2B5EF4-FFF2-40B4-BE49-F238E27FC236}">
                  <a16:creationId xmlns:a16="http://schemas.microsoft.com/office/drawing/2014/main" id="{30D87B73-95EA-4B1D-856A-3DA418F0838A}"/>
                </a:ext>
              </a:extLst>
            </p:cNvPr>
            <p:cNvSpPr/>
            <p:nvPr/>
          </p:nvSpPr>
          <p:spPr>
            <a:xfrm>
              <a:off x="1989600" y="2390067"/>
              <a:ext cx="381690" cy="385533"/>
            </a:xfrm>
            <a:custGeom>
              <a:avLst/>
              <a:gdLst/>
              <a:ahLst/>
              <a:cxnLst/>
              <a:rect l="l" t="t" r="r" b="b"/>
              <a:pathLst>
                <a:path w="82931" h="83766" extrusionOk="0">
                  <a:moveTo>
                    <a:pt x="0" y="83766"/>
                  </a:moveTo>
                  <a:cubicBezTo>
                    <a:pt x="0" y="83766"/>
                    <a:pt x="33967" y="79488"/>
                    <a:pt x="56673" y="63786"/>
                  </a:cubicBezTo>
                  <a:cubicBezTo>
                    <a:pt x="72051" y="53149"/>
                    <a:pt x="93041" y="30727"/>
                    <a:pt x="77420" y="10464"/>
                  </a:cubicBezTo>
                  <a:cubicBezTo>
                    <a:pt x="56148" y="-17126"/>
                    <a:pt x="6055" y="10706"/>
                    <a:pt x="0" y="837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89;p38">
              <a:extLst>
                <a:ext uri="{FF2B5EF4-FFF2-40B4-BE49-F238E27FC236}">
                  <a16:creationId xmlns:a16="http://schemas.microsoft.com/office/drawing/2014/main" id="{6197BCFF-F858-49F0-D6FE-F2CB42E6FD62}"/>
                </a:ext>
              </a:extLst>
            </p:cNvPr>
            <p:cNvSpPr/>
            <p:nvPr/>
          </p:nvSpPr>
          <p:spPr>
            <a:xfrm>
              <a:off x="1050710" y="3004310"/>
              <a:ext cx="446723" cy="316127"/>
            </a:xfrm>
            <a:custGeom>
              <a:avLst/>
              <a:gdLst/>
              <a:ahLst/>
              <a:cxnLst/>
              <a:rect l="l" t="t" r="r" b="b"/>
              <a:pathLst>
                <a:path w="97061" h="68686" extrusionOk="0">
                  <a:moveTo>
                    <a:pt x="97041" y="67850"/>
                  </a:moveTo>
                  <a:cubicBezTo>
                    <a:pt x="97041" y="67850"/>
                    <a:pt x="86587" y="36769"/>
                    <a:pt x="66344" y="18282"/>
                  </a:cubicBezTo>
                  <a:cubicBezTo>
                    <a:pt x="52620" y="5748"/>
                    <a:pt x="25716" y="-9933"/>
                    <a:pt x="7552" y="8311"/>
                  </a:cubicBezTo>
                  <a:cubicBezTo>
                    <a:pt x="-17191" y="33136"/>
                    <a:pt x="20469" y="75135"/>
                    <a:pt x="97062" y="67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90;p38">
              <a:extLst>
                <a:ext uri="{FF2B5EF4-FFF2-40B4-BE49-F238E27FC236}">
                  <a16:creationId xmlns:a16="http://schemas.microsoft.com/office/drawing/2014/main" id="{7FAFB0E9-BD62-3723-8763-71385B45C43E}"/>
                </a:ext>
              </a:extLst>
            </p:cNvPr>
            <p:cNvSpPr/>
            <p:nvPr/>
          </p:nvSpPr>
          <p:spPr>
            <a:xfrm>
              <a:off x="1930430" y="2932006"/>
              <a:ext cx="429353" cy="335122"/>
            </a:xfrm>
            <a:custGeom>
              <a:avLst/>
              <a:gdLst/>
              <a:ahLst/>
              <a:cxnLst/>
              <a:rect l="l" t="t" r="r" b="b"/>
              <a:pathLst>
                <a:path w="93287" h="72813" extrusionOk="0">
                  <a:moveTo>
                    <a:pt x="0" y="72708"/>
                  </a:moveTo>
                  <a:cubicBezTo>
                    <a:pt x="0" y="72708"/>
                    <a:pt x="34209" y="74524"/>
                    <a:pt x="59599" y="63121"/>
                  </a:cubicBezTo>
                  <a:cubicBezTo>
                    <a:pt x="76794" y="55411"/>
                    <a:pt x="101800" y="37086"/>
                    <a:pt x="90418" y="14400"/>
                  </a:cubicBezTo>
                  <a:cubicBezTo>
                    <a:pt x="74918" y="-16479"/>
                    <a:pt x="20263" y="2008"/>
                    <a:pt x="20" y="727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91;p38">
              <a:extLst>
                <a:ext uri="{FF2B5EF4-FFF2-40B4-BE49-F238E27FC236}">
                  <a16:creationId xmlns:a16="http://schemas.microsoft.com/office/drawing/2014/main" id="{6C812227-BD34-02C9-9833-59FFBD7A47DA}"/>
                </a:ext>
              </a:extLst>
            </p:cNvPr>
            <p:cNvSpPr/>
            <p:nvPr/>
          </p:nvSpPr>
          <p:spPr>
            <a:xfrm>
              <a:off x="1685625" y="1910275"/>
              <a:ext cx="49102" cy="2852779"/>
            </a:xfrm>
            <a:custGeom>
              <a:avLst/>
              <a:gdLst/>
              <a:ahLst/>
              <a:cxnLst/>
              <a:rect l="l" t="t" r="r" b="b"/>
              <a:pathLst>
                <a:path w="6251" h="419835" extrusionOk="0">
                  <a:moveTo>
                    <a:pt x="3935" y="419674"/>
                  </a:moveTo>
                  <a:cubicBezTo>
                    <a:pt x="3512" y="419230"/>
                    <a:pt x="3229" y="419230"/>
                    <a:pt x="2987" y="418685"/>
                  </a:cubicBezTo>
                  <a:cubicBezTo>
                    <a:pt x="2785" y="418221"/>
                    <a:pt x="2926" y="417676"/>
                    <a:pt x="2906" y="417171"/>
                  </a:cubicBezTo>
                  <a:cubicBezTo>
                    <a:pt x="2624" y="410511"/>
                    <a:pt x="2462" y="402882"/>
                    <a:pt x="2361" y="394507"/>
                  </a:cubicBezTo>
                  <a:cubicBezTo>
                    <a:pt x="2018" y="369117"/>
                    <a:pt x="2159" y="336825"/>
                    <a:pt x="2300" y="303907"/>
                  </a:cubicBezTo>
                  <a:cubicBezTo>
                    <a:pt x="2502" y="252059"/>
                    <a:pt x="3027" y="198636"/>
                    <a:pt x="2664" y="168039"/>
                  </a:cubicBezTo>
                  <a:cubicBezTo>
                    <a:pt x="2220" y="128905"/>
                    <a:pt x="262" y="89812"/>
                    <a:pt x="20" y="50698"/>
                  </a:cubicBezTo>
                  <a:cubicBezTo>
                    <a:pt x="-61" y="37277"/>
                    <a:pt x="101" y="23856"/>
                    <a:pt x="545" y="10434"/>
                  </a:cubicBezTo>
                  <a:cubicBezTo>
                    <a:pt x="585" y="9082"/>
                    <a:pt x="605" y="7750"/>
                    <a:pt x="686" y="6418"/>
                  </a:cubicBezTo>
                  <a:cubicBezTo>
                    <a:pt x="827" y="4400"/>
                    <a:pt x="1090" y="2402"/>
                    <a:pt x="1311" y="404"/>
                  </a:cubicBezTo>
                  <a:cubicBezTo>
                    <a:pt x="1311" y="182"/>
                    <a:pt x="1514" y="0"/>
                    <a:pt x="1755" y="0"/>
                  </a:cubicBezTo>
                  <a:cubicBezTo>
                    <a:pt x="1998" y="0"/>
                    <a:pt x="2179" y="202"/>
                    <a:pt x="2159" y="424"/>
                  </a:cubicBezTo>
                  <a:cubicBezTo>
                    <a:pt x="2240" y="2664"/>
                    <a:pt x="2381" y="4884"/>
                    <a:pt x="2422" y="7124"/>
                  </a:cubicBezTo>
                  <a:cubicBezTo>
                    <a:pt x="2563" y="17175"/>
                    <a:pt x="2381" y="27226"/>
                    <a:pt x="2482" y="37277"/>
                  </a:cubicBezTo>
                  <a:cubicBezTo>
                    <a:pt x="2583" y="47328"/>
                    <a:pt x="2704" y="57379"/>
                    <a:pt x="2946" y="67429"/>
                  </a:cubicBezTo>
                  <a:cubicBezTo>
                    <a:pt x="3753" y="100933"/>
                    <a:pt x="5348" y="134456"/>
                    <a:pt x="5893" y="167999"/>
                  </a:cubicBezTo>
                  <a:cubicBezTo>
                    <a:pt x="6377" y="198595"/>
                    <a:pt x="6317" y="252059"/>
                    <a:pt x="6034" y="303928"/>
                  </a:cubicBezTo>
                  <a:cubicBezTo>
                    <a:pt x="5853" y="336845"/>
                    <a:pt x="5711" y="369117"/>
                    <a:pt x="5510" y="394507"/>
                  </a:cubicBezTo>
                  <a:cubicBezTo>
                    <a:pt x="5449" y="402882"/>
                    <a:pt x="5368" y="410491"/>
                    <a:pt x="5227" y="417151"/>
                  </a:cubicBezTo>
                  <a:cubicBezTo>
                    <a:pt x="5227" y="417656"/>
                    <a:pt x="5368" y="418201"/>
                    <a:pt x="5187" y="418665"/>
                  </a:cubicBezTo>
                  <a:cubicBezTo>
                    <a:pt x="4965" y="419230"/>
                    <a:pt x="4662" y="419230"/>
                    <a:pt x="4258" y="419674"/>
                  </a:cubicBezTo>
                  <a:cubicBezTo>
                    <a:pt x="4258" y="419755"/>
                    <a:pt x="4197" y="419836"/>
                    <a:pt x="4097" y="419836"/>
                  </a:cubicBezTo>
                  <a:cubicBezTo>
                    <a:pt x="3996" y="419836"/>
                    <a:pt x="3935" y="419775"/>
                    <a:pt x="3935" y="4196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92;p38">
              <a:extLst>
                <a:ext uri="{FF2B5EF4-FFF2-40B4-BE49-F238E27FC236}">
                  <a16:creationId xmlns:a16="http://schemas.microsoft.com/office/drawing/2014/main" id="{1F8A447E-6480-1FD6-12E7-A9801FC34F2E}"/>
                </a:ext>
              </a:extLst>
            </p:cNvPr>
            <p:cNvSpPr/>
            <p:nvPr/>
          </p:nvSpPr>
          <p:spPr>
            <a:xfrm>
              <a:off x="1272875" y="3197100"/>
              <a:ext cx="456540" cy="385934"/>
            </a:xfrm>
            <a:custGeom>
              <a:avLst/>
              <a:gdLst/>
              <a:ahLst/>
              <a:cxnLst/>
              <a:rect l="l" t="t" r="r" b="b"/>
              <a:pathLst>
                <a:path w="99194" h="72510" extrusionOk="0">
                  <a:moveTo>
                    <a:pt x="98614" y="72377"/>
                  </a:moveTo>
                  <a:cubicBezTo>
                    <a:pt x="94880" y="66827"/>
                    <a:pt x="90622" y="62043"/>
                    <a:pt x="86363" y="57341"/>
                  </a:cubicBezTo>
                  <a:cubicBezTo>
                    <a:pt x="79783" y="50096"/>
                    <a:pt x="72841" y="43476"/>
                    <a:pt x="65111" y="37643"/>
                  </a:cubicBezTo>
                  <a:cubicBezTo>
                    <a:pt x="53506" y="28904"/>
                    <a:pt x="40569" y="21699"/>
                    <a:pt x="27188" y="14837"/>
                  </a:cubicBezTo>
                  <a:cubicBezTo>
                    <a:pt x="18368" y="10336"/>
                    <a:pt x="9448" y="5876"/>
                    <a:pt x="466" y="1476"/>
                  </a:cubicBezTo>
                  <a:cubicBezTo>
                    <a:pt x="63" y="1274"/>
                    <a:pt x="-119" y="830"/>
                    <a:pt x="83" y="446"/>
                  </a:cubicBezTo>
                  <a:cubicBezTo>
                    <a:pt x="285" y="63"/>
                    <a:pt x="769" y="-118"/>
                    <a:pt x="1173" y="83"/>
                  </a:cubicBezTo>
                  <a:cubicBezTo>
                    <a:pt x="10457" y="3958"/>
                    <a:pt x="19801" y="7652"/>
                    <a:pt x="28823" y="11809"/>
                  </a:cubicBezTo>
                  <a:cubicBezTo>
                    <a:pt x="42749" y="18227"/>
                    <a:pt x="56069" y="25412"/>
                    <a:pt x="67896" y="34292"/>
                  </a:cubicBezTo>
                  <a:cubicBezTo>
                    <a:pt x="75888" y="40267"/>
                    <a:pt x="83416" y="46927"/>
                    <a:pt x="89471" y="54980"/>
                  </a:cubicBezTo>
                  <a:cubicBezTo>
                    <a:pt x="93346" y="60167"/>
                    <a:pt x="96393" y="65898"/>
                    <a:pt x="99159" y="72074"/>
                  </a:cubicBezTo>
                  <a:cubicBezTo>
                    <a:pt x="99239" y="72195"/>
                    <a:pt x="99179" y="72397"/>
                    <a:pt x="99017" y="72478"/>
                  </a:cubicBezTo>
                  <a:cubicBezTo>
                    <a:pt x="98876" y="72559"/>
                    <a:pt x="98674" y="72478"/>
                    <a:pt x="98593" y="72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93;p38">
              <a:extLst>
                <a:ext uri="{FF2B5EF4-FFF2-40B4-BE49-F238E27FC236}">
                  <a16:creationId xmlns:a16="http://schemas.microsoft.com/office/drawing/2014/main" id="{E5224686-E564-2720-CBD3-26A3B9C5395A}"/>
                </a:ext>
              </a:extLst>
            </p:cNvPr>
            <p:cNvSpPr/>
            <p:nvPr/>
          </p:nvSpPr>
          <p:spPr>
            <a:xfrm>
              <a:off x="1194600" y="2627726"/>
              <a:ext cx="539758" cy="554672"/>
            </a:xfrm>
            <a:custGeom>
              <a:avLst/>
              <a:gdLst/>
              <a:ahLst/>
              <a:cxnLst/>
              <a:rect l="l" t="t" r="r" b="b"/>
              <a:pathLst>
                <a:path w="117275" h="111101" extrusionOk="0">
                  <a:moveTo>
                    <a:pt x="116017" y="110874"/>
                  </a:moveTo>
                  <a:cubicBezTo>
                    <a:pt x="115411" y="110632"/>
                    <a:pt x="115250" y="110834"/>
                    <a:pt x="114786" y="110349"/>
                  </a:cubicBezTo>
                  <a:cubicBezTo>
                    <a:pt x="114301" y="109865"/>
                    <a:pt x="114241" y="109159"/>
                    <a:pt x="113958" y="108553"/>
                  </a:cubicBezTo>
                  <a:cubicBezTo>
                    <a:pt x="110386" y="100944"/>
                    <a:pt x="104210" y="94769"/>
                    <a:pt x="96944" y="89299"/>
                  </a:cubicBezTo>
                  <a:cubicBezTo>
                    <a:pt x="84794" y="80136"/>
                    <a:pt x="69698" y="72992"/>
                    <a:pt x="58375" y="65968"/>
                  </a:cubicBezTo>
                  <a:cubicBezTo>
                    <a:pt x="44248" y="57148"/>
                    <a:pt x="32623" y="48631"/>
                    <a:pt x="23076" y="38338"/>
                  </a:cubicBezTo>
                  <a:cubicBezTo>
                    <a:pt x="13591" y="28086"/>
                    <a:pt x="6143" y="16218"/>
                    <a:pt x="48" y="900"/>
                  </a:cubicBezTo>
                  <a:cubicBezTo>
                    <a:pt x="-93" y="537"/>
                    <a:pt x="89" y="133"/>
                    <a:pt x="432" y="32"/>
                  </a:cubicBezTo>
                  <a:cubicBezTo>
                    <a:pt x="775" y="-69"/>
                    <a:pt x="1199" y="72"/>
                    <a:pt x="1340" y="395"/>
                  </a:cubicBezTo>
                  <a:cubicBezTo>
                    <a:pt x="7859" y="15270"/>
                    <a:pt x="15649" y="26673"/>
                    <a:pt x="25216" y="36482"/>
                  </a:cubicBezTo>
                  <a:cubicBezTo>
                    <a:pt x="34843" y="46371"/>
                    <a:pt x="46306" y="54666"/>
                    <a:pt x="60313" y="63082"/>
                  </a:cubicBezTo>
                  <a:cubicBezTo>
                    <a:pt x="73775" y="71256"/>
                    <a:pt x="92807" y="79147"/>
                    <a:pt x="105401" y="91237"/>
                  </a:cubicBezTo>
                  <a:cubicBezTo>
                    <a:pt x="110567" y="96181"/>
                    <a:pt x="114644" y="101832"/>
                    <a:pt x="116864" y="108251"/>
                  </a:cubicBezTo>
                  <a:cubicBezTo>
                    <a:pt x="117006" y="108694"/>
                    <a:pt x="117328" y="109118"/>
                    <a:pt x="117268" y="109562"/>
                  </a:cubicBezTo>
                  <a:cubicBezTo>
                    <a:pt x="117187" y="110208"/>
                    <a:pt x="116945" y="110168"/>
                    <a:pt x="116602" y="110713"/>
                  </a:cubicBezTo>
                  <a:cubicBezTo>
                    <a:pt x="116642" y="110874"/>
                    <a:pt x="116562" y="111036"/>
                    <a:pt x="116400" y="111076"/>
                  </a:cubicBezTo>
                  <a:cubicBezTo>
                    <a:pt x="116239" y="111157"/>
                    <a:pt x="116057" y="111036"/>
                    <a:pt x="116017" y="11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94;p38">
              <a:extLst>
                <a:ext uri="{FF2B5EF4-FFF2-40B4-BE49-F238E27FC236}">
                  <a16:creationId xmlns:a16="http://schemas.microsoft.com/office/drawing/2014/main" id="{DE78BDAD-2393-7E2E-5643-DA66FD4CAAFB}"/>
                </a:ext>
              </a:extLst>
            </p:cNvPr>
            <p:cNvSpPr/>
            <p:nvPr/>
          </p:nvSpPr>
          <p:spPr>
            <a:xfrm>
              <a:off x="1339653" y="2066556"/>
              <a:ext cx="381625" cy="596007"/>
            </a:xfrm>
            <a:custGeom>
              <a:avLst/>
              <a:gdLst/>
              <a:ahLst/>
              <a:cxnLst/>
              <a:rect l="l" t="t" r="r" b="b"/>
              <a:pathLst>
                <a:path w="57822" h="78603" extrusionOk="0">
                  <a:moveTo>
                    <a:pt x="57342" y="78080"/>
                  </a:moveTo>
                  <a:cubicBezTo>
                    <a:pt x="56434" y="78362"/>
                    <a:pt x="56656" y="78725"/>
                    <a:pt x="55707" y="78564"/>
                  </a:cubicBezTo>
                  <a:cubicBezTo>
                    <a:pt x="54335" y="78403"/>
                    <a:pt x="53407" y="77171"/>
                    <a:pt x="52276" y="76404"/>
                  </a:cubicBezTo>
                  <a:cubicBezTo>
                    <a:pt x="38916" y="67504"/>
                    <a:pt x="27331" y="57715"/>
                    <a:pt x="18290" y="46313"/>
                  </a:cubicBezTo>
                  <a:cubicBezTo>
                    <a:pt x="15161" y="42357"/>
                    <a:pt x="12315" y="38219"/>
                    <a:pt x="9914" y="33799"/>
                  </a:cubicBezTo>
                  <a:cubicBezTo>
                    <a:pt x="4666" y="24112"/>
                    <a:pt x="1316" y="13234"/>
                    <a:pt x="4" y="740"/>
                  </a:cubicBezTo>
                  <a:cubicBezTo>
                    <a:pt x="-36" y="377"/>
                    <a:pt x="226" y="54"/>
                    <a:pt x="610" y="14"/>
                  </a:cubicBezTo>
                  <a:cubicBezTo>
                    <a:pt x="993" y="-67"/>
                    <a:pt x="1336" y="216"/>
                    <a:pt x="1397" y="579"/>
                  </a:cubicBezTo>
                  <a:cubicBezTo>
                    <a:pt x="3758" y="14444"/>
                    <a:pt x="8884" y="25969"/>
                    <a:pt x="15686" y="36221"/>
                  </a:cubicBezTo>
                  <a:cubicBezTo>
                    <a:pt x="25172" y="50450"/>
                    <a:pt x="38391" y="61934"/>
                    <a:pt x="53629" y="73014"/>
                  </a:cubicBezTo>
                  <a:cubicBezTo>
                    <a:pt x="54921" y="73922"/>
                    <a:pt x="56676" y="74487"/>
                    <a:pt x="57484" y="75840"/>
                  </a:cubicBezTo>
                  <a:cubicBezTo>
                    <a:pt x="57928" y="76606"/>
                    <a:pt x="57585" y="76707"/>
                    <a:pt x="57685" y="77595"/>
                  </a:cubicBezTo>
                  <a:cubicBezTo>
                    <a:pt x="57827" y="77676"/>
                    <a:pt x="57867" y="77878"/>
                    <a:pt x="57766" y="77999"/>
                  </a:cubicBezTo>
                  <a:cubicBezTo>
                    <a:pt x="57666" y="78120"/>
                    <a:pt x="57464" y="78160"/>
                    <a:pt x="57322" y="78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95;p38">
              <a:extLst>
                <a:ext uri="{FF2B5EF4-FFF2-40B4-BE49-F238E27FC236}">
                  <a16:creationId xmlns:a16="http://schemas.microsoft.com/office/drawing/2014/main" id="{9F3ED680-D76B-C151-5F92-070747794497}"/>
                </a:ext>
              </a:extLst>
            </p:cNvPr>
            <p:cNvSpPr/>
            <p:nvPr/>
          </p:nvSpPr>
          <p:spPr>
            <a:xfrm rot="869430">
              <a:off x="1777875" y="1937707"/>
              <a:ext cx="348635" cy="700859"/>
            </a:xfrm>
            <a:custGeom>
              <a:avLst/>
              <a:gdLst/>
              <a:ahLst/>
              <a:cxnLst/>
              <a:rect l="l" t="t" r="r" b="b"/>
              <a:pathLst>
                <a:path w="41442" h="77814" extrusionOk="0">
                  <a:moveTo>
                    <a:pt x="904" y="77471"/>
                  </a:moveTo>
                  <a:cubicBezTo>
                    <a:pt x="540" y="76866"/>
                    <a:pt x="218" y="76644"/>
                    <a:pt x="36" y="75998"/>
                  </a:cubicBezTo>
                  <a:cubicBezTo>
                    <a:pt x="-45" y="75675"/>
                    <a:pt x="36" y="75352"/>
                    <a:pt x="36" y="75090"/>
                  </a:cubicBezTo>
                  <a:cubicBezTo>
                    <a:pt x="460" y="67319"/>
                    <a:pt x="3164" y="60902"/>
                    <a:pt x="6595" y="55069"/>
                  </a:cubicBezTo>
                  <a:cubicBezTo>
                    <a:pt x="12246" y="45462"/>
                    <a:pt x="20561" y="37490"/>
                    <a:pt x="27181" y="27076"/>
                  </a:cubicBezTo>
                  <a:cubicBezTo>
                    <a:pt x="29422" y="23766"/>
                    <a:pt x="31319" y="20375"/>
                    <a:pt x="33014" y="16904"/>
                  </a:cubicBezTo>
                  <a:cubicBezTo>
                    <a:pt x="35598" y="11636"/>
                    <a:pt x="37696" y="6187"/>
                    <a:pt x="39815" y="556"/>
                  </a:cubicBezTo>
                  <a:cubicBezTo>
                    <a:pt x="39957" y="152"/>
                    <a:pt x="40421" y="-90"/>
                    <a:pt x="40865" y="31"/>
                  </a:cubicBezTo>
                  <a:cubicBezTo>
                    <a:pt x="41309" y="193"/>
                    <a:pt x="41531" y="637"/>
                    <a:pt x="41410" y="1020"/>
                  </a:cubicBezTo>
                  <a:cubicBezTo>
                    <a:pt x="39654" y="6833"/>
                    <a:pt x="37898" y="12464"/>
                    <a:pt x="35638" y="17973"/>
                  </a:cubicBezTo>
                  <a:cubicBezTo>
                    <a:pt x="34124" y="21687"/>
                    <a:pt x="32388" y="25259"/>
                    <a:pt x="30289" y="28852"/>
                  </a:cubicBezTo>
                  <a:cubicBezTo>
                    <a:pt x="23730" y="39266"/>
                    <a:pt x="15698" y="47359"/>
                    <a:pt x="9865" y="56804"/>
                  </a:cubicBezTo>
                  <a:cubicBezTo>
                    <a:pt x="6535" y="62233"/>
                    <a:pt x="4113" y="68127"/>
                    <a:pt x="2881" y="75352"/>
                  </a:cubicBezTo>
                  <a:cubicBezTo>
                    <a:pt x="2842" y="75635"/>
                    <a:pt x="2842" y="75958"/>
                    <a:pt x="2700" y="76220"/>
                  </a:cubicBezTo>
                  <a:cubicBezTo>
                    <a:pt x="2417" y="76826"/>
                    <a:pt x="2034" y="76947"/>
                    <a:pt x="1610" y="77492"/>
                  </a:cubicBezTo>
                  <a:cubicBezTo>
                    <a:pt x="1610" y="77653"/>
                    <a:pt x="1428" y="77815"/>
                    <a:pt x="1227" y="77815"/>
                  </a:cubicBezTo>
                  <a:cubicBezTo>
                    <a:pt x="1025" y="77774"/>
                    <a:pt x="883" y="77613"/>
                    <a:pt x="883" y="77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96;p38">
              <a:extLst>
                <a:ext uri="{FF2B5EF4-FFF2-40B4-BE49-F238E27FC236}">
                  <a16:creationId xmlns:a16="http://schemas.microsoft.com/office/drawing/2014/main" id="{4041594C-2EE1-E873-072D-44A9FBC8D303}"/>
                </a:ext>
              </a:extLst>
            </p:cNvPr>
            <p:cNvSpPr/>
            <p:nvPr/>
          </p:nvSpPr>
          <p:spPr>
            <a:xfrm>
              <a:off x="1710125" y="2553150"/>
              <a:ext cx="448257" cy="554759"/>
            </a:xfrm>
            <a:custGeom>
              <a:avLst/>
              <a:gdLst/>
              <a:ahLst/>
              <a:cxnLst/>
              <a:rect l="l" t="t" r="r" b="b"/>
              <a:pathLst>
                <a:path w="82476" h="81974" extrusionOk="0">
                  <a:moveTo>
                    <a:pt x="351" y="81560"/>
                  </a:moveTo>
                  <a:cubicBezTo>
                    <a:pt x="210" y="80612"/>
                    <a:pt x="-93" y="79966"/>
                    <a:pt x="28" y="79058"/>
                  </a:cubicBezTo>
                  <a:cubicBezTo>
                    <a:pt x="1057" y="71489"/>
                    <a:pt x="6769" y="66424"/>
                    <a:pt x="11391" y="61681"/>
                  </a:cubicBezTo>
                  <a:cubicBezTo>
                    <a:pt x="19020" y="53911"/>
                    <a:pt x="28687" y="48280"/>
                    <a:pt x="38980" y="40792"/>
                  </a:cubicBezTo>
                  <a:cubicBezTo>
                    <a:pt x="48426" y="34051"/>
                    <a:pt x="57750" y="26563"/>
                    <a:pt x="66045" y="18228"/>
                  </a:cubicBezTo>
                  <a:cubicBezTo>
                    <a:pt x="71575" y="12678"/>
                    <a:pt x="76681" y="6785"/>
                    <a:pt x="80919" y="407"/>
                  </a:cubicBezTo>
                  <a:cubicBezTo>
                    <a:pt x="81161" y="3"/>
                    <a:pt x="81686" y="-118"/>
                    <a:pt x="82070" y="124"/>
                  </a:cubicBezTo>
                  <a:cubicBezTo>
                    <a:pt x="82474" y="326"/>
                    <a:pt x="82594" y="851"/>
                    <a:pt x="82352" y="1194"/>
                  </a:cubicBezTo>
                  <a:cubicBezTo>
                    <a:pt x="77327" y="9570"/>
                    <a:pt x="71010" y="17219"/>
                    <a:pt x="63865" y="24242"/>
                  </a:cubicBezTo>
                  <a:cubicBezTo>
                    <a:pt x="56761" y="31226"/>
                    <a:pt x="48869" y="37482"/>
                    <a:pt x="40978" y="43295"/>
                  </a:cubicBezTo>
                  <a:cubicBezTo>
                    <a:pt x="30867" y="50661"/>
                    <a:pt x="21381" y="56211"/>
                    <a:pt x="13813" y="63860"/>
                  </a:cubicBezTo>
                  <a:cubicBezTo>
                    <a:pt x="9433" y="68280"/>
                    <a:pt x="7233" y="74234"/>
                    <a:pt x="2874" y="80128"/>
                  </a:cubicBezTo>
                  <a:cubicBezTo>
                    <a:pt x="2309" y="80854"/>
                    <a:pt x="1663" y="81117"/>
                    <a:pt x="936" y="81762"/>
                  </a:cubicBezTo>
                  <a:cubicBezTo>
                    <a:pt x="876" y="81924"/>
                    <a:pt x="694" y="82004"/>
                    <a:pt x="533" y="81964"/>
                  </a:cubicBezTo>
                  <a:cubicBezTo>
                    <a:pt x="371" y="81883"/>
                    <a:pt x="291" y="81722"/>
                    <a:pt x="331" y="81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97;p38">
              <a:extLst>
                <a:ext uri="{FF2B5EF4-FFF2-40B4-BE49-F238E27FC236}">
                  <a16:creationId xmlns:a16="http://schemas.microsoft.com/office/drawing/2014/main" id="{3D6C372D-FB00-52C2-6A6F-DCDA89B3D0C7}"/>
                </a:ext>
              </a:extLst>
            </p:cNvPr>
            <p:cNvSpPr/>
            <p:nvPr/>
          </p:nvSpPr>
          <p:spPr>
            <a:xfrm>
              <a:off x="1719025" y="3039049"/>
              <a:ext cx="448205" cy="377271"/>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98;p38">
              <a:extLst>
                <a:ext uri="{FF2B5EF4-FFF2-40B4-BE49-F238E27FC236}">
                  <a16:creationId xmlns:a16="http://schemas.microsoft.com/office/drawing/2014/main" id="{3EF958EA-8794-B2D8-E549-2FA1787B51B2}"/>
                </a:ext>
              </a:extLst>
            </p:cNvPr>
            <p:cNvSpPr/>
            <p:nvPr/>
          </p:nvSpPr>
          <p:spPr>
            <a:xfrm rot="10800000">
              <a:off x="1710126" y="3924795"/>
              <a:ext cx="456540" cy="333727"/>
            </a:xfrm>
            <a:custGeom>
              <a:avLst/>
              <a:gdLst/>
              <a:ahLst/>
              <a:cxnLst/>
              <a:rect l="l" t="t" r="r" b="b"/>
              <a:pathLst>
                <a:path w="99194" h="72510" extrusionOk="0">
                  <a:moveTo>
                    <a:pt x="98614" y="72377"/>
                  </a:moveTo>
                  <a:cubicBezTo>
                    <a:pt x="94880" y="66827"/>
                    <a:pt x="90622" y="62043"/>
                    <a:pt x="86363" y="57341"/>
                  </a:cubicBezTo>
                  <a:cubicBezTo>
                    <a:pt x="79783" y="50096"/>
                    <a:pt x="72841" y="43476"/>
                    <a:pt x="65111" y="37643"/>
                  </a:cubicBezTo>
                  <a:cubicBezTo>
                    <a:pt x="53506" y="28904"/>
                    <a:pt x="40569" y="21699"/>
                    <a:pt x="27188" y="14837"/>
                  </a:cubicBezTo>
                  <a:cubicBezTo>
                    <a:pt x="18368" y="10336"/>
                    <a:pt x="9448" y="5876"/>
                    <a:pt x="466" y="1476"/>
                  </a:cubicBezTo>
                  <a:cubicBezTo>
                    <a:pt x="63" y="1274"/>
                    <a:pt x="-119" y="830"/>
                    <a:pt x="83" y="446"/>
                  </a:cubicBezTo>
                  <a:cubicBezTo>
                    <a:pt x="285" y="63"/>
                    <a:pt x="769" y="-118"/>
                    <a:pt x="1173" y="83"/>
                  </a:cubicBezTo>
                  <a:cubicBezTo>
                    <a:pt x="10457" y="3958"/>
                    <a:pt x="19801" y="7652"/>
                    <a:pt x="28823" y="11809"/>
                  </a:cubicBezTo>
                  <a:cubicBezTo>
                    <a:pt x="42749" y="18227"/>
                    <a:pt x="56069" y="25412"/>
                    <a:pt x="67896" y="34292"/>
                  </a:cubicBezTo>
                  <a:cubicBezTo>
                    <a:pt x="75888" y="40267"/>
                    <a:pt x="83416" y="46927"/>
                    <a:pt x="89471" y="54980"/>
                  </a:cubicBezTo>
                  <a:cubicBezTo>
                    <a:pt x="93346" y="60167"/>
                    <a:pt x="96393" y="65898"/>
                    <a:pt x="99159" y="72074"/>
                  </a:cubicBezTo>
                  <a:cubicBezTo>
                    <a:pt x="99239" y="72195"/>
                    <a:pt x="99179" y="72397"/>
                    <a:pt x="99017" y="72478"/>
                  </a:cubicBezTo>
                  <a:cubicBezTo>
                    <a:pt x="98876" y="72559"/>
                    <a:pt x="98674" y="72478"/>
                    <a:pt x="98593" y="72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99;p38">
              <a:extLst>
                <a:ext uri="{FF2B5EF4-FFF2-40B4-BE49-F238E27FC236}">
                  <a16:creationId xmlns:a16="http://schemas.microsoft.com/office/drawing/2014/main" id="{054FBF07-A0EC-3B24-F584-4F5AB90C7DEC}"/>
                </a:ext>
              </a:extLst>
            </p:cNvPr>
            <p:cNvSpPr/>
            <p:nvPr/>
          </p:nvSpPr>
          <p:spPr>
            <a:xfrm rot="10800000">
              <a:off x="1713829" y="4265724"/>
              <a:ext cx="539758" cy="511342"/>
            </a:xfrm>
            <a:custGeom>
              <a:avLst/>
              <a:gdLst/>
              <a:ahLst/>
              <a:cxnLst/>
              <a:rect l="l" t="t" r="r" b="b"/>
              <a:pathLst>
                <a:path w="117275" h="111101" extrusionOk="0">
                  <a:moveTo>
                    <a:pt x="116017" y="110874"/>
                  </a:moveTo>
                  <a:cubicBezTo>
                    <a:pt x="115411" y="110632"/>
                    <a:pt x="115250" y="110834"/>
                    <a:pt x="114786" y="110349"/>
                  </a:cubicBezTo>
                  <a:cubicBezTo>
                    <a:pt x="114301" y="109865"/>
                    <a:pt x="114241" y="109159"/>
                    <a:pt x="113958" y="108553"/>
                  </a:cubicBezTo>
                  <a:cubicBezTo>
                    <a:pt x="110386" y="100944"/>
                    <a:pt x="104210" y="94769"/>
                    <a:pt x="96944" y="89299"/>
                  </a:cubicBezTo>
                  <a:cubicBezTo>
                    <a:pt x="84794" y="80136"/>
                    <a:pt x="69698" y="72992"/>
                    <a:pt x="58375" y="65968"/>
                  </a:cubicBezTo>
                  <a:cubicBezTo>
                    <a:pt x="44248" y="57148"/>
                    <a:pt x="32623" y="48631"/>
                    <a:pt x="23076" y="38338"/>
                  </a:cubicBezTo>
                  <a:cubicBezTo>
                    <a:pt x="13591" y="28086"/>
                    <a:pt x="6143" y="16218"/>
                    <a:pt x="48" y="900"/>
                  </a:cubicBezTo>
                  <a:cubicBezTo>
                    <a:pt x="-93" y="537"/>
                    <a:pt x="89" y="133"/>
                    <a:pt x="432" y="32"/>
                  </a:cubicBezTo>
                  <a:cubicBezTo>
                    <a:pt x="775" y="-69"/>
                    <a:pt x="1199" y="72"/>
                    <a:pt x="1340" y="395"/>
                  </a:cubicBezTo>
                  <a:cubicBezTo>
                    <a:pt x="7859" y="15270"/>
                    <a:pt x="15649" y="26673"/>
                    <a:pt x="25216" y="36482"/>
                  </a:cubicBezTo>
                  <a:cubicBezTo>
                    <a:pt x="34843" y="46371"/>
                    <a:pt x="46306" y="54666"/>
                    <a:pt x="60313" y="63082"/>
                  </a:cubicBezTo>
                  <a:cubicBezTo>
                    <a:pt x="73775" y="71256"/>
                    <a:pt x="92807" y="79147"/>
                    <a:pt x="105401" y="91237"/>
                  </a:cubicBezTo>
                  <a:cubicBezTo>
                    <a:pt x="110567" y="96181"/>
                    <a:pt x="114644" y="101832"/>
                    <a:pt x="116864" y="108251"/>
                  </a:cubicBezTo>
                  <a:cubicBezTo>
                    <a:pt x="117006" y="108694"/>
                    <a:pt x="117328" y="109118"/>
                    <a:pt x="117268" y="109562"/>
                  </a:cubicBezTo>
                  <a:cubicBezTo>
                    <a:pt x="117187" y="110208"/>
                    <a:pt x="116945" y="110168"/>
                    <a:pt x="116602" y="110713"/>
                  </a:cubicBezTo>
                  <a:cubicBezTo>
                    <a:pt x="116642" y="110874"/>
                    <a:pt x="116562" y="111036"/>
                    <a:pt x="116400" y="111076"/>
                  </a:cubicBezTo>
                  <a:cubicBezTo>
                    <a:pt x="116239" y="111157"/>
                    <a:pt x="116057" y="111036"/>
                    <a:pt x="116017" y="1108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800;p38">
              <a:extLst>
                <a:ext uri="{FF2B5EF4-FFF2-40B4-BE49-F238E27FC236}">
                  <a16:creationId xmlns:a16="http://schemas.microsoft.com/office/drawing/2014/main" id="{4952B1E9-F3B7-889B-8C64-ECB21775B88D}"/>
                </a:ext>
              </a:extLst>
            </p:cNvPr>
            <p:cNvSpPr/>
            <p:nvPr/>
          </p:nvSpPr>
          <p:spPr>
            <a:xfrm rot="10800000">
              <a:off x="1712540" y="4377557"/>
              <a:ext cx="266126" cy="361770"/>
            </a:xfrm>
            <a:custGeom>
              <a:avLst/>
              <a:gdLst/>
              <a:ahLst/>
              <a:cxnLst/>
              <a:rect l="l" t="t" r="r" b="b"/>
              <a:pathLst>
                <a:path w="57822" h="78603" extrusionOk="0">
                  <a:moveTo>
                    <a:pt x="57342" y="78080"/>
                  </a:moveTo>
                  <a:cubicBezTo>
                    <a:pt x="56434" y="78362"/>
                    <a:pt x="56656" y="78725"/>
                    <a:pt x="55707" y="78564"/>
                  </a:cubicBezTo>
                  <a:cubicBezTo>
                    <a:pt x="54335" y="78403"/>
                    <a:pt x="53407" y="77171"/>
                    <a:pt x="52276" y="76404"/>
                  </a:cubicBezTo>
                  <a:cubicBezTo>
                    <a:pt x="38916" y="67504"/>
                    <a:pt x="27331" y="57715"/>
                    <a:pt x="18290" y="46313"/>
                  </a:cubicBezTo>
                  <a:cubicBezTo>
                    <a:pt x="15161" y="42357"/>
                    <a:pt x="12315" y="38219"/>
                    <a:pt x="9914" y="33799"/>
                  </a:cubicBezTo>
                  <a:cubicBezTo>
                    <a:pt x="4666" y="24112"/>
                    <a:pt x="1316" y="13234"/>
                    <a:pt x="4" y="740"/>
                  </a:cubicBezTo>
                  <a:cubicBezTo>
                    <a:pt x="-36" y="377"/>
                    <a:pt x="226" y="54"/>
                    <a:pt x="610" y="14"/>
                  </a:cubicBezTo>
                  <a:cubicBezTo>
                    <a:pt x="993" y="-67"/>
                    <a:pt x="1336" y="216"/>
                    <a:pt x="1397" y="579"/>
                  </a:cubicBezTo>
                  <a:cubicBezTo>
                    <a:pt x="3758" y="14444"/>
                    <a:pt x="8884" y="25969"/>
                    <a:pt x="15686" y="36221"/>
                  </a:cubicBezTo>
                  <a:cubicBezTo>
                    <a:pt x="25172" y="50450"/>
                    <a:pt x="38391" y="61934"/>
                    <a:pt x="53629" y="73014"/>
                  </a:cubicBezTo>
                  <a:cubicBezTo>
                    <a:pt x="54921" y="73922"/>
                    <a:pt x="56676" y="74487"/>
                    <a:pt x="57484" y="75840"/>
                  </a:cubicBezTo>
                  <a:cubicBezTo>
                    <a:pt x="57928" y="76606"/>
                    <a:pt x="57585" y="76707"/>
                    <a:pt x="57685" y="77595"/>
                  </a:cubicBezTo>
                  <a:cubicBezTo>
                    <a:pt x="57827" y="77676"/>
                    <a:pt x="57867" y="77878"/>
                    <a:pt x="57766" y="77999"/>
                  </a:cubicBezTo>
                  <a:cubicBezTo>
                    <a:pt x="57666" y="78120"/>
                    <a:pt x="57464" y="78160"/>
                    <a:pt x="57322" y="78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801;p38">
              <a:extLst>
                <a:ext uri="{FF2B5EF4-FFF2-40B4-BE49-F238E27FC236}">
                  <a16:creationId xmlns:a16="http://schemas.microsoft.com/office/drawing/2014/main" id="{4C9AE1D7-3D6B-B5C6-1DA8-D93DE29A8427}"/>
                </a:ext>
              </a:extLst>
            </p:cNvPr>
            <p:cNvSpPr/>
            <p:nvPr/>
          </p:nvSpPr>
          <p:spPr>
            <a:xfrm rot="10800000">
              <a:off x="1535090" y="4431630"/>
              <a:ext cx="190737" cy="358139"/>
            </a:xfrm>
            <a:custGeom>
              <a:avLst/>
              <a:gdLst/>
              <a:ahLst/>
              <a:cxnLst/>
              <a:rect l="l" t="t" r="r" b="b"/>
              <a:pathLst>
                <a:path w="41442" h="77814" extrusionOk="0">
                  <a:moveTo>
                    <a:pt x="904" y="77471"/>
                  </a:moveTo>
                  <a:cubicBezTo>
                    <a:pt x="540" y="76866"/>
                    <a:pt x="218" y="76644"/>
                    <a:pt x="36" y="75998"/>
                  </a:cubicBezTo>
                  <a:cubicBezTo>
                    <a:pt x="-45" y="75675"/>
                    <a:pt x="36" y="75352"/>
                    <a:pt x="36" y="75090"/>
                  </a:cubicBezTo>
                  <a:cubicBezTo>
                    <a:pt x="460" y="67319"/>
                    <a:pt x="3164" y="60902"/>
                    <a:pt x="6595" y="55069"/>
                  </a:cubicBezTo>
                  <a:cubicBezTo>
                    <a:pt x="12246" y="45462"/>
                    <a:pt x="20561" y="37490"/>
                    <a:pt x="27181" y="27076"/>
                  </a:cubicBezTo>
                  <a:cubicBezTo>
                    <a:pt x="29422" y="23766"/>
                    <a:pt x="31319" y="20375"/>
                    <a:pt x="33014" y="16904"/>
                  </a:cubicBezTo>
                  <a:cubicBezTo>
                    <a:pt x="35598" y="11636"/>
                    <a:pt x="37696" y="6187"/>
                    <a:pt x="39815" y="556"/>
                  </a:cubicBezTo>
                  <a:cubicBezTo>
                    <a:pt x="39957" y="152"/>
                    <a:pt x="40421" y="-90"/>
                    <a:pt x="40865" y="31"/>
                  </a:cubicBezTo>
                  <a:cubicBezTo>
                    <a:pt x="41309" y="193"/>
                    <a:pt x="41531" y="637"/>
                    <a:pt x="41410" y="1020"/>
                  </a:cubicBezTo>
                  <a:cubicBezTo>
                    <a:pt x="39654" y="6833"/>
                    <a:pt x="37898" y="12464"/>
                    <a:pt x="35638" y="17973"/>
                  </a:cubicBezTo>
                  <a:cubicBezTo>
                    <a:pt x="34124" y="21687"/>
                    <a:pt x="32388" y="25259"/>
                    <a:pt x="30289" y="28852"/>
                  </a:cubicBezTo>
                  <a:cubicBezTo>
                    <a:pt x="23730" y="39266"/>
                    <a:pt x="15698" y="47359"/>
                    <a:pt x="9865" y="56804"/>
                  </a:cubicBezTo>
                  <a:cubicBezTo>
                    <a:pt x="6535" y="62233"/>
                    <a:pt x="4113" y="68127"/>
                    <a:pt x="2881" y="75352"/>
                  </a:cubicBezTo>
                  <a:cubicBezTo>
                    <a:pt x="2842" y="75635"/>
                    <a:pt x="2842" y="75958"/>
                    <a:pt x="2700" y="76220"/>
                  </a:cubicBezTo>
                  <a:cubicBezTo>
                    <a:pt x="2417" y="76826"/>
                    <a:pt x="2034" y="76947"/>
                    <a:pt x="1610" y="77492"/>
                  </a:cubicBezTo>
                  <a:cubicBezTo>
                    <a:pt x="1610" y="77653"/>
                    <a:pt x="1428" y="77815"/>
                    <a:pt x="1227" y="77815"/>
                  </a:cubicBezTo>
                  <a:cubicBezTo>
                    <a:pt x="1025" y="77774"/>
                    <a:pt x="883" y="77613"/>
                    <a:pt x="883" y="77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802;p38">
              <a:extLst>
                <a:ext uri="{FF2B5EF4-FFF2-40B4-BE49-F238E27FC236}">
                  <a16:creationId xmlns:a16="http://schemas.microsoft.com/office/drawing/2014/main" id="{35AD0E1E-236F-2FB6-BF54-880C0C4DE101}"/>
                </a:ext>
              </a:extLst>
            </p:cNvPr>
            <p:cNvSpPr/>
            <p:nvPr/>
          </p:nvSpPr>
          <p:spPr>
            <a:xfrm rot="10800000">
              <a:off x="1334227" y="4274340"/>
              <a:ext cx="379596" cy="377285"/>
            </a:xfrm>
            <a:custGeom>
              <a:avLst/>
              <a:gdLst/>
              <a:ahLst/>
              <a:cxnLst/>
              <a:rect l="l" t="t" r="r" b="b"/>
              <a:pathLst>
                <a:path w="82476" h="81974" extrusionOk="0">
                  <a:moveTo>
                    <a:pt x="351" y="81560"/>
                  </a:moveTo>
                  <a:cubicBezTo>
                    <a:pt x="210" y="80612"/>
                    <a:pt x="-93" y="79966"/>
                    <a:pt x="28" y="79058"/>
                  </a:cubicBezTo>
                  <a:cubicBezTo>
                    <a:pt x="1057" y="71489"/>
                    <a:pt x="6769" y="66424"/>
                    <a:pt x="11391" y="61681"/>
                  </a:cubicBezTo>
                  <a:cubicBezTo>
                    <a:pt x="19020" y="53911"/>
                    <a:pt x="28687" y="48280"/>
                    <a:pt x="38980" y="40792"/>
                  </a:cubicBezTo>
                  <a:cubicBezTo>
                    <a:pt x="48426" y="34051"/>
                    <a:pt x="57750" y="26563"/>
                    <a:pt x="66045" y="18228"/>
                  </a:cubicBezTo>
                  <a:cubicBezTo>
                    <a:pt x="71575" y="12678"/>
                    <a:pt x="76681" y="6785"/>
                    <a:pt x="80919" y="407"/>
                  </a:cubicBezTo>
                  <a:cubicBezTo>
                    <a:pt x="81161" y="3"/>
                    <a:pt x="81686" y="-118"/>
                    <a:pt x="82070" y="124"/>
                  </a:cubicBezTo>
                  <a:cubicBezTo>
                    <a:pt x="82474" y="326"/>
                    <a:pt x="82594" y="851"/>
                    <a:pt x="82352" y="1194"/>
                  </a:cubicBezTo>
                  <a:cubicBezTo>
                    <a:pt x="77327" y="9570"/>
                    <a:pt x="71010" y="17219"/>
                    <a:pt x="63865" y="24242"/>
                  </a:cubicBezTo>
                  <a:cubicBezTo>
                    <a:pt x="56761" y="31226"/>
                    <a:pt x="48869" y="37482"/>
                    <a:pt x="40978" y="43295"/>
                  </a:cubicBezTo>
                  <a:cubicBezTo>
                    <a:pt x="30867" y="50661"/>
                    <a:pt x="21381" y="56211"/>
                    <a:pt x="13813" y="63860"/>
                  </a:cubicBezTo>
                  <a:cubicBezTo>
                    <a:pt x="9433" y="68280"/>
                    <a:pt x="7233" y="74234"/>
                    <a:pt x="2874" y="80128"/>
                  </a:cubicBezTo>
                  <a:cubicBezTo>
                    <a:pt x="2309" y="80854"/>
                    <a:pt x="1663" y="81117"/>
                    <a:pt x="936" y="81762"/>
                  </a:cubicBezTo>
                  <a:cubicBezTo>
                    <a:pt x="876" y="81924"/>
                    <a:pt x="694" y="82004"/>
                    <a:pt x="533" y="81964"/>
                  </a:cubicBezTo>
                  <a:cubicBezTo>
                    <a:pt x="371" y="81883"/>
                    <a:pt x="291" y="81722"/>
                    <a:pt x="331" y="81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803;p38">
              <a:extLst>
                <a:ext uri="{FF2B5EF4-FFF2-40B4-BE49-F238E27FC236}">
                  <a16:creationId xmlns:a16="http://schemas.microsoft.com/office/drawing/2014/main" id="{04BBA77D-8B34-0EA5-A018-5B673E6246A2}"/>
                </a:ext>
              </a:extLst>
            </p:cNvPr>
            <p:cNvSpPr/>
            <p:nvPr/>
          </p:nvSpPr>
          <p:spPr>
            <a:xfrm rot="10800000">
              <a:off x="1272882" y="3943379"/>
              <a:ext cx="448205" cy="297837"/>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804;p38">
              <a:extLst>
                <a:ext uri="{FF2B5EF4-FFF2-40B4-BE49-F238E27FC236}">
                  <a16:creationId xmlns:a16="http://schemas.microsoft.com/office/drawing/2014/main" id="{9BC31CEB-4992-A088-B726-880ADC0744AC}"/>
                </a:ext>
              </a:extLst>
            </p:cNvPr>
            <p:cNvSpPr/>
            <p:nvPr/>
          </p:nvSpPr>
          <p:spPr>
            <a:xfrm rot="9360052">
              <a:off x="1433427" y="4012682"/>
              <a:ext cx="347777" cy="267535"/>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805;p38">
              <a:extLst>
                <a:ext uri="{FF2B5EF4-FFF2-40B4-BE49-F238E27FC236}">
                  <a16:creationId xmlns:a16="http://schemas.microsoft.com/office/drawing/2014/main" id="{A55A4B60-5B81-F25F-B029-0C2D376F2AF0}"/>
                </a:ext>
              </a:extLst>
            </p:cNvPr>
            <p:cNvSpPr/>
            <p:nvPr/>
          </p:nvSpPr>
          <p:spPr>
            <a:xfrm rot="-9365427" flipH="1">
              <a:off x="1640477" y="4012611"/>
              <a:ext cx="347802" cy="267486"/>
            </a:xfrm>
            <a:custGeom>
              <a:avLst/>
              <a:gdLst/>
              <a:ahLst/>
              <a:cxnLst/>
              <a:rect l="l" t="t" r="r" b="b"/>
              <a:pathLst>
                <a:path w="97383" h="64712" extrusionOk="0">
                  <a:moveTo>
                    <a:pt x="131" y="64195"/>
                  </a:moveTo>
                  <a:cubicBezTo>
                    <a:pt x="515" y="63287"/>
                    <a:pt x="616" y="62560"/>
                    <a:pt x="1201" y="61773"/>
                  </a:cubicBezTo>
                  <a:cubicBezTo>
                    <a:pt x="2371" y="60219"/>
                    <a:pt x="4168" y="59270"/>
                    <a:pt x="5681" y="58100"/>
                  </a:cubicBezTo>
                  <a:cubicBezTo>
                    <a:pt x="26893" y="42035"/>
                    <a:pt x="49719" y="38805"/>
                    <a:pt x="70992" y="24254"/>
                  </a:cubicBezTo>
                  <a:cubicBezTo>
                    <a:pt x="79287" y="18562"/>
                    <a:pt x="87501" y="11256"/>
                    <a:pt x="95211" y="539"/>
                  </a:cubicBezTo>
                  <a:cubicBezTo>
                    <a:pt x="95574" y="-26"/>
                    <a:pt x="96301" y="-147"/>
                    <a:pt x="96846" y="176"/>
                  </a:cubicBezTo>
                  <a:cubicBezTo>
                    <a:pt x="97390" y="539"/>
                    <a:pt x="97552" y="1206"/>
                    <a:pt x="97188" y="1730"/>
                  </a:cubicBezTo>
                  <a:cubicBezTo>
                    <a:pt x="89761" y="13214"/>
                    <a:pt x="81810" y="21307"/>
                    <a:pt x="73353" y="27322"/>
                  </a:cubicBezTo>
                  <a:cubicBezTo>
                    <a:pt x="52343" y="42277"/>
                    <a:pt x="29214" y="44860"/>
                    <a:pt x="7599" y="60481"/>
                  </a:cubicBezTo>
                  <a:cubicBezTo>
                    <a:pt x="6105" y="61551"/>
                    <a:pt x="4854" y="62984"/>
                    <a:pt x="3138" y="63872"/>
                  </a:cubicBezTo>
                  <a:cubicBezTo>
                    <a:pt x="2270" y="64316"/>
                    <a:pt x="1483" y="64316"/>
                    <a:pt x="535" y="64639"/>
                  </a:cubicBezTo>
                  <a:cubicBezTo>
                    <a:pt x="414" y="64760"/>
                    <a:pt x="212" y="64720"/>
                    <a:pt x="91" y="64598"/>
                  </a:cubicBezTo>
                  <a:cubicBezTo>
                    <a:pt x="-30" y="64478"/>
                    <a:pt x="-30" y="64316"/>
                    <a:pt x="91" y="641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4" name="Google Shape;1806;p38">
            <a:extLst>
              <a:ext uri="{FF2B5EF4-FFF2-40B4-BE49-F238E27FC236}">
                <a16:creationId xmlns:a16="http://schemas.microsoft.com/office/drawing/2014/main" id="{3BC0A788-C5B6-6A8C-17B2-A2BB0A05BC81}"/>
              </a:ext>
            </a:extLst>
          </p:cNvPr>
          <p:cNvGrpSpPr/>
          <p:nvPr/>
        </p:nvGrpSpPr>
        <p:grpSpPr>
          <a:xfrm>
            <a:off x="2656998" y="2964121"/>
            <a:ext cx="0" cy="689966"/>
            <a:chOff x="2555475" y="2410650"/>
            <a:chExt cx="0" cy="737000"/>
          </a:xfrm>
        </p:grpSpPr>
        <p:cxnSp>
          <p:nvCxnSpPr>
            <p:cNvPr id="1755" name="Google Shape;1807;p38">
              <a:extLst>
                <a:ext uri="{FF2B5EF4-FFF2-40B4-BE49-F238E27FC236}">
                  <a16:creationId xmlns:a16="http://schemas.microsoft.com/office/drawing/2014/main" id="{8A0FD44E-8965-B4A4-8B52-3421BFEA518E}"/>
                </a:ext>
              </a:extLst>
            </p:cNvPr>
            <p:cNvCxnSpPr/>
            <p:nvPr/>
          </p:nvCxnSpPr>
          <p:spPr>
            <a:xfrm rot="10800000">
              <a:off x="2555475" y="2872250"/>
              <a:ext cx="0" cy="275400"/>
            </a:xfrm>
            <a:prstGeom prst="straightConnector1">
              <a:avLst/>
            </a:prstGeom>
            <a:noFill/>
            <a:ln w="9525" cap="flat" cmpd="sng">
              <a:solidFill>
                <a:schemeClr val="dk1"/>
              </a:solidFill>
              <a:prstDash val="solid"/>
              <a:round/>
              <a:headEnd type="none" w="med" len="med"/>
              <a:tailEnd type="triangle" w="med" len="med"/>
            </a:ln>
          </p:spPr>
        </p:cxnSp>
        <p:cxnSp>
          <p:nvCxnSpPr>
            <p:cNvPr id="1756" name="Google Shape;1808;p38">
              <a:extLst>
                <a:ext uri="{FF2B5EF4-FFF2-40B4-BE49-F238E27FC236}">
                  <a16:creationId xmlns:a16="http://schemas.microsoft.com/office/drawing/2014/main" id="{CCC30F0D-92E7-1B55-8F8D-8A5D3066EA42}"/>
                </a:ext>
              </a:extLst>
            </p:cNvPr>
            <p:cNvCxnSpPr/>
            <p:nvPr/>
          </p:nvCxnSpPr>
          <p:spPr>
            <a:xfrm rot="10800000">
              <a:off x="2555475" y="2410650"/>
              <a:ext cx="0" cy="275400"/>
            </a:xfrm>
            <a:prstGeom prst="straightConnector1">
              <a:avLst/>
            </a:prstGeom>
            <a:noFill/>
            <a:ln w="9525" cap="flat" cmpd="sng">
              <a:solidFill>
                <a:schemeClr val="dk1"/>
              </a:solidFill>
              <a:prstDash val="solid"/>
              <a:round/>
              <a:headEnd type="none" w="med" len="med"/>
              <a:tailEnd type="triangle" w="med" len="med"/>
            </a:ln>
          </p:spPr>
        </p:cxnSp>
      </p:grpSp>
      <p:grpSp>
        <p:nvGrpSpPr>
          <p:cNvPr id="1757" name="Google Shape;1809;p38">
            <a:extLst>
              <a:ext uri="{FF2B5EF4-FFF2-40B4-BE49-F238E27FC236}">
                <a16:creationId xmlns:a16="http://schemas.microsoft.com/office/drawing/2014/main" id="{90C2E859-CEA0-32B5-ACE6-0D32D1DF3F70}"/>
              </a:ext>
            </a:extLst>
          </p:cNvPr>
          <p:cNvGrpSpPr/>
          <p:nvPr/>
        </p:nvGrpSpPr>
        <p:grpSpPr>
          <a:xfrm>
            <a:off x="569072" y="2964121"/>
            <a:ext cx="0" cy="689966"/>
            <a:chOff x="837300" y="2418625"/>
            <a:chExt cx="0" cy="737000"/>
          </a:xfrm>
        </p:grpSpPr>
        <p:cxnSp>
          <p:nvCxnSpPr>
            <p:cNvPr id="1758" name="Google Shape;1810;p38">
              <a:extLst>
                <a:ext uri="{FF2B5EF4-FFF2-40B4-BE49-F238E27FC236}">
                  <a16:creationId xmlns:a16="http://schemas.microsoft.com/office/drawing/2014/main" id="{143B745D-60B6-286F-F40D-510C039A2C0F}"/>
                </a:ext>
              </a:extLst>
            </p:cNvPr>
            <p:cNvCxnSpPr/>
            <p:nvPr/>
          </p:nvCxnSpPr>
          <p:spPr>
            <a:xfrm>
              <a:off x="837300" y="2418625"/>
              <a:ext cx="0" cy="275400"/>
            </a:xfrm>
            <a:prstGeom prst="straightConnector1">
              <a:avLst/>
            </a:prstGeom>
            <a:noFill/>
            <a:ln w="9525" cap="flat" cmpd="sng">
              <a:solidFill>
                <a:schemeClr val="dk1"/>
              </a:solidFill>
              <a:prstDash val="solid"/>
              <a:round/>
              <a:headEnd type="none" w="med" len="med"/>
              <a:tailEnd type="triangle" w="med" len="med"/>
            </a:ln>
          </p:spPr>
        </p:cxnSp>
        <p:cxnSp>
          <p:nvCxnSpPr>
            <p:cNvPr id="1759" name="Google Shape;1811;p38">
              <a:extLst>
                <a:ext uri="{FF2B5EF4-FFF2-40B4-BE49-F238E27FC236}">
                  <a16:creationId xmlns:a16="http://schemas.microsoft.com/office/drawing/2014/main" id="{6F63C3D1-D85F-0BFF-F3D5-D51D2784A08F}"/>
                </a:ext>
              </a:extLst>
            </p:cNvPr>
            <p:cNvCxnSpPr/>
            <p:nvPr/>
          </p:nvCxnSpPr>
          <p:spPr>
            <a:xfrm>
              <a:off x="837300" y="2880225"/>
              <a:ext cx="0" cy="275400"/>
            </a:xfrm>
            <a:prstGeom prst="straightConnector1">
              <a:avLst/>
            </a:prstGeom>
            <a:noFill/>
            <a:ln w="9525" cap="flat" cmpd="sng">
              <a:solidFill>
                <a:schemeClr val="dk1"/>
              </a:solidFill>
              <a:prstDash val="solid"/>
              <a:round/>
              <a:headEnd type="none" w="med" len="med"/>
              <a:tailEnd type="triangle" w="med" len="med"/>
            </a:ln>
          </p:spPr>
        </p:cxnSp>
      </p:grpSp>
      <p:grpSp>
        <p:nvGrpSpPr>
          <p:cNvPr id="1760" name="Google Shape;1835;p38">
            <a:extLst>
              <a:ext uri="{FF2B5EF4-FFF2-40B4-BE49-F238E27FC236}">
                <a16:creationId xmlns:a16="http://schemas.microsoft.com/office/drawing/2014/main" id="{5064ADAF-0C81-DAC8-2A9B-AFFDDBC3FF6D}"/>
              </a:ext>
            </a:extLst>
          </p:cNvPr>
          <p:cNvGrpSpPr/>
          <p:nvPr/>
        </p:nvGrpSpPr>
        <p:grpSpPr>
          <a:xfrm>
            <a:off x="-22141" y="3975412"/>
            <a:ext cx="3061593" cy="834699"/>
            <a:chOff x="2936850" y="3974450"/>
            <a:chExt cx="3270300" cy="891600"/>
          </a:xfrm>
        </p:grpSpPr>
        <p:cxnSp>
          <p:nvCxnSpPr>
            <p:cNvPr id="1761" name="Google Shape;1836;p38">
              <a:extLst>
                <a:ext uri="{FF2B5EF4-FFF2-40B4-BE49-F238E27FC236}">
                  <a16:creationId xmlns:a16="http://schemas.microsoft.com/office/drawing/2014/main" id="{B6871422-FAB6-074E-27F1-3E0BF92B9F98}"/>
                </a:ext>
              </a:extLst>
            </p:cNvPr>
            <p:cNvCxnSpPr/>
            <p:nvPr/>
          </p:nvCxnSpPr>
          <p:spPr>
            <a:xfrm>
              <a:off x="2936850" y="3974450"/>
              <a:ext cx="3270300" cy="0"/>
            </a:xfrm>
            <a:prstGeom prst="straightConnector1">
              <a:avLst/>
            </a:prstGeom>
            <a:noFill/>
            <a:ln w="19050" cap="rnd" cmpd="sng">
              <a:solidFill>
                <a:schemeClr val="dk1"/>
              </a:solidFill>
              <a:prstDash val="solid"/>
              <a:round/>
              <a:headEnd type="none" w="med" len="med"/>
              <a:tailEnd type="none" w="med" len="med"/>
            </a:ln>
          </p:spPr>
        </p:cxnSp>
        <p:sp>
          <p:nvSpPr>
            <p:cNvPr id="1762" name="Google Shape;1837;p38">
              <a:extLst>
                <a:ext uri="{FF2B5EF4-FFF2-40B4-BE49-F238E27FC236}">
                  <a16:creationId xmlns:a16="http://schemas.microsoft.com/office/drawing/2014/main" id="{E594F99A-BC90-DF5F-5C47-84C018ABAF4B}"/>
                </a:ext>
              </a:extLst>
            </p:cNvPr>
            <p:cNvSpPr/>
            <p:nvPr/>
          </p:nvSpPr>
          <p:spPr>
            <a:xfrm>
              <a:off x="2936850" y="3974450"/>
              <a:ext cx="3270300" cy="891600"/>
            </a:xfrm>
            <a:prstGeom prst="rect">
              <a:avLst/>
            </a:prstGeom>
            <a:solidFill>
              <a:srgbClr val="5F330B">
                <a:alpha val="354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D7FBE5E7-ABA1-0F29-2583-AAC0FCC917ED}"/>
            </a:ext>
          </a:extLst>
        </p:cNvPr>
        <p:cNvGrpSpPr/>
        <p:nvPr/>
      </p:nvGrpSpPr>
      <p:grpSpPr>
        <a:xfrm>
          <a:off x="0" y="0"/>
          <a:ext cx="0" cy="0"/>
          <a:chOff x="0" y="0"/>
          <a:chExt cx="0" cy="0"/>
        </a:xfrm>
      </p:grpSpPr>
      <p:sp>
        <p:nvSpPr>
          <p:cNvPr id="1777" name="Google Shape;1777;p37">
            <a:extLst>
              <a:ext uri="{FF2B5EF4-FFF2-40B4-BE49-F238E27FC236}">
                <a16:creationId xmlns:a16="http://schemas.microsoft.com/office/drawing/2014/main" id="{BEF51A40-3197-5112-5475-EFD4C94922F1}"/>
              </a:ext>
            </a:extLst>
          </p:cNvPr>
          <p:cNvSpPr txBox="1">
            <a:spLocks noGrp="1"/>
          </p:cNvSpPr>
          <p:nvPr>
            <p:ph type="title"/>
          </p:nvPr>
        </p:nvSpPr>
        <p:spPr>
          <a:xfrm>
            <a:off x="715050" y="445025"/>
            <a:ext cx="77139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of System</a:t>
            </a:r>
            <a:endParaRPr dirty="0"/>
          </a:p>
        </p:txBody>
      </p:sp>
      <p:pic>
        <p:nvPicPr>
          <p:cNvPr id="3" name="Picture 2">
            <a:extLst>
              <a:ext uri="{FF2B5EF4-FFF2-40B4-BE49-F238E27FC236}">
                <a16:creationId xmlns:a16="http://schemas.microsoft.com/office/drawing/2014/main" id="{0218C16A-F0F9-C4A8-D4F6-80DDFE319398}"/>
              </a:ext>
            </a:extLst>
          </p:cNvPr>
          <p:cNvPicPr>
            <a:picLocks noChangeAspect="1"/>
          </p:cNvPicPr>
          <p:nvPr/>
        </p:nvPicPr>
        <p:blipFill>
          <a:blip r:embed="rId3"/>
          <a:stretch>
            <a:fillRect/>
          </a:stretch>
        </p:blipFill>
        <p:spPr>
          <a:xfrm>
            <a:off x="2056992" y="1289104"/>
            <a:ext cx="5215862" cy="2856305"/>
          </a:xfrm>
          <a:prstGeom prst="rect">
            <a:avLst/>
          </a:prstGeom>
        </p:spPr>
      </p:pic>
      <p:grpSp>
        <p:nvGrpSpPr>
          <p:cNvPr id="4" name="Google Shape;2358;p47">
            <a:extLst>
              <a:ext uri="{FF2B5EF4-FFF2-40B4-BE49-F238E27FC236}">
                <a16:creationId xmlns:a16="http://schemas.microsoft.com/office/drawing/2014/main" id="{37056079-D4B4-1A0A-D918-AA84592AEC21}"/>
              </a:ext>
            </a:extLst>
          </p:cNvPr>
          <p:cNvGrpSpPr/>
          <p:nvPr/>
        </p:nvGrpSpPr>
        <p:grpSpPr>
          <a:xfrm>
            <a:off x="198396" y="2500908"/>
            <a:ext cx="1509903" cy="2336901"/>
            <a:chOff x="4722543" y="464972"/>
            <a:chExt cx="434665" cy="672738"/>
          </a:xfrm>
        </p:grpSpPr>
        <p:grpSp>
          <p:nvGrpSpPr>
            <p:cNvPr id="5" name="Google Shape;2359;p47">
              <a:extLst>
                <a:ext uri="{FF2B5EF4-FFF2-40B4-BE49-F238E27FC236}">
                  <a16:creationId xmlns:a16="http://schemas.microsoft.com/office/drawing/2014/main" id="{3D54DCF1-2316-7C8E-0B41-7BD70C3622F1}"/>
                </a:ext>
              </a:extLst>
            </p:cNvPr>
            <p:cNvGrpSpPr/>
            <p:nvPr/>
          </p:nvGrpSpPr>
          <p:grpSpPr>
            <a:xfrm>
              <a:off x="4846770" y="990696"/>
              <a:ext cx="198890" cy="147014"/>
              <a:chOff x="4846770" y="990696"/>
              <a:chExt cx="198890" cy="147014"/>
            </a:xfrm>
          </p:grpSpPr>
          <p:sp>
            <p:nvSpPr>
              <p:cNvPr id="52" name="Google Shape;2360;p47">
                <a:extLst>
                  <a:ext uri="{FF2B5EF4-FFF2-40B4-BE49-F238E27FC236}">
                    <a16:creationId xmlns:a16="http://schemas.microsoft.com/office/drawing/2014/main" id="{D375F1EE-4AFC-FD73-4153-81C865A48E45}"/>
                  </a:ext>
                </a:extLst>
              </p:cNvPr>
              <p:cNvSpPr/>
              <p:nvPr/>
            </p:nvSpPr>
            <p:spPr>
              <a:xfrm>
                <a:off x="4846770" y="990696"/>
                <a:ext cx="198890" cy="147014"/>
              </a:xfrm>
              <a:custGeom>
                <a:avLst/>
                <a:gdLst/>
                <a:ahLst/>
                <a:cxnLst/>
                <a:rect l="l" t="t" r="r" b="b"/>
                <a:pathLst>
                  <a:path w="198890" h="147014" extrusionOk="0">
                    <a:moveTo>
                      <a:pt x="7282" y="505"/>
                    </a:moveTo>
                    <a:cubicBezTo>
                      <a:pt x="15577" y="182"/>
                      <a:pt x="192980" y="0"/>
                      <a:pt x="192980" y="0"/>
                    </a:cubicBezTo>
                    <a:cubicBezTo>
                      <a:pt x="192980" y="0"/>
                      <a:pt x="199681" y="323"/>
                      <a:pt x="198813" y="4925"/>
                    </a:cubicBezTo>
                    <a:cubicBezTo>
                      <a:pt x="197945" y="9526"/>
                      <a:pt x="190781" y="10777"/>
                      <a:pt x="190781" y="10777"/>
                    </a:cubicBezTo>
                    <a:lnTo>
                      <a:pt x="160446" y="138149"/>
                    </a:lnTo>
                    <a:cubicBezTo>
                      <a:pt x="160446" y="138149"/>
                      <a:pt x="138528" y="148603"/>
                      <a:pt x="105711" y="146807"/>
                    </a:cubicBezTo>
                    <a:cubicBezTo>
                      <a:pt x="72875" y="145011"/>
                      <a:pt x="39694" y="139340"/>
                      <a:pt x="39694" y="139340"/>
                    </a:cubicBezTo>
                    <a:lnTo>
                      <a:pt x="7887" y="12150"/>
                    </a:lnTo>
                    <a:cubicBezTo>
                      <a:pt x="7887" y="12150"/>
                      <a:pt x="359" y="13966"/>
                      <a:pt x="16" y="6539"/>
                    </a:cubicBezTo>
                    <a:cubicBezTo>
                      <a:pt x="-327" y="-908"/>
                      <a:pt x="4961" y="606"/>
                      <a:pt x="7282" y="5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 name="Google Shape;2361;p47">
                <a:extLst>
                  <a:ext uri="{FF2B5EF4-FFF2-40B4-BE49-F238E27FC236}">
                    <a16:creationId xmlns:a16="http://schemas.microsoft.com/office/drawing/2014/main" id="{6883BB36-215E-B4E5-4969-441486945ED5}"/>
                  </a:ext>
                </a:extLst>
              </p:cNvPr>
              <p:cNvGrpSpPr/>
              <p:nvPr/>
            </p:nvGrpSpPr>
            <p:grpSpPr>
              <a:xfrm>
                <a:off x="4854157" y="1000969"/>
                <a:ext cx="183933" cy="122890"/>
                <a:chOff x="4854157" y="1000969"/>
                <a:chExt cx="183933" cy="122890"/>
              </a:xfrm>
            </p:grpSpPr>
            <p:grpSp>
              <p:nvGrpSpPr>
                <p:cNvPr id="54" name="Google Shape;2362;p47">
                  <a:extLst>
                    <a:ext uri="{FF2B5EF4-FFF2-40B4-BE49-F238E27FC236}">
                      <a16:creationId xmlns:a16="http://schemas.microsoft.com/office/drawing/2014/main" id="{80F91277-4CBA-AAFE-D1C4-FDED710AFBF9}"/>
                    </a:ext>
                  </a:extLst>
                </p:cNvPr>
                <p:cNvGrpSpPr/>
                <p:nvPr/>
              </p:nvGrpSpPr>
              <p:grpSpPr>
                <a:xfrm>
                  <a:off x="4854157" y="1000969"/>
                  <a:ext cx="183933" cy="13744"/>
                  <a:chOff x="4854157" y="1000969"/>
                  <a:chExt cx="183933" cy="13744"/>
                </a:xfrm>
              </p:grpSpPr>
              <p:sp>
                <p:nvSpPr>
                  <p:cNvPr id="61" name="Google Shape;2363;p47">
                    <a:extLst>
                      <a:ext uri="{FF2B5EF4-FFF2-40B4-BE49-F238E27FC236}">
                        <a16:creationId xmlns:a16="http://schemas.microsoft.com/office/drawing/2014/main" id="{A3355927-9E2A-90B8-BA5C-1CBCFDF2BD75}"/>
                      </a:ext>
                    </a:extLst>
                  </p:cNvPr>
                  <p:cNvSpPr/>
                  <p:nvPr/>
                </p:nvSpPr>
                <p:spPr>
                  <a:xfrm>
                    <a:off x="4854657" y="1001473"/>
                    <a:ext cx="182913" cy="12735"/>
                  </a:xfrm>
                  <a:custGeom>
                    <a:avLst/>
                    <a:gdLst/>
                    <a:ahLst/>
                    <a:cxnLst/>
                    <a:rect l="l" t="t" r="r" b="b"/>
                    <a:pathLst>
                      <a:path w="182913" h="12735" extrusionOk="0">
                        <a:moveTo>
                          <a:pt x="0" y="1372"/>
                        </a:moveTo>
                        <a:lnTo>
                          <a:pt x="182914" y="0"/>
                        </a:lnTo>
                        <a:lnTo>
                          <a:pt x="179886" y="12735"/>
                        </a:lnTo>
                        <a:cubicBezTo>
                          <a:pt x="179886" y="12735"/>
                          <a:pt x="129834" y="6357"/>
                          <a:pt x="89469" y="6357"/>
                        </a:cubicBezTo>
                        <a:cubicBezTo>
                          <a:pt x="49104" y="6357"/>
                          <a:pt x="3229" y="12735"/>
                          <a:pt x="3229" y="12735"/>
                        </a:cubicBezTo>
                        <a:lnTo>
                          <a:pt x="20" y="1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64;p47">
                    <a:extLst>
                      <a:ext uri="{FF2B5EF4-FFF2-40B4-BE49-F238E27FC236}">
                        <a16:creationId xmlns:a16="http://schemas.microsoft.com/office/drawing/2014/main" id="{74479DFC-BA38-7352-1411-2B2575190A97}"/>
                      </a:ext>
                    </a:extLst>
                  </p:cNvPr>
                  <p:cNvSpPr/>
                  <p:nvPr/>
                </p:nvSpPr>
                <p:spPr>
                  <a:xfrm>
                    <a:off x="4854157" y="1000969"/>
                    <a:ext cx="183933" cy="13744"/>
                  </a:xfrm>
                  <a:custGeom>
                    <a:avLst/>
                    <a:gdLst/>
                    <a:ahLst/>
                    <a:cxnLst/>
                    <a:rect l="l" t="t" r="r" b="b"/>
                    <a:pathLst>
                      <a:path w="183933" h="13744" extrusionOk="0">
                        <a:moveTo>
                          <a:pt x="3709" y="13744"/>
                        </a:moveTo>
                        <a:cubicBezTo>
                          <a:pt x="3487" y="13744"/>
                          <a:pt x="3285" y="13603"/>
                          <a:pt x="3225" y="13381"/>
                        </a:cubicBezTo>
                        <a:lnTo>
                          <a:pt x="16" y="1998"/>
                        </a:lnTo>
                        <a:cubicBezTo>
                          <a:pt x="-24" y="1837"/>
                          <a:pt x="16" y="1675"/>
                          <a:pt x="97" y="1554"/>
                        </a:cubicBezTo>
                        <a:cubicBezTo>
                          <a:pt x="177" y="1433"/>
                          <a:pt x="339" y="1352"/>
                          <a:pt x="500" y="1352"/>
                        </a:cubicBezTo>
                        <a:lnTo>
                          <a:pt x="183414" y="0"/>
                        </a:lnTo>
                        <a:cubicBezTo>
                          <a:pt x="183535" y="61"/>
                          <a:pt x="183717" y="61"/>
                          <a:pt x="183818" y="182"/>
                        </a:cubicBezTo>
                        <a:cubicBezTo>
                          <a:pt x="183918" y="303"/>
                          <a:pt x="183959" y="464"/>
                          <a:pt x="183918" y="606"/>
                        </a:cubicBezTo>
                        <a:lnTo>
                          <a:pt x="180891" y="13341"/>
                        </a:lnTo>
                        <a:cubicBezTo>
                          <a:pt x="180831" y="13583"/>
                          <a:pt x="180588" y="13744"/>
                          <a:pt x="180346" y="13724"/>
                        </a:cubicBezTo>
                        <a:cubicBezTo>
                          <a:pt x="179842" y="13664"/>
                          <a:pt x="129870" y="7367"/>
                          <a:pt x="89989" y="7367"/>
                        </a:cubicBezTo>
                        <a:cubicBezTo>
                          <a:pt x="50109" y="7367"/>
                          <a:pt x="4274" y="13664"/>
                          <a:pt x="3810" y="13724"/>
                        </a:cubicBezTo>
                        <a:cubicBezTo>
                          <a:pt x="3790" y="13724"/>
                          <a:pt x="3770" y="13724"/>
                          <a:pt x="3750" y="13724"/>
                        </a:cubicBezTo>
                        <a:close/>
                        <a:moveTo>
                          <a:pt x="89949" y="6357"/>
                        </a:moveTo>
                        <a:cubicBezTo>
                          <a:pt x="127872" y="6357"/>
                          <a:pt x="174877" y="12049"/>
                          <a:pt x="179983" y="12675"/>
                        </a:cubicBezTo>
                        <a:lnTo>
                          <a:pt x="182768" y="1009"/>
                        </a:lnTo>
                        <a:lnTo>
                          <a:pt x="1166" y="2361"/>
                        </a:lnTo>
                        <a:lnTo>
                          <a:pt x="4093" y="12675"/>
                        </a:lnTo>
                        <a:cubicBezTo>
                          <a:pt x="8896" y="12029"/>
                          <a:pt x="52107" y="6357"/>
                          <a:pt x="89969" y="63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2365;p47">
                  <a:extLst>
                    <a:ext uri="{FF2B5EF4-FFF2-40B4-BE49-F238E27FC236}">
                      <a16:creationId xmlns:a16="http://schemas.microsoft.com/office/drawing/2014/main" id="{BFF43DF3-856C-834C-7900-9C4209A56DC9}"/>
                    </a:ext>
                  </a:extLst>
                </p:cNvPr>
                <p:cNvSpPr/>
                <p:nvPr/>
              </p:nvSpPr>
              <p:spPr>
                <a:xfrm>
                  <a:off x="4874981" y="1022968"/>
                  <a:ext cx="2321" cy="24017"/>
                </a:xfrm>
                <a:custGeom>
                  <a:avLst/>
                  <a:gdLst/>
                  <a:ahLst/>
                  <a:cxnLst/>
                  <a:rect l="l" t="t" r="r" b="b"/>
                  <a:pathLst>
                    <a:path w="2321" h="24017" extrusionOk="0">
                      <a:moveTo>
                        <a:pt x="1816" y="24017"/>
                      </a:moveTo>
                      <a:cubicBezTo>
                        <a:pt x="1554" y="24017"/>
                        <a:pt x="1332" y="23815"/>
                        <a:pt x="1312" y="23533"/>
                      </a:cubicBezTo>
                      <a:lnTo>
                        <a:pt x="0" y="525"/>
                      </a:lnTo>
                      <a:cubicBezTo>
                        <a:pt x="0" y="242"/>
                        <a:pt x="202" y="0"/>
                        <a:pt x="484" y="0"/>
                      </a:cubicBezTo>
                      <a:cubicBezTo>
                        <a:pt x="767" y="0"/>
                        <a:pt x="1009" y="202"/>
                        <a:pt x="1009" y="484"/>
                      </a:cubicBezTo>
                      <a:lnTo>
                        <a:pt x="2321" y="23492"/>
                      </a:lnTo>
                      <a:cubicBezTo>
                        <a:pt x="2321" y="23775"/>
                        <a:pt x="2119" y="24017"/>
                        <a:pt x="1837" y="24017"/>
                      </a:cubicBezTo>
                      <a:lnTo>
                        <a:pt x="1816" y="240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66;p47">
                  <a:extLst>
                    <a:ext uri="{FF2B5EF4-FFF2-40B4-BE49-F238E27FC236}">
                      <a16:creationId xmlns:a16="http://schemas.microsoft.com/office/drawing/2014/main" id="{0D47CA39-FBA6-CE69-9AEA-C71D15966A0B}"/>
                    </a:ext>
                  </a:extLst>
                </p:cNvPr>
                <p:cNvSpPr/>
                <p:nvPr/>
              </p:nvSpPr>
              <p:spPr>
                <a:xfrm>
                  <a:off x="4884810" y="1036773"/>
                  <a:ext cx="1654" cy="27286"/>
                </a:xfrm>
                <a:custGeom>
                  <a:avLst/>
                  <a:gdLst/>
                  <a:ahLst/>
                  <a:cxnLst/>
                  <a:rect l="l" t="t" r="r" b="b"/>
                  <a:pathLst>
                    <a:path w="1654" h="27286" extrusionOk="0">
                      <a:moveTo>
                        <a:pt x="1170" y="27287"/>
                      </a:moveTo>
                      <a:cubicBezTo>
                        <a:pt x="888" y="27287"/>
                        <a:pt x="666" y="27065"/>
                        <a:pt x="666" y="26802"/>
                      </a:cubicBezTo>
                      <a:lnTo>
                        <a:pt x="0" y="525"/>
                      </a:lnTo>
                      <a:cubicBezTo>
                        <a:pt x="0" y="242"/>
                        <a:pt x="222" y="20"/>
                        <a:pt x="484" y="0"/>
                      </a:cubicBezTo>
                      <a:lnTo>
                        <a:pt x="484" y="0"/>
                      </a:lnTo>
                      <a:cubicBezTo>
                        <a:pt x="767" y="0"/>
                        <a:pt x="989" y="222"/>
                        <a:pt x="989" y="484"/>
                      </a:cubicBezTo>
                      <a:lnTo>
                        <a:pt x="1655" y="26762"/>
                      </a:lnTo>
                      <a:cubicBezTo>
                        <a:pt x="1655" y="27044"/>
                        <a:pt x="1433" y="27267"/>
                        <a:pt x="1170" y="27287"/>
                      </a:cubicBezTo>
                      <a:lnTo>
                        <a:pt x="1170" y="272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67;p47">
                  <a:extLst>
                    <a:ext uri="{FF2B5EF4-FFF2-40B4-BE49-F238E27FC236}">
                      <a16:creationId xmlns:a16="http://schemas.microsoft.com/office/drawing/2014/main" id="{CF94AE3A-936D-73E1-38AC-24CEF0E51F26}"/>
                    </a:ext>
                  </a:extLst>
                </p:cNvPr>
                <p:cNvSpPr/>
                <p:nvPr/>
              </p:nvSpPr>
              <p:spPr>
                <a:xfrm>
                  <a:off x="4894679" y="1054513"/>
                  <a:ext cx="2321" cy="25328"/>
                </a:xfrm>
                <a:custGeom>
                  <a:avLst/>
                  <a:gdLst/>
                  <a:ahLst/>
                  <a:cxnLst/>
                  <a:rect l="l" t="t" r="r" b="b"/>
                  <a:pathLst>
                    <a:path w="2321" h="25328" extrusionOk="0">
                      <a:moveTo>
                        <a:pt x="1816" y="25329"/>
                      </a:moveTo>
                      <a:cubicBezTo>
                        <a:pt x="1554" y="25329"/>
                        <a:pt x="1332" y="25127"/>
                        <a:pt x="1312" y="24845"/>
                      </a:cubicBezTo>
                      <a:lnTo>
                        <a:pt x="0" y="525"/>
                      </a:lnTo>
                      <a:cubicBezTo>
                        <a:pt x="0" y="242"/>
                        <a:pt x="202" y="0"/>
                        <a:pt x="484" y="0"/>
                      </a:cubicBezTo>
                      <a:lnTo>
                        <a:pt x="505" y="0"/>
                      </a:lnTo>
                      <a:cubicBezTo>
                        <a:pt x="767" y="0"/>
                        <a:pt x="989" y="202"/>
                        <a:pt x="1009" y="484"/>
                      </a:cubicBezTo>
                      <a:lnTo>
                        <a:pt x="2321" y="24804"/>
                      </a:lnTo>
                      <a:cubicBezTo>
                        <a:pt x="2321" y="25087"/>
                        <a:pt x="2119" y="25329"/>
                        <a:pt x="1837" y="25329"/>
                      </a:cubicBezTo>
                      <a:lnTo>
                        <a:pt x="1816" y="253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68;p47">
                  <a:extLst>
                    <a:ext uri="{FF2B5EF4-FFF2-40B4-BE49-F238E27FC236}">
                      <a16:creationId xmlns:a16="http://schemas.microsoft.com/office/drawing/2014/main" id="{A8E3FE24-F359-36F0-656B-7421DE006451}"/>
                    </a:ext>
                  </a:extLst>
                </p:cNvPr>
                <p:cNvSpPr/>
                <p:nvPr/>
              </p:nvSpPr>
              <p:spPr>
                <a:xfrm>
                  <a:off x="5003785" y="1098531"/>
                  <a:ext cx="1009" cy="19415"/>
                </a:xfrm>
                <a:custGeom>
                  <a:avLst/>
                  <a:gdLst/>
                  <a:ahLst/>
                  <a:cxnLst/>
                  <a:rect l="l" t="t" r="r" b="b"/>
                  <a:pathLst>
                    <a:path w="1009" h="19415" extrusionOk="0">
                      <a:moveTo>
                        <a:pt x="505" y="19416"/>
                      </a:moveTo>
                      <a:cubicBezTo>
                        <a:pt x="222" y="19416"/>
                        <a:pt x="0" y="19194"/>
                        <a:pt x="0" y="18911"/>
                      </a:cubicBezTo>
                      <a:lnTo>
                        <a:pt x="0" y="505"/>
                      </a:lnTo>
                      <a:cubicBezTo>
                        <a:pt x="0" y="222"/>
                        <a:pt x="222" y="0"/>
                        <a:pt x="505" y="0"/>
                      </a:cubicBezTo>
                      <a:cubicBezTo>
                        <a:pt x="787" y="0"/>
                        <a:pt x="1009" y="222"/>
                        <a:pt x="1009" y="505"/>
                      </a:cubicBezTo>
                      <a:lnTo>
                        <a:pt x="1009" y="18911"/>
                      </a:lnTo>
                      <a:cubicBezTo>
                        <a:pt x="1009" y="19194"/>
                        <a:pt x="787" y="19416"/>
                        <a:pt x="505" y="194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69;p47">
                  <a:extLst>
                    <a:ext uri="{FF2B5EF4-FFF2-40B4-BE49-F238E27FC236}">
                      <a16:creationId xmlns:a16="http://schemas.microsoft.com/office/drawing/2014/main" id="{1F3F11C7-36C4-B3AA-E48A-E20DCA7A66A6}"/>
                    </a:ext>
                  </a:extLst>
                </p:cNvPr>
                <p:cNvSpPr/>
                <p:nvPr/>
              </p:nvSpPr>
              <p:spPr>
                <a:xfrm>
                  <a:off x="4993916" y="1105130"/>
                  <a:ext cx="1009" cy="15459"/>
                </a:xfrm>
                <a:custGeom>
                  <a:avLst/>
                  <a:gdLst/>
                  <a:ahLst/>
                  <a:cxnLst/>
                  <a:rect l="l" t="t" r="r" b="b"/>
                  <a:pathLst>
                    <a:path w="1009" h="15459" extrusionOk="0">
                      <a:moveTo>
                        <a:pt x="505" y="15460"/>
                      </a:moveTo>
                      <a:cubicBezTo>
                        <a:pt x="222" y="15460"/>
                        <a:pt x="0" y="15238"/>
                        <a:pt x="0" y="14955"/>
                      </a:cubicBezTo>
                      <a:lnTo>
                        <a:pt x="0" y="505"/>
                      </a:lnTo>
                      <a:cubicBezTo>
                        <a:pt x="0" y="222"/>
                        <a:pt x="222" y="0"/>
                        <a:pt x="505" y="0"/>
                      </a:cubicBezTo>
                      <a:cubicBezTo>
                        <a:pt x="787" y="0"/>
                        <a:pt x="1009" y="222"/>
                        <a:pt x="1009" y="505"/>
                      </a:cubicBezTo>
                      <a:lnTo>
                        <a:pt x="1009" y="14955"/>
                      </a:lnTo>
                      <a:cubicBezTo>
                        <a:pt x="1009" y="15238"/>
                        <a:pt x="787" y="15460"/>
                        <a:pt x="505" y="15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0;p47">
                  <a:extLst>
                    <a:ext uri="{FF2B5EF4-FFF2-40B4-BE49-F238E27FC236}">
                      <a16:creationId xmlns:a16="http://schemas.microsoft.com/office/drawing/2014/main" id="{EB929331-51DE-8F00-FB14-18D8180A22CF}"/>
                    </a:ext>
                  </a:extLst>
                </p:cNvPr>
                <p:cNvSpPr/>
                <p:nvPr/>
              </p:nvSpPr>
              <p:spPr>
                <a:xfrm>
                  <a:off x="4983401" y="1113647"/>
                  <a:ext cx="1009" cy="10212"/>
                </a:xfrm>
                <a:custGeom>
                  <a:avLst/>
                  <a:gdLst/>
                  <a:ahLst/>
                  <a:cxnLst/>
                  <a:rect l="l" t="t" r="r" b="b"/>
                  <a:pathLst>
                    <a:path w="1009" h="10212" extrusionOk="0">
                      <a:moveTo>
                        <a:pt x="505" y="10212"/>
                      </a:moveTo>
                      <a:cubicBezTo>
                        <a:pt x="222" y="10212"/>
                        <a:pt x="0" y="9990"/>
                        <a:pt x="0" y="9708"/>
                      </a:cubicBezTo>
                      <a:lnTo>
                        <a:pt x="0" y="505"/>
                      </a:lnTo>
                      <a:cubicBezTo>
                        <a:pt x="0" y="222"/>
                        <a:pt x="222" y="0"/>
                        <a:pt x="505" y="0"/>
                      </a:cubicBezTo>
                      <a:cubicBezTo>
                        <a:pt x="787" y="0"/>
                        <a:pt x="1009" y="222"/>
                        <a:pt x="1009" y="505"/>
                      </a:cubicBezTo>
                      <a:lnTo>
                        <a:pt x="1009" y="9708"/>
                      </a:lnTo>
                      <a:cubicBezTo>
                        <a:pt x="1009" y="9990"/>
                        <a:pt x="787" y="10212"/>
                        <a:pt x="505" y="10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2371;p47">
              <a:extLst>
                <a:ext uri="{FF2B5EF4-FFF2-40B4-BE49-F238E27FC236}">
                  <a16:creationId xmlns:a16="http://schemas.microsoft.com/office/drawing/2014/main" id="{70D18E66-BC9F-E471-290D-DF364DC827B0}"/>
                </a:ext>
              </a:extLst>
            </p:cNvPr>
            <p:cNvSpPr/>
            <p:nvPr/>
          </p:nvSpPr>
          <p:spPr>
            <a:xfrm>
              <a:off x="4925760" y="624727"/>
              <a:ext cx="17159" cy="345019"/>
            </a:xfrm>
            <a:custGeom>
              <a:avLst/>
              <a:gdLst/>
              <a:ahLst/>
              <a:cxnLst/>
              <a:rect l="l" t="t" r="r" b="b"/>
              <a:pathLst>
                <a:path w="17159" h="345019" extrusionOk="0">
                  <a:moveTo>
                    <a:pt x="6922" y="345019"/>
                  </a:moveTo>
                  <a:lnTo>
                    <a:pt x="2886" y="344797"/>
                  </a:lnTo>
                  <a:cubicBezTo>
                    <a:pt x="3451" y="334262"/>
                    <a:pt x="4440" y="320800"/>
                    <a:pt x="5570" y="305219"/>
                  </a:cubicBezTo>
                  <a:cubicBezTo>
                    <a:pt x="11524" y="224005"/>
                    <a:pt x="21454" y="88056"/>
                    <a:pt x="0" y="969"/>
                  </a:cubicBezTo>
                  <a:lnTo>
                    <a:pt x="3915" y="0"/>
                  </a:lnTo>
                  <a:cubicBezTo>
                    <a:pt x="25531" y="87693"/>
                    <a:pt x="15561" y="224045"/>
                    <a:pt x="9607" y="305502"/>
                  </a:cubicBezTo>
                  <a:cubicBezTo>
                    <a:pt x="8477" y="321063"/>
                    <a:pt x="7488" y="334504"/>
                    <a:pt x="6922" y="3449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372;p47">
              <a:extLst>
                <a:ext uri="{FF2B5EF4-FFF2-40B4-BE49-F238E27FC236}">
                  <a16:creationId xmlns:a16="http://schemas.microsoft.com/office/drawing/2014/main" id="{DDB33311-EDF3-DBA0-75EB-23BAE91FC223}"/>
                </a:ext>
              </a:extLst>
            </p:cNvPr>
            <p:cNvSpPr/>
            <p:nvPr/>
          </p:nvSpPr>
          <p:spPr>
            <a:xfrm>
              <a:off x="4938394" y="795895"/>
              <a:ext cx="46803" cy="176636"/>
            </a:xfrm>
            <a:custGeom>
              <a:avLst/>
              <a:gdLst/>
              <a:ahLst/>
              <a:cxnLst/>
              <a:rect l="l" t="t" r="r" b="b"/>
              <a:pathLst>
                <a:path w="46803" h="176636" extrusionOk="0">
                  <a:moveTo>
                    <a:pt x="4016" y="176637"/>
                  </a:moveTo>
                  <a:lnTo>
                    <a:pt x="0" y="176173"/>
                  </a:lnTo>
                  <a:cubicBezTo>
                    <a:pt x="7124" y="115968"/>
                    <a:pt x="21595" y="56713"/>
                    <a:pt x="43029" y="0"/>
                  </a:cubicBezTo>
                  <a:lnTo>
                    <a:pt x="46803" y="1433"/>
                  </a:lnTo>
                  <a:cubicBezTo>
                    <a:pt x="25490" y="57823"/>
                    <a:pt x="11080" y="116776"/>
                    <a:pt x="3996" y="1766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2373;p47">
              <a:extLst>
                <a:ext uri="{FF2B5EF4-FFF2-40B4-BE49-F238E27FC236}">
                  <a16:creationId xmlns:a16="http://schemas.microsoft.com/office/drawing/2014/main" id="{91629732-E609-4AB8-6966-E0BAE82AEB48}"/>
                </a:ext>
              </a:extLst>
            </p:cNvPr>
            <p:cNvGrpSpPr/>
            <p:nvPr/>
          </p:nvGrpSpPr>
          <p:grpSpPr>
            <a:xfrm>
              <a:off x="4753413" y="706911"/>
              <a:ext cx="117875" cy="185019"/>
              <a:chOff x="4753413" y="706911"/>
              <a:chExt cx="117875" cy="185019"/>
            </a:xfrm>
          </p:grpSpPr>
          <p:sp>
            <p:nvSpPr>
              <p:cNvPr id="49" name="Google Shape;2374;p47">
                <a:extLst>
                  <a:ext uri="{FF2B5EF4-FFF2-40B4-BE49-F238E27FC236}">
                    <a16:creationId xmlns:a16="http://schemas.microsoft.com/office/drawing/2014/main" id="{AFA1A456-4ED2-788F-50FF-AF48D2DD14AB}"/>
                  </a:ext>
                </a:extLst>
              </p:cNvPr>
              <p:cNvSpPr/>
              <p:nvPr/>
            </p:nvSpPr>
            <p:spPr>
              <a:xfrm>
                <a:off x="4753413" y="706911"/>
                <a:ext cx="117875" cy="185019"/>
              </a:xfrm>
              <a:custGeom>
                <a:avLst/>
                <a:gdLst/>
                <a:ahLst/>
                <a:cxnLst/>
                <a:rect l="l" t="t" r="r" b="b"/>
                <a:pathLst>
                  <a:path w="117875" h="185019" extrusionOk="0">
                    <a:moveTo>
                      <a:pt x="90265" y="4782"/>
                    </a:moveTo>
                    <a:cubicBezTo>
                      <a:pt x="59083" y="30373"/>
                      <a:pt x="33209" y="62423"/>
                      <a:pt x="14763" y="98328"/>
                    </a:cubicBezTo>
                    <a:cubicBezTo>
                      <a:pt x="7900" y="111689"/>
                      <a:pt x="1987" y="125816"/>
                      <a:pt x="393" y="140751"/>
                    </a:cubicBezTo>
                    <a:cubicBezTo>
                      <a:pt x="-1202" y="155686"/>
                      <a:pt x="1967" y="171610"/>
                      <a:pt x="11594" y="183135"/>
                    </a:cubicBezTo>
                    <a:cubicBezTo>
                      <a:pt x="12563" y="184285"/>
                      <a:pt x="14036" y="185496"/>
                      <a:pt x="15388" y="184830"/>
                    </a:cubicBezTo>
                    <a:cubicBezTo>
                      <a:pt x="16680" y="184204"/>
                      <a:pt x="16720" y="182408"/>
                      <a:pt x="16539" y="180975"/>
                    </a:cubicBezTo>
                    <a:cubicBezTo>
                      <a:pt x="15348" y="171227"/>
                      <a:pt x="13208" y="161580"/>
                      <a:pt x="10121" y="151468"/>
                    </a:cubicBezTo>
                    <a:cubicBezTo>
                      <a:pt x="12684" y="158613"/>
                      <a:pt x="16458" y="165313"/>
                      <a:pt x="21261" y="171186"/>
                    </a:cubicBezTo>
                    <a:cubicBezTo>
                      <a:pt x="22715" y="172963"/>
                      <a:pt x="24834" y="174840"/>
                      <a:pt x="27013" y="174093"/>
                    </a:cubicBezTo>
                    <a:cubicBezTo>
                      <a:pt x="28931" y="173447"/>
                      <a:pt x="29657" y="171106"/>
                      <a:pt x="29859" y="169088"/>
                    </a:cubicBezTo>
                    <a:cubicBezTo>
                      <a:pt x="31130" y="156877"/>
                      <a:pt x="24147" y="145393"/>
                      <a:pt x="21665" y="132557"/>
                    </a:cubicBezTo>
                    <a:cubicBezTo>
                      <a:pt x="24470" y="140186"/>
                      <a:pt x="28043" y="147533"/>
                      <a:pt x="32301" y="154455"/>
                    </a:cubicBezTo>
                    <a:cubicBezTo>
                      <a:pt x="33452" y="156312"/>
                      <a:pt x="35268" y="158391"/>
                      <a:pt x="37347" y="157806"/>
                    </a:cubicBezTo>
                    <a:cubicBezTo>
                      <a:pt x="39486" y="157200"/>
                      <a:pt x="39910" y="154395"/>
                      <a:pt x="39870" y="152175"/>
                    </a:cubicBezTo>
                    <a:cubicBezTo>
                      <a:pt x="39668" y="136856"/>
                      <a:pt x="37730" y="121558"/>
                      <a:pt x="33795" y="105816"/>
                    </a:cubicBezTo>
                    <a:cubicBezTo>
                      <a:pt x="35934" y="116472"/>
                      <a:pt x="39890" y="126745"/>
                      <a:pt x="45440" y="136089"/>
                    </a:cubicBezTo>
                    <a:cubicBezTo>
                      <a:pt x="46570" y="137986"/>
                      <a:pt x="48185" y="140085"/>
                      <a:pt x="50385" y="140005"/>
                    </a:cubicBezTo>
                    <a:cubicBezTo>
                      <a:pt x="51959" y="139944"/>
                      <a:pt x="53291" y="138713"/>
                      <a:pt x="53937" y="137280"/>
                    </a:cubicBezTo>
                    <a:cubicBezTo>
                      <a:pt x="54582" y="135847"/>
                      <a:pt x="54663" y="134232"/>
                      <a:pt x="54704" y="132658"/>
                    </a:cubicBezTo>
                    <a:cubicBezTo>
                      <a:pt x="55148" y="117683"/>
                      <a:pt x="53150" y="102627"/>
                      <a:pt x="48225" y="87349"/>
                    </a:cubicBezTo>
                    <a:cubicBezTo>
                      <a:pt x="52322" y="97924"/>
                      <a:pt x="56419" y="108520"/>
                      <a:pt x="61283" y="118793"/>
                    </a:cubicBezTo>
                    <a:cubicBezTo>
                      <a:pt x="62131" y="120569"/>
                      <a:pt x="63059" y="122426"/>
                      <a:pt x="64634" y="123596"/>
                    </a:cubicBezTo>
                    <a:cubicBezTo>
                      <a:pt x="66228" y="124767"/>
                      <a:pt x="68670" y="125009"/>
                      <a:pt x="70063" y="123596"/>
                    </a:cubicBezTo>
                    <a:cubicBezTo>
                      <a:pt x="70991" y="122648"/>
                      <a:pt x="71213" y="121215"/>
                      <a:pt x="71334" y="119903"/>
                    </a:cubicBezTo>
                    <a:cubicBezTo>
                      <a:pt x="71718" y="115503"/>
                      <a:pt x="71415" y="111043"/>
                      <a:pt x="70910" y="106643"/>
                    </a:cubicBezTo>
                    <a:cubicBezTo>
                      <a:pt x="69659" y="95462"/>
                      <a:pt x="67257" y="84422"/>
                      <a:pt x="63523" y="73423"/>
                    </a:cubicBezTo>
                    <a:cubicBezTo>
                      <a:pt x="67096" y="82242"/>
                      <a:pt x="71132" y="90881"/>
                      <a:pt x="75633" y="99256"/>
                    </a:cubicBezTo>
                    <a:cubicBezTo>
                      <a:pt x="76319" y="100548"/>
                      <a:pt x="77066" y="101880"/>
                      <a:pt x="78196" y="102808"/>
                    </a:cubicBezTo>
                    <a:cubicBezTo>
                      <a:pt x="79326" y="103737"/>
                      <a:pt x="80981" y="104201"/>
                      <a:pt x="82313" y="103555"/>
                    </a:cubicBezTo>
                    <a:cubicBezTo>
                      <a:pt x="83141" y="103151"/>
                      <a:pt x="83726" y="102364"/>
                      <a:pt x="84210" y="101577"/>
                    </a:cubicBezTo>
                    <a:cubicBezTo>
                      <a:pt x="86612" y="97520"/>
                      <a:pt x="86673" y="92515"/>
                      <a:pt x="86168" y="87833"/>
                    </a:cubicBezTo>
                    <a:cubicBezTo>
                      <a:pt x="85280" y="79578"/>
                      <a:pt x="82838" y="71606"/>
                      <a:pt x="80396" y="63675"/>
                    </a:cubicBezTo>
                    <a:cubicBezTo>
                      <a:pt x="79286" y="60042"/>
                      <a:pt x="78156" y="56389"/>
                      <a:pt x="76925" y="52655"/>
                    </a:cubicBezTo>
                    <a:cubicBezTo>
                      <a:pt x="82414" y="61111"/>
                      <a:pt x="84554" y="71626"/>
                      <a:pt x="91254" y="79195"/>
                    </a:cubicBezTo>
                    <a:cubicBezTo>
                      <a:pt x="92707" y="80830"/>
                      <a:pt x="94826" y="82404"/>
                      <a:pt x="96865" y="81677"/>
                    </a:cubicBezTo>
                    <a:cubicBezTo>
                      <a:pt x="97854" y="81334"/>
                      <a:pt x="98580" y="80487"/>
                      <a:pt x="99146" y="79599"/>
                    </a:cubicBezTo>
                    <a:cubicBezTo>
                      <a:pt x="101345" y="76087"/>
                      <a:pt x="101204" y="71647"/>
                      <a:pt x="100700" y="67529"/>
                    </a:cubicBezTo>
                    <a:cubicBezTo>
                      <a:pt x="99469" y="57115"/>
                      <a:pt x="96481" y="47004"/>
                      <a:pt x="93757" y="37256"/>
                    </a:cubicBezTo>
                    <a:cubicBezTo>
                      <a:pt x="96623" y="42907"/>
                      <a:pt x="99993" y="48316"/>
                      <a:pt x="103808" y="53381"/>
                    </a:cubicBezTo>
                    <a:cubicBezTo>
                      <a:pt x="105644" y="55824"/>
                      <a:pt x="108369" y="58447"/>
                      <a:pt x="111295" y="57559"/>
                    </a:cubicBezTo>
                    <a:cubicBezTo>
                      <a:pt x="112849" y="57095"/>
                      <a:pt x="113939" y="55723"/>
                      <a:pt x="114747" y="54330"/>
                    </a:cubicBezTo>
                    <a:cubicBezTo>
                      <a:pt x="117229" y="49991"/>
                      <a:pt x="117754" y="44804"/>
                      <a:pt x="117855" y="39819"/>
                    </a:cubicBezTo>
                    <a:cubicBezTo>
                      <a:pt x="118056" y="29909"/>
                      <a:pt x="116765" y="19980"/>
                      <a:pt x="114060" y="10453"/>
                    </a:cubicBezTo>
                    <a:cubicBezTo>
                      <a:pt x="113495" y="8455"/>
                      <a:pt x="112849" y="6437"/>
                      <a:pt x="111679" y="4701"/>
                    </a:cubicBezTo>
                    <a:cubicBezTo>
                      <a:pt x="107743" y="-1172"/>
                      <a:pt x="98439" y="-1979"/>
                      <a:pt x="90225" y="47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75;p47">
                <a:extLst>
                  <a:ext uri="{FF2B5EF4-FFF2-40B4-BE49-F238E27FC236}">
                    <a16:creationId xmlns:a16="http://schemas.microsoft.com/office/drawing/2014/main" id="{025EF1E4-867B-4AE7-DDE3-414942E1E5E2}"/>
                  </a:ext>
                </a:extLst>
              </p:cNvPr>
              <p:cNvSpPr/>
              <p:nvPr/>
            </p:nvSpPr>
            <p:spPr>
              <a:xfrm>
                <a:off x="4799204" y="754373"/>
                <a:ext cx="13546" cy="45638"/>
              </a:xfrm>
              <a:custGeom>
                <a:avLst/>
                <a:gdLst/>
                <a:ahLst/>
                <a:cxnLst/>
                <a:rect l="l" t="t" r="r" b="b"/>
                <a:pathLst>
                  <a:path w="13546" h="45638" extrusionOk="0">
                    <a:moveTo>
                      <a:pt x="13029" y="45639"/>
                    </a:moveTo>
                    <a:cubicBezTo>
                      <a:pt x="12827" y="45639"/>
                      <a:pt x="12626" y="45518"/>
                      <a:pt x="12545" y="45296"/>
                    </a:cubicBezTo>
                    <a:cubicBezTo>
                      <a:pt x="7277" y="30764"/>
                      <a:pt x="3059" y="15728"/>
                      <a:pt x="12" y="591"/>
                    </a:cubicBezTo>
                    <a:cubicBezTo>
                      <a:pt x="-49" y="309"/>
                      <a:pt x="133" y="46"/>
                      <a:pt x="415" y="6"/>
                    </a:cubicBezTo>
                    <a:cubicBezTo>
                      <a:pt x="678" y="-34"/>
                      <a:pt x="960" y="127"/>
                      <a:pt x="1001" y="410"/>
                    </a:cubicBezTo>
                    <a:cubicBezTo>
                      <a:pt x="4048" y="15506"/>
                      <a:pt x="8246" y="30502"/>
                      <a:pt x="13514" y="44973"/>
                    </a:cubicBezTo>
                    <a:cubicBezTo>
                      <a:pt x="13615" y="45235"/>
                      <a:pt x="13473" y="45518"/>
                      <a:pt x="13211" y="45619"/>
                    </a:cubicBezTo>
                    <a:cubicBezTo>
                      <a:pt x="13150" y="45619"/>
                      <a:pt x="13090" y="45639"/>
                      <a:pt x="13050" y="456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76;p47">
                <a:extLst>
                  <a:ext uri="{FF2B5EF4-FFF2-40B4-BE49-F238E27FC236}">
                    <a16:creationId xmlns:a16="http://schemas.microsoft.com/office/drawing/2014/main" id="{2EB86CB6-498F-84FE-9B40-46C39A8B37E4}"/>
                  </a:ext>
                </a:extLst>
              </p:cNvPr>
              <p:cNvSpPr/>
              <p:nvPr/>
            </p:nvSpPr>
            <p:spPr>
              <a:xfrm>
                <a:off x="4772252" y="796177"/>
                <a:ext cx="10227" cy="42847"/>
              </a:xfrm>
              <a:custGeom>
                <a:avLst/>
                <a:gdLst/>
                <a:ahLst/>
                <a:cxnLst/>
                <a:rect l="l" t="t" r="r" b="b"/>
                <a:pathLst>
                  <a:path w="10227" h="42847" extrusionOk="0">
                    <a:moveTo>
                      <a:pt x="9708" y="42847"/>
                    </a:moveTo>
                    <a:cubicBezTo>
                      <a:pt x="9506" y="42847"/>
                      <a:pt x="9324" y="42726"/>
                      <a:pt x="9243" y="42524"/>
                    </a:cubicBezTo>
                    <a:cubicBezTo>
                      <a:pt x="3916" y="29083"/>
                      <a:pt x="807" y="14955"/>
                      <a:pt x="0" y="525"/>
                    </a:cubicBezTo>
                    <a:cubicBezTo>
                      <a:pt x="0" y="242"/>
                      <a:pt x="202" y="0"/>
                      <a:pt x="484" y="0"/>
                    </a:cubicBezTo>
                    <a:cubicBezTo>
                      <a:pt x="767" y="0"/>
                      <a:pt x="1009" y="202"/>
                      <a:pt x="1009" y="484"/>
                    </a:cubicBezTo>
                    <a:cubicBezTo>
                      <a:pt x="1816" y="14814"/>
                      <a:pt x="4904" y="28841"/>
                      <a:pt x="10192" y="42161"/>
                    </a:cubicBezTo>
                    <a:cubicBezTo>
                      <a:pt x="10293" y="42424"/>
                      <a:pt x="10172" y="42706"/>
                      <a:pt x="9910" y="42807"/>
                    </a:cubicBezTo>
                    <a:cubicBezTo>
                      <a:pt x="9849" y="42827"/>
                      <a:pt x="9788" y="42847"/>
                      <a:pt x="9728" y="42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2377;p47">
              <a:extLst>
                <a:ext uri="{FF2B5EF4-FFF2-40B4-BE49-F238E27FC236}">
                  <a16:creationId xmlns:a16="http://schemas.microsoft.com/office/drawing/2014/main" id="{CAE6A8D7-F50A-D3BE-F49B-F381EED1D8F9}"/>
                </a:ext>
              </a:extLst>
            </p:cNvPr>
            <p:cNvGrpSpPr/>
            <p:nvPr/>
          </p:nvGrpSpPr>
          <p:grpSpPr>
            <a:xfrm>
              <a:off x="4970548" y="678857"/>
              <a:ext cx="172367" cy="124687"/>
              <a:chOff x="4970548" y="678857"/>
              <a:chExt cx="172367" cy="124687"/>
            </a:xfrm>
          </p:grpSpPr>
          <p:sp>
            <p:nvSpPr>
              <p:cNvPr id="45" name="Google Shape;2378;p47">
                <a:extLst>
                  <a:ext uri="{FF2B5EF4-FFF2-40B4-BE49-F238E27FC236}">
                    <a16:creationId xmlns:a16="http://schemas.microsoft.com/office/drawing/2014/main" id="{C74F0F84-F7D5-99B5-D085-18A97578F3F4}"/>
                  </a:ext>
                </a:extLst>
              </p:cNvPr>
              <p:cNvSpPr/>
              <p:nvPr/>
            </p:nvSpPr>
            <p:spPr>
              <a:xfrm>
                <a:off x="4970548" y="678857"/>
                <a:ext cx="172367" cy="124687"/>
              </a:xfrm>
              <a:custGeom>
                <a:avLst/>
                <a:gdLst/>
                <a:ahLst/>
                <a:cxnLst/>
                <a:rect l="l" t="t" r="r" b="b"/>
                <a:pathLst>
                  <a:path w="172367" h="124687" extrusionOk="0">
                    <a:moveTo>
                      <a:pt x="42663" y="0"/>
                    </a:moveTo>
                    <a:cubicBezTo>
                      <a:pt x="26416" y="8477"/>
                      <a:pt x="10169" y="18810"/>
                      <a:pt x="885" y="34593"/>
                    </a:cubicBezTo>
                    <a:cubicBezTo>
                      <a:pt x="179" y="35804"/>
                      <a:pt x="-467" y="37459"/>
                      <a:pt x="461" y="38508"/>
                    </a:cubicBezTo>
                    <a:cubicBezTo>
                      <a:pt x="986" y="39114"/>
                      <a:pt x="1874" y="39275"/>
                      <a:pt x="2681" y="39275"/>
                    </a:cubicBezTo>
                    <a:cubicBezTo>
                      <a:pt x="4942" y="39235"/>
                      <a:pt x="7000" y="38084"/>
                      <a:pt x="8938" y="36934"/>
                    </a:cubicBezTo>
                    <a:cubicBezTo>
                      <a:pt x="17455" y="31888"/>
                      <a:pt x="25669" y="26358"/>
                      <a:pt x="34348" y="20505"/>
                    </a:cubicBezTo>
                    <a:cubicBezTo>
                      <a:pt x="28132" y="27610"/>
                      <a:pt x="22541" y="35259"/>
                      <a:pt x="17657" y="43312"/>
                    </a:cubicBezTo>
                    <a:cubicBezTo>
                      <a:pt x="15477" y="46924"/>
                      <a:pt x="13398" y="50719"/>
                      <a:pt x="12753" y="54896"/>
                    </a:cubicBezTo>
                    <a:cubicBezTo>
                      <a:pt x="12308" y="57803"/>
                      <a:pt x="13035" y="61435"/>
                      <a:pt x="15800" y="62465"/>
                    </a:cubicBezTo>
                    <a:cubicBezTo>
                      <a:pt x="18101" y="63333"/>
                      <a:pt x="20603" y="61960"/>
                      <a:pt x="22561" y="60467"/>
                    </a:cubicBezTo>
                    <a:cubicBezTo>
                      <a:pt x="31522" y="53665"/>
                      <a:pt x="37536" y="43796"/>
                      <a:pt x="43410" y="33644"/>
                    </a:cubicBezTo>
                    <a:cubicBezTo>
                      <a:pt x="39333" y="43513"/>
                      <a:pt x="36043" y="53806"/>
                      <a:pt x="34993" y="64443"/>
                    </a:cubicBezTo>
                    <a:cubicBezTo>
                      <a:pt x="34751" y="66925"/>
                      <a:pt x="34630" y="69529"/>
                      <a:pt x="35680" y="71789"/>
                    </a:cubicBezTo>
                    <a:cubicBezTo>
                      <a:pt x="36709" y="74049"/>
                      <a:pt x="39232" y="75826"/>
                      <a:pt x="41654" y="75200"/>
                    </a:cubicBezTo>
                    <a:cubicBezTo>
                      <a:pt x="43228" y="74796"/>
                      <a:pt x="44399" y="73525"/>
                      <a:pt x="45448" y="72273"/>
                    </a:cubicBezTo>
                    <a:cubicBezTo>
                      <a:pt x="53016" y="63151"/>
                      <a:pt x="58385" y="52212"/>
                      <a:pt x="61715" y="40284"/>
                    </a:cubicBezTo>
                    <a:cubicBezTo>
                      <a:pt x="60282" y="51163"/>
                      <a:pt x="58869" y="62344"/>
                      <a:pt x="61493" y="73000"/>
                    </a:cubicBezTo>
                    <a:cubicBezTo>
                      <a:pt x="62200" y="75826"/>
                      <a:pt x="63229" y="78671"/>
                      <a:pt x="65146" y="80851"/>
                    </a:cubicBezTo>
                    <a:cubicBezTo>
                      <a:pt x="65913" y="81719"/>
                      <a:pt x="66841" y="82486"/>
                      <a:pt x="67972" y="82708"/>
                    </a:cubicBezTo>
                    <a:cubicBezTo>
                      <a:pt x="69728" y="83071"/>
                      <a:pt x="71544" y="81981"/>
                      <a:pt x="72573" y="80508"/>
                    </a:cubicBezTo>
                    <a:cubicBezTo>
                      <a:pt x="73602" y="79035"/>
                      <a:pt x="74026" y="77238"/>
                      <a:pt x="74430" y="75482"/>
                    </a:cubicBezTo>
                    <a:cubicBezTo>
                      <a:pt x="76267" y="67490"/>
                      <a:pt x="78103" y="59478"/>
                      <a:pt x="80243" y="50275"/>
                    </a:cubicBezTo>
                    <a:cubicBezTo>
                      <a:pt x="81635" y="62404"/>
                      <a:pt x="83088" y="74534"/>
                      <a:pt x="84663" y="86643"/>
                    </a:cubicBezTo>
                    <a:cubicBezTo>
                      <a:pt x="85207" y="90821"/>
                      <a:pt x="85752" y="95039"/>
                      <a:pt x="87205" y="98995"/>
                    </a:cubicBezTo>
                    <a:cubicBezTo>
                      <a:pt x="87428" y="99600"/>
                      <a:pt x="87851" y="100327"/>
                      <a:pt x="88497" y="100267"/>
                    </a:cubicBezTo>
                    <a:cubicBezTo>
                      <a:pt x="88961" y="100226"/>
                      <a:pt x="89264" y="99782"/>
                      <a:pt x="89486" y="99378"/>
                    </a:cubicBezTo>
                    <a:cubicBezTo>
                      <a:pt x="91383" y="96008"/>
                      <a:pt x="92029" y="92113"/>
                      <a:pt x="92493" y="88278"/>
                    </a:cubicBezTo>
                    <a:cubicBezTo>
                      <a:pt x="94249" y="74251"/>
                      <a:pt x="94148" y="60002"/>
                      <a:pt x="92453" y="45875"/>
                    </a:cubicBezTo>
                    <a:cubicBezTo>
                      <a:pt x="97075" y="63353"/>
                      <a:pt x="101697" y="80831"/>
                      <a:pt x="107287" y="98026"/>
                    </a:cubicBezTo>
                    <a:cubicBezTo>
                      <a:pt x="108559" y="101921"/>
                      <a:pt x="109971" y="105978"/>
                      <a:pt x="112918" y="108824"/>
                    </a:cubicBezTo>
                    <a:cubicBezTo>
                      <a:pt x="114452" y="107976"/>
                      <a:pt x="114856" y="105978"/>
                      <a:pt x="115057" y="104242"/>
                    </a:cubicBezTo>
                    <a:cubicBezTo>
                      <a:pt x="116854" y="88904"/>
                      <a:pt x="116470" y="73303"/>
                      <a:pt x="113867" y="57540"/>
                    </a:cubicBezTo>
                    <a:cubicBezTo>
                      <a:pt x="120305" y="69912"/>
                      <a:pt x="125472" y="82930"/>
                      <a:pt x="129225" y="96351"/>
                    </a:cubicBezTo>
                    <a:cubicBezTo>
                      <a:pt x="130517" y="100973"/>
                      <a:pt x="131688" y="105696"/>
                      <a:pt x="134150" y="109813"/>
                    </a:cubicBezTo>
                    <a:cubicBezTo>
                      <a:pt x="134432" y="110297"/>
                      <a:pt x="134776" y="110782"/>
                      <a:pt x="135300" y="110983"/>
                    </a:cubicBezTo>
                    <a:cubicBezTo>
                      <a:pt x="136168" y="111326"/>
                      <a:pt x="137097" y="110701"/>
                      <a:pt x="137682" y="109994"/>
                    </a:cubicBezTo>
                    <a:cubicBezTo>
                      <a:pt x="139175" y="108198"/>
                      <a:pt x="139579" y="105776"/>
                      <a:pt x="139841" y="103455"/>
                    </a:cubicBezTo>
                    <a:cubicBezTo>
                      <a:pt x="140992" y="92900"/>
                      <a:pt x="139983" y="82102"/>
                      <a:pt x="137440" y="71870"/>
                    </a:cubicBezTo>
                    <a:cubicBezTo>
                      <a:pt x="141174" y="85109"/>
                      <a:pt x="144907" y="98369"/>
                      <a:pt x="148641" y="111609"/>
                    </a:cubicBezTo>
                    <a:cubicBezTo>
                      <a:pt x="149085" y="113203"/>
                      <a:pt x="149569" y="114838"/>
                      <a:pt x="150679" y="116069"/>
                    </a:cubicBezTo>
                    <a:cubicBezTo>
                      <a:pt x="151022" y="116453"/>
                      <a:pt x="151467" y="116796"/>
                      <a:pt x="151991" y="116856"/>
                    </a:cubicBezTo>
                    <a:cubicBezTo>
                      <a:pt x="153182" y="116978"/>
                      <a:pt x="153909" y="115585"/>
                      <a:pt x="154252" y="114455"/>
                    </a:cubicBezTo>
                    <a:cubicBezTo>
                      <a:pt x="157219" y="104384"/>
                      <a:pt x="157542" y="93526"/>
                      <a:pt x="155362" y="81880"/>
                    </a:cubicBezTo>
                    <a:cubicBezTo>
                      <a:pt x="160024" y="95080"/>
                      <a:pt x="159015" y="110055"/>
                      <a:pt x="165493" y="122467"/>
                    </a:cubicBezTo>
                    <a:cubicBezTo>
                      <a:pt x="166038" y="123517"/>
                      <a:pt x="166866" y="124687"/>
                      <a:pt x="168036" y="124687"/>
                    </a:cubicBezTo>
                    <a:cubicBezTo>
                      <a:pt x="169671" y="124687"/>
                      <a:pt x="170378" y="122669"/>
                      <a:pt x="170620" y="121054"/>
                    </a:cubicBezTo>
                    <a:cubicBezTo>
                      <a:pt x="172113" y="111488"/>
                      <a:pt x="173566" y="101558"/>
                      <a:pt x="170821" y="92294"/>
                    </a:cubicBezTo>
                    <a:cubicBezTo>
                      <a:pt x="168500" y="84504"/>
                      <a:pt x="163394" y="77864"/>
                      <a:pt x="157864" y="71910"/>
                    </a:cubicBezTo>
                    <a:cubicBezTo>
                      <a:pt x="148136" y="61435"/>
                      <a:pt x="136854" y="52535"/>
                      <a:pt x="125250" y="44200"/>
                    </a:cubicBezTo>
                    <a:cubicBezTo>
                      <a:pt x="109326" y="32756"/>
                      <a:pt x="92675" y="22322"/>
                      <a:pt x="75439" y="12977"/>
                    </a:cubicBezTo>
                    <a:cubicBezTo>
                      <a:pt x="64621" y="7104"/>
                      <a:pt x="53218" y="1554"/>
                      <a:pt x="426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79;p47">
                <a:extLst>
                  <a:ext uri="{FF2B5EF4-FFF2-40B4-BE49-F238E27FC236}">
                    <a16:creationId xmlns:a16="http://schemas.microsoft.com/office/drawing/2014/main" id="{1EB886E8-7295-93AE-47B1-29516397AA26}"/>
                  </a:ext>
                </a:extLst>
              </p:cNvPr>
              <p:cNvSpPr/>
              <p:nvPr/>
            </p:nvSpPr>
            <p:spPr>
              <a:xfrm>
                <a:off x="5073201" y="707005"/>
                <a:ext cx="7196" cy="55023"/>
              </a:xfrm>
              <a:custGeom>
                <a:avLst/>
                <a:gdLst/>
                <a:ahLst/>
                <a:cxnLst/>
                <a:rect l="l" t="t" r="r" b="b"/>
                <a:pathLst>
                  <a:path w="7196" h="55023" extrusionOk="0">
                    <a:moveTo>
                      <a:pt x="6692" y="55003"/>
                    </a:moveTo>
                    <a:cubicBezTo>
                      <a:pt x="6430" y="55003"/>
                      <a:pt x="6188" y="54781"/>
                      <a:pt x="6188" y="54519"/>
                    </a:cubicBezTo>
                    <a:cubicBezTo>
                      <a:pt x="5703" y="36456"/>
                      <a:pt x="3624" y="18312"/>
                      <a:pt x="12" y="591"/>
                    </a:cubicBezTo>
                    <a:cubicBezTo>
                      <a:pt x="-49" y="329"/>
                      <a:pt x="133" y="46"/>
                      <a:pt x="415" y="6"/>
                    </a:cubicBezTo>
                    <a:cubicBezTo>
                      <a:pt x="678" y="-34"/>
                      <a:pt x="960" y="127"/>
                      <a:pt x="1001" y="410"/>
                    </a:cubicBezTo>
                    <a:cubicBezTo>
                      <a:pt x="4634" y="18170"/>
                      <a:pt x="6712" y="36375"/>
                      <a:pt x="7197" y="54499"/>
                    </a:cubicBezTo>
                    <a:cubicBezTo>
                      <a:pt x="7197" y="54781"/>
                      <a:pt x="6975" y="55003"/>
                      <a:pt x="6712" y="55024"/>
                    </a:cubicBezTo>
                    <a:lnTo>
                      <a:pt x="6712" y="550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80;p47">
                <a:extLst>
                  <a:ext uri="{FF2B5EF4-FFF2-40B4-BE49-F238E27FC236}">
                    <a16:creationId xmlns:a16="http://schemas.microsoft.com/office/drawing/2014/main" id="{26E15378-787B-33DD-FE65-965BB0E6203B}"/>
                  </a:ext>
                </a:extLst>
              </p:cNvPr>
              <p:cNvSpPr/>
              <p:nvPr/>
            </p:nvSpPr>
            <p:spPr>
              <a:xfrm>
                <a:off x="5010948" y="684712"/>
                <a:ext cx="23390" cy="18968"/>
              </a:xfrm>
              <a:custGeom>
                <a:avLst/>
                <a:gdLst/>
                <a:ahLst/>
                <a:cxnLst/>
                <a:rect l="l" t="t" r="r" b="b"/>
                <a:pathLst>
                  <a:path w="23390" h="18968" extrusionOk="0">
                    <a:moveTo>
                      <a:pt x="506" y="18969"/>
                    </a:moveTo>
                    <a:cubicBezTo>
                      <a:pt x="365" y="18969"/>
                      <a:pt x="224" y="18908"/>
                      <a:pt x="123" y="18787"/>
                    </a:cubicBezTo>
                    <a:cubicBezTo>
                      <a:pt x="-59" y="18585"/>
                      <a:pt x="-39" y="18262"/>
                      <a:pt x="183" y="18081"/>
                    </a:cubicBezTo>
                    <a:cubicBezTo>
                      <a:pt x="7388" y="11844"/>
                      <a:pt x="14916" y="5810"/>
                      <a:pt x="22586" y="98"/>
                    </a:cubicBezTo>
                    <a:cubicBezTo>
                      <a:pt x="22808" y="-63"/>
                      <a:pt x="23131" y="-23"/>
                      <a:pt x="23292" y="199"/>
                    </a:cubicBezTo>
                    <a:cubicBezTo>
                      <a:pt x="23454" y="421"/>
                      <a:pt x="23413" y="744"/>
                      <a:pt x="23191" y="905"/>
                    </a:cubicBezTo>
                    <a:cubicBezTo>
                      <a:pt x="15542" y="6597"/>
                      <a:pt x="8014" y="12631"/>
                      <a:pt x="829" y="18848"/>
                    </a:cubicBezTo>
                    <a:cubicBezTo>
                      <a:pt x="728" y="18928"/>
                      <a:pt x="607" y="18969"/>
                      <a:pt x="506" y="189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81;p47">
                <a:extLst>
                  <a:ext uri="{FF2B5EF4-FFF2-40B4-BE49-F238E27FC236}">
                    <a16:creationId xmlns:a16="http://schemas.microsoft.com/office/drawing/2014/main" id="{D7D0801F-F9F0-3E99-76C7-EAA25F92832C}"/>
                  </a:ext>
                </a:extLst>
              </p:cNvPr>
              <p:cNvSpPr/>
              <p:nvPr/>
            </p:nvSpPr>
            <p:spPr>
              <a:xfrm>
                <a:off x="5113363" y="735666"/>
                <a:ext cx="6672" cy="33325"/>
              </a:xfrm>
              <a:custGeom>
                <a:avLst/>
                <a:gdLst/>
                <a:ahLst/>
                <a:cxnLst/>
                <a:rect l="l" t="t" r="r" b="b"/>
                <a:pathLst>
                  <a:path w="6672" h="33325" extrusionOk="0">
                    <a:moveTo>
                      <a:pt x="6168" y="33326"/>
                    </a:moveTo>
                    <a:cubicBezTo>
                      <a:pt x="5886" y="33326"/>
                      <a:pt x="5664" y="33104"/>
                      <a:pt x="5664" y="32821"/>
                    </a:cubicBezTo>
                    <a:cubicBezTo>
                      <a:pt x="5563" y="21842"/>
                      <a:pt x="3665" y="11024"/>
                      <a:pt x="33" y="671"/>
                    </a:cubicBezTo>
                    <a:cubicBezTo>
                      <a:pt x="-68" y="408"/>
                      <a:pt x="73" y="126"/>
                      <a:pt x="336" y="25"/>
                    </a:cubicBezTo>
                    <a:cubicBezTo>
                      <a:pt x="598" y="-56"/>
                      <a:pt x="881" y="65"/>
                      <a:pt x="981" y="327"/>
                    </a:cubicBezTo>
                    <a:cubicBezTo>
                      <a:pt x="4655" y="10782"/>
                      <a:pt x="6572" y="21701"/>
                      <a:pt x="6673" y="32801"/>
                    </a:cubicBezTo>
                    <a:cubicBezTo>
                      <a:pt x="6673" y="33084"/>
                      <a:pt x="6451" y="33306"/>
                      <a:pt x="6168" y="33306"/>
                    </a:cubicBezTo>
                    <a:lnTo>
                      <a:pt x="6168" y="333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2382;p47">
              <a:extLst>
                <a:ext uri="{FF2B5EF4-FFF2-40B4-BE49-F238E27FC236}">
                  <a16:creationId xmlns:a16="http://schemas.microsoft.com/office/drawing/2014/main" id="{7634A573-3A21-2C65-3FF2-DFC5AB19385D}"/>
                </a:ext>
              </a:extLst>
            </p:cNvPr>
            <p:cNvGrpSpPr/>
            <p:nvPr/>
          </p:nvGrpSpPr>
          <p:grpSpPr>
            <a:xfrm>
              <a:off x="4722543" y="464972"/>
              <a:ext cx="434665" cy="257323"/>
              <a:chOff x="4722543" y="464972"/>
              <a:chExt cx="434665" cy="257323"/>
            </a:xfrm>
          </p:grpSpPr>
          <p:grpSp>
            <p:nvGrpSpPr>
              <p:cNvPr id="26" name="Google Shape;2383;p47">
                <a:extLst>
                  <a:ext uri="{FF2B5EF4-FFF2-40B4-BE49-F238E27FC236}">
                    <a16:creationId xmlns:a16="http://schemas.microsoft.com/office/drawing/2014/main" id="{B7D3D6B1-9E51-1CF6-8C9D-37DB2E70C882}"/>
                  </a:ext>
                </a:extLst>
              </p:cNvPr>
              <p:cNvGrpSpPr/>
              <p:nvPr/>
            </p:nvGrpSpPr>
            <p:grpSpPr>
              <a:xfrm>
                <a:off x="4745857" y="476012"/>
                <a:ext cx="215504" cy="107813"/>
                <a:chOff x="4745857" y="476012"/>
                <a:chExt cx="215504" cy="107813"/>
              </a:xfrm>
            </p:grpSpPr>
            <p:sp>
              <p:nvSpPr>
                <p:cNvPr id="43" name="Google Shape;2384;p47">
                  <a:extLst>
                    <a:ext uri="{FF2B5EF4-FFF2-40B4-BE49-F238E27FC236}">
                      <a16:creationId xmlns:a16="http://schemas.microsoft.com/office/drawing/2014/main" id="{9F0BB6CA-E388-23F8-B87E-9AD0CC7E2ED4}"/>
                    </a:ext>
                  </a:extLst>
                </p:cNvPr>
                <p:cNvSpPr/>
                <p:nvPr/>
              </p:nvSpPr>
              <p:spPr>
                <a:xfrm>
                  <a:off x="4745857" y="476012"/>
                  <a:ext cx="215504" cy="107813"/>
                </a:xfrm>
                <a:custGeom>
                  <a:avLst/>
                  <a:gdLst/>
                  <a:ahLst/>
                  <a:cxnLst/>
                  <a:rect l="l" t="t" r="r" b="b"/>
                  <a:pathLst>
                    <a:path w="215504" h="107813" extrusionOk="0">
                      <a:moveTo>
                        <a:pt x="215505" y="85020"/>
                      </a:moveTo>
                      <a:cubicBezTo>
                        <a:pt x="214293" y="68914"/>
                        <a:pt x="208441" y="53192"/>
                        <a:pt x="197582" y="39992"/>
                      </a:cubicBezTo>
                      <a:cubicBezTo>
                        <a:pt x="199944" y="48853"/>
                        <a:pt x="201316" y="57975"/>
                        <a:pt x="201619" y="67118"/>
                      </a:cubicBezTo>
                      <a:cubicBezTo>
                        <a:pt x="194353" y="46693"/>
                        <a:pt x="180972" y="28488"/>
                        <a:pt x="163635" y="15471"/>
                      </a:cubicBezTo>
                      <a:cubicBezTo>
                        <a:pt x="170376" y="33090"/>
                        <a:pt x="178046" y="50346"/>
                        <a:pt x="186623" y="67138"/>
                      </a:cubicBezTo>
                      <a:cubicBezTo>
                        <a:pt x="176128" y="46733"/>
                        <a:pt x="160749" y="28892"/>
                        <a:pt x="142101" y="15511"/>
                      </a:cubicBezTo>
                      <a:cubicBezTo>
                        <a:pt x="134976" y="10405"/>
                        <a:pt x="127267" y="5884"/>
                        <a:pt x="118770" y="3765"/>
                      </a:cubicBezTo>
                      <a:cubicBezTo>
                        <a:pt x="130678" y="17570"/>
                        <a:pt x="142565" y="31375"/>
                        <a:pt x="154493" y="45139"/>
                      </a:cubicBezTo>
                      <a:cubicBezTo>
                        <a:pt x="136510" y="29962"/>
                        <a:pt x="118326" y="14643"/>
                        <a:pt x="97417" y="3846"/>
                      </a:cubicBezTo>
                      <a:cubicBezTo>
                        <a:pt x="94046" y="2110"/>
                        <a:pt x="90050" y="475"/>
                        <a:pt x="86599" y="2070"/>
                      </a:cubicBezTo>
                      <a:cubicBezTo>
                        <a:pt x="98184" y="14018"/>
                        <a:pt x="110071" y="25663"/>
                        <a:pt x="122201" y="36319"/>
                      </a:cubicBezTo>
                      <a:cubicBezTo>
                        <a:pt x="100585" y="19326"/>
                        <a:pt x="76609" y="3361"/>
                        <a:pt x="49302" y="51"/>
                      </a:cubicBezTo>
                      <a:cubicBezTo>
                        <a:pt x="47929" y="-110"/>
                        <a:pt x="46093" y="51"/>
                        <a:pt x="45750" y="1383"/>
                      </a:cubicBezTo>
                      <a:cubicBezTo>
                        <a:pt x="45427" y="2574"/>
                        <a:pt x="46618" y="3603"/>
                        <a:pt x="47647" y="4269"/>
                      </a:cubicBezTo>
                      <a:cubicBezTo>
                        <a:pt x="62219" y="13775"/>
                        <a:pt x="76790" y="23302"/>
                        <a:pt x="91100" y="32242"/>
                      </a:cubicBezTo>
                      <a:cubicBezTo>
                        <a:pt x="72169" y="23080"/>
                        <a:pt x="51825" y="16803"/>
                        <a:pt x="31017" y="13715"/>
                      </a:cubicBezTo>
                      <a:cubicBezTo>
                        <a:pt x="25830" y="12948"/>
                        <a:pt x="19714" y="12686"/>
                        <a:pt x="16223" y="16581"/>
                      </a:cubicBezTo>
                      <a:cubicBezTo>
                        <a:pt x="29745" y="22192"/>
                        <a:pt x="43631" y="26934"/>
                        <a:pt x="57758" y="30749"/>
                      </a:cubicBezTo>
                      <a:cubicBezTo>
                        <a:pt x="40644" y="24553"/>
                        <a:pt x="21652" y="23705"/>
                        <a:pt x="4053" y="28327"/>
                      </a:cubicBezTo>
                      <a:cubicBezTo>
                        <a:pt x="2095" y="28852"/>
                        <a:pt x="-327" y="30123"/>
                        <a:pt x="37" y="32121"/>
                      </a:cubicBezTo>
                      <a:cubicBezTo>
                        <a:pt x="18806" y="34018"/>
                        <a:pt x="37616" y="35572"/>
                        <a:pt x="56406" y="37611"/>
                      </a:cubicBezTo>
                      <a:cubicBezTo>
                        <a:pt x="41713" y="38882"/>
                        <a:pt x="27242" y="42677"/>
                        <a:pt x="13801" y="48772"/>
                      </a:cubicBezTo>
                      <a:cubicBezTo>
                        <a:pt x="11036" y="50023"/>
                        <a:pt x="8190" y="51496"/>
                        <a:pt x="6616" y="54100"/>
                      </a:cubicBezTo>
                      <a:cubicBezTo>
                        <a:pt x="5062" y="56704"/>
                        <a:pt x="5486" y="60700"/>
                        <a:pt x="8210" y="61991"/>
                      </a:cubicBezTo>
                      <a:cubicBezTo>
                        <a:pt x="9522" y="62617"/>
                        <a:pt x="11056" y="62496"/>
                        <a:pt x="12509" y="62355"/>
                      </a:cubicBezTo>
                      <a:cubicBezTo>
                        <a:pt x="31299" y="60538"/>
                        <a:pt x="49826" y="56138"/>
                        <a:pt x="68112" y="49700"/>
                      </a:cubicBezTo>
                      <a:cubicBezTo>
                        <a:pt x="56951" y="52768"/>
                        <a:pt x="46133" y="57087"/>
                        <a:pt x="35961" y="62577"/>
                      </a:cubicBezTo>
                      <a:cubicBezTo>
                        <a:pt x="33338" y="63989"/>
                        <a:pt x="30431" y="65927"/>
                        <a:pt x="30128" y="68914"/>
                      </a:cubicBezTo>
                      <a:cubicBezTo>
                        <a:pt x="51905" y="72244"/>
                        <a:pt x="74005" y="67420"/>
                        <a:pt x="96266" y="63283"/>
                      </a:cubicBezTo>
                      <a:cubicBezTo>
                        <a:pt x="84762" y="66411"/>
                        <a:pt x="72956" y="69721"/>
                        <a:pt x="63510" y="76987"/>
                      </a:cubicBezTo>
                      <a:cubicBezTo>
                        <a:pt x="64318" y="79489"/>
                        <a:pt x="67486" y="80196"/>
                        <a:pt x="70110" y="80398"/>
                      </a:cubicBezTo>
                      <a:cubicBezTo>
                        <a:pt x="82522" y="81306"/>
                        <a:pt x="95096" y="80115"/>
                        <a:pt x="106781" y="77814"/>
                      </a:cubicBezTo>
                      <a:cubicBezTo>
                        <a:pt x="104259" y="78157"/>
                        <a:pt x="101978" y="79873"/>
                        <a:pt x="100929" y="82194"/>
                      </a:cubicBezTo>
                      <a:cubicBezTo>
                        <a:pt x="103936" y="85443"/>
                        <a:pt x="108800" y="85968"/>
                        <a:pt x="113220" y="86230"/>
                      </a:cubicBezTo>
                      <a:cubicBezTo>
                        <a:pt x="129709" y="87199"/>
                        <a:pt x="146258" y="87401"/>
                        <a:pt x="162283" y="87118"/>
                      </a:cubicBezTo>
                      <a:cubicBezTo>
                        <a:pt x="152757" y="87300"/>
                        <a:pt x="143251" y="88087"/>
                        <a:pt x="133846" y="89480"/>
                      </a:cubicBezTo>
                      <a:cubicBezTo>
                        <a:pt x="131747" y="89783"/>
                        <a:pt x="129305" y="90388"/>
                        <a:pt x="128477" y="92326"/>
                      </a:cubicBezTo>
                      <a:cubicBezTo>
                        <a:pt x="130577" y="93960"/>
                        <a:pt x="133241" y="94667"/>
                        <a:pt x="135844" y="95313"/>
                      </a:cubicBezTo>
                      <a:cubicBezTo>
                        <a:pt x="150618" y="99026"/>
                        <a:pt x="165452" y="102598"/>
                        <a:pt x="180306" y="106009"/>
                      </a:cubicBezTo>
                      <a:cubicBezTo>
                        <a:pt x="187491" y="107664"/>
                        <a:pt x="195403" y="109178"/>
                        <a:pt x="201942" y="105747"/>
                      </a:cubicBezTo>
                      <a:cubicBezTo>
                        <a:pt x="209248" y="101892"/>
                        <a:pt x="212275" y="93173"/>
                        <a:pt x="215484" y="85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85;p47">
                  <a:extLst>
                    <a:ext uri="{FF2B5EF4-FFF2-40B4-BE49-F238E27FC236}">
                      <a16:creationId xmlns:a16="http://schemas.microsoft.com/office/drawing/2014/main" id="{34DEEF50-C84B-818D-53B1-BAD649CF9948}"/>
                    </a:ext>
                  </a:extLst>
                </p:cNvPr>
                <p:cNvSpPr/>
                <p:nvPr/>
              </p:nvSpPr>
              <p:spPr>
                <a:xfrm>
                  <a:off x="4818753" y="515003"/>
                  <a:ext cx="138609" cy="55756"/>
                </a:xfrm>
                <a:custGeom>
                  <a:avLst/>
                  <a:gdLst/>
                  <a:ahLst/>
                  <a:cxnLst/>
                  <a:rect l="l" t="t" r="r" b="b"/>
                  <a:pathLst>
                    <a:path w="138609" h="55756" extrusionOk="0">
                      <a:moveTo>
                        <a:pt x="138108" y="55757"/>
                      </a:moveTo>
                      <a:cubicBezTo>
                        <a:pt x="138007" y="55757"/>
                        <a:pt x="137886" y="55716"/>
                        <a:pt x="137805" y="55656"/>
                      </a:cubicBezTo>
                      <a:cubicBezTo>
                        <a:pt x="97541" y="25382"/>
                        <a:pt x="45934" y="12425"/>
                        <a:pt x="383" y="981"/>
                      </a:cubicBezTo>
                      <a:cubicBezTo>
                        <a:pt x="120" y="921"/>
                        <a:pt x="-61" y="638"/>
                        <a:pt x="19" y="376"/>
                      </a:cubicBezTo>
                      <a:cubicBezTo>
                        <a:pt x="80" y="114"/>
                        <a:pt x="342" y="-48"/>
                        <a:pt x="625" y="13"/>
                      </a:cubicBezTo>
                      <a:cubicBezTo>
                        <a:pt x="46257" y="11476"/>
                        <a:pt x="97965" y="24454"/>
                        <a:pt x="138410" y="54848"/>
                      </a:cubicBezTo>
                      <a:cubicBezTo>
                        <a:pt x="138632" y="55010"/>
                        <a:pt x="138673" y="55333"/>
                        <a:pt x="138511" y="55555"/>
                      </a:cubicBezTo>
                      <a:cubicBezTo>
                        <a:pt x="138410" y="55676"/>
                        <a:pt x="138269" y="55757"/>
                        <a:pt x="138108" y="5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2386;p47">
                <a:extLst>
                  <a:ext uri="{FF2B5EF4-FFF2-40B4-BE49-F238E27FC236}">
                    <a16:creationId xmlns:a16="http://schemas.microsoft.com/office/drawing/2014/main" id="{4F6D5092-35E1-FA0D-D04F-AF41B2E90F75}"/>
                  </a:ext>
                </a:extLst>
              </p:cNvPr>
              <p:cNvGrpSpPr/>
              <p:nvPr/>
            </p:nvGrpSpPr>
            <p:grpSpPr>
              <a:xfrm>
                <a:off x="4941704" y="464972"/>
                <a:ext cx="215504" cy="107813"/>
                <a:chOff x="4941704" y="464972"/>
                <a:chExt cx="215504" cy="107813"/>
              </a:xfrm>
            </p:grpSpPr>
            <p:sp>
              <p:nvSpPr>
                <p:cNvPr id="41" name="Google Shape;2387;p47">
                  <a:extLst>
                    <a:ext uri="{FF2B5EF4-FFF2-40B4-BE49-F238E27FC236}">
                      <a16:creationId xmlns:a16="http://schemas.microsoft.com/office/drawing/2014/main" id="{FDBE946A-2C53-C6E9-57A4-66953DAF1E73}"/>
                    </a:ext>
                  </a:extLst>
                </p:cNvPr>
                <p:cNvSpPr/>
                <p:nvPr/>
              </p:nvSpPr>
              <p:spPr>
                <a:xfrm>
                  <a:off x="4941704" y="464972"/>
                  <a:ext cx="215504" cy="107813"/>
                </a:xfrm>
                <a:custGeom>
                  <a:avLst/>
                  <a:gdLst/>
                  <a:ahLst/>
                  <a:cxnLst/>
                  <a:rect l="l" t="t" r="r" b="b"/>
                  <a:pathLst>
                    <a:path w="215504" h="107813" extrusionOk="0">
                      <a:moveTo>
                        <a:pt x="0" y="85020"/>
                      </a:moveTo>
                      <a:cubicBezTo>
                        <a:pt x="1211" y="68914"/>
                        <a:pt x="7064" y="53192"/>
                        <a:pt x="17922" y="39992"/>
                      </a:cubicBezTo>
                      <a:cubicBezTo>
                        <a:pt x="15561" y="48853"/>
                        <a:pt x="14188" y="57975"/>
                        <a:pt x="13886" y="67118"/>
                      </a:cubicBezTo>
                      <a:cubicBezTo>
                        <a:pt x="21151" y="46693"/>
                        <a:pt x="34532" y="28488"/>
                        <a:pt x="51869" y="15471"/>
                      </a:cubicBezTo>
                      <a:cubicBezTo>
                        <a:pt x="45128" y="33090"/>
                        <a:pt x="37459" y="50346"/>
                        <a:pt x="28881" y="67138"/>
                      </a:cubicBezTo>
                      <a:cubicBezTo>
                        <a:pt x="39376" y="46733"/>
                        <a:pt x="54755" y="28892"/>
                        <a:pt x="73404" y="15511"/>
                      </a:cubicBezTo>
                      <a:cubicBezTo>
                        <a:pt x="80528" y="10405"/>
                        <a:pt x="88238" y="5884"/>
                        <a:pt x="96735" y="3765"/>
                      </a:cubicBezTo>
                      <a:cubicBezTo>
                        <a:pt x="84827" y="17570"/>
                        <a:pt x="72939" y="31375"/>
                        <a:pt x="61012" y="45139"/>
                      </a:cubicBezTo>
                      <a:cubicBezTo>
                        <a:pt x="78994" y="29962"/>
                        <a:pt x="97179" y="14643"/>
                        <a:pt x="118088" y="3846"/>
                      </a:cubicBezTo>
                      <a:cubicBezTo>
                        <a:pt x="121458" y="2110"/>
                        <a:pt x="125454" y="475"/>
                        <a:pt x="128905" y="2070"/>
                      </a:cubicBezTo>
                      <a:cubicBezTo>
                        <a:pt x="117321" y="14018"/>
                        <a:pt x="105433" y="25663"/>
                        <a:pt x="93304" y="36319"/>
                      </a:cubicBezTo>
                      <a:cubicBezTo>
                        <a:pt x="114919" y="19326"/>
                        <a:pt x="138896" y="3361"/>
                        <a:pt x="166203" y="51"/>
                      </a:cubicBezTo>
                      <a:cubicBezTo>
                        <a:pt x="167575" y="-110"/>
                        <a:pt x="169412" y="51"/>
                        <a:pt x="169755" y="1383"/>
                      </a:cubicBezTo>
                      <a:cubicBezTo>
                        <a:pt x="170078" y="2574"/>
                        <a:pt x="168887" y="3603"/>
                        <a:pt x="167858" y="4269"/>
                      </a:cubicBezTo>
                      <a:cubicBezTo>
                        <a:pt x="153286" y="13775"/>
                        <a:pt x="138714" y="23302"/>
                        <a:pt x="124405" y="32242"/>
                      </a:cubicBezTo>
                      <a:cubicBezTo>
                        <a:pt x="143336" y="23080"/>
                        <a:pt x="163680" y="16803"/>
                        <a:pt x="184488" y="13715"/>
                      </a:cubicBezTo>
                      <a:cubicBezTo>
                        <a:pt x="189675" y="12948"/>
                        <a:pt x="195790" y="12686"/>
                        <a:pt x="199282" y="16581"/>
                      </a:cubicBezTo>
                      <a:cubicBezTo>
                        <a:pt x="185759" y="22192"/>
                        <a:pt x="171874" y="26934"/>
                        <a:pt x="157746" y="30749"/>
                      </a:cubicBezTo>
                      <a:cubicBezTo>
                        <a:pt x="174861" y="24553"/>
                        <a:pt x="193853" y="23705"/>
                        <a:pt x="211452" y="28327"/>
                      </a:cubicBezTo>
                      <a:cubicBezTo>
                        <a:pt x="213410" y="28852"/>
                        <a:pt x="215831" y="30123"/>
                        <a:pt x="215468" y="32121"/>
                      </a:cubicBezTo>
                      <a:cubicBezTo>
                        <a:pt x="196698" y="34018"/>
                        <a:pt x="177888" y="35572"/>
                        <a:pt x="159099" y="37611"/>
                      </a:cubicBezTo>
                      <a:cubicBezTo>
                        <a:pt x="173791" y="38882"/>
                        <a:pt x="188262" y="42677"/>
                        <a:pt x="201704" y="48772"/>
                      </a:cubicBezTo>
                      <a:cubicBezTo>
                        <a:pt x="204469" y="50023"/>
                        <a:pt x="207314" y="51496"/>
                        <a:pt x="208888" y="54100"/>
                      </a:cubicBezTo>
                      <a:cubicBezTo>
                        <a:pt x="210463" y="56704"/>
                        <a:pt x="210019" y="60700"/>
                        <a:pt x="207294" y="61991"/>
                      </a:cubicBezTo>
                      <a:cubicBezTo>
                        <a:pt x="205982" y="62617"/>
                        <a:pt x="204448" y="62496"/>
                        <a:pt x="202995" y="62375"/>
                      </a:cubicBezTo>
                      <a:cubicBezTo>
                        <a:pt x="184205" y="60558"/>
                        <a:pt x="165678" y="56159"/>
                        <a:pt x="147393" y="49720"/>
                      </a:cubicBezTo>
                      <a:cubicBezTo>
                        <a:pt x="158554" y="52788"/>
                        <a:pt x="169371" y="57107"/>
                        <a:pt x="179543" y="62597"/>
                      </a:cubicBezTo>
                      <a:cubicBezTo>
                        <a:pt x="182167" y="64010"/>
                        <a:pt x="185073" y="65947"/>
                        <a:pt x="185376" y="68914"/>
                      </a:cubicBezTo>
                      <a:cubicBezTo>
                        <a:pt x="163599" y="72244"/>
                        <a:pt x="141499" y="67420"/>
                        <a:pt x="119238" y="63283"/>
                      </a:cubicBezTo>
                      <a:cubicBezTo>
                        <a:pt x="130742" y="66411"/>
                        <a:pt x="142549" y="69721"/>
                        <a:pt x="151994" y="76987"/>
                      </a:cubicBezTo>
                      <a:cubicBezTo>
                        <a:pt x="151187" y="79510"/>
                        <a:pt x="148018" y="80196"/>
                        <a:pt x="145395" y="80398"/>
                      </a:cubicBezTo>
                      <a:cubicBezTo>
                        <a:pt x="132982" y="81306"/>
                        <a:pt x="120409" y="80115"/>
                        <a:pt x="108723" y="77814"/>
                      </a:cubicBezTo>
                      <a:cubicBezTo>
                        <a:pt x="111246" y="78157"/>
                        <a:pt x="113526" y="79873"/>
                        <a:pt x="114576" y="82194"/>
                      </a:cubicBezTo>
                      <a:cubicBezTo>
                        <a:pt x="111569" y="85443"/>
                        <a:pt x="106705" y="85968"/>
                        <a:pt x="102285" y="86230"/>
                      </a:cubicBezTo>
                      <a:cubicBezTo>
                        <a:pt x="85775" y="87199"/>
                        <a:pt x="69246" y="87401"/>
                        <a:pt x="53221" y="87118"/>
                      </a:cubicBezTo>
                      <a:cubicBezTo>
                        <a:pt x="62747" y="87300"/>
                        <a:pt x="72253" y="88087"/>
                        <a:pt x="81658" y="89480"/>
                      </a:cubicBezTo>
                      <a:cubicBezTo>
                        <a:pt x="83757" y="89783"/>
                        <a:pt x="86199" y="90388"/>
                        <a:pt x="87027" y="92326"/>
                      </a:cubicBezTo>
                      <a:cubicBezTo>
                        <a:pt x="84928" y="93960"/>
                        <a:pt x="82264" y="94667"/>
                        <a:pt x="79660" y="95313"/>
                      </a:cubicBezTo>
                      <a:cubicBezTo>
                        <a:pt x="64887" y="99026"/>
                        <a:pt x="50053" y="102598"/>
                        <a:pt x="35198" y="106009"/>
                      </a:cubicBezTo>
                      <a:cubicBezTo>
                        <a:pt x="28013" y="107664"/>
                        <a:pt x="20102" y="109178"/>
                        <a:pt x="13563" y="105747"/>
                      </a:cubicBezTo>
                      <a:cubicBezTo>
                        <a:pt x="6257" y="101892"/>
                        <a:pt x="3229" y="93173"/>
                        <a:pt x="20" y="850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88;p47">
                  <a:extLst>
                    <a:ext uri="{FF2B5EF4-FFF2-40B4-BE49-F238E27FC236}">
                      <a16:creationId xmlns:a16="http://schemas.microsoft.com/office/drawing/2014/main" id="{865C9F6C-CFA0-F852-23A4-B87C2BB74021}"/>
                    </a:ext>
                  </a:extLst>
                </p:cNvPr>
                <p:cNvSpPr/>
                <p:nvPr/>
              </p:nvSpPr>
              <p:spPr>
                <a:xfrm>
                  <a:off x="4945723" y="503956"/>
                  <a:ext cx="138602" cy="55763"/>
                </a:xfrm>
                <a:custGeom>
                  <a:avLst/>
                  <a:gdLst/>
                  <a:ahLst/>
                  <a:cxnLst/>
                  <a:rect l="l" t="t" r="r" b="b"/>
                  <a:pathLst>
                    <a:path w="138602" h="55763" extrusionOk="0">
                      <a:moveTo>
                        <a:pt x="502" y="55763"/>
                      </a:moveTo>
                      <a:cubicBezTo>
                        <a:pt x="340" y="55763"/>
                        <a:pt x="199" y="55703"/>
                        <a:pt x="98" y="55561"/>
                      </a:cubicBezTo>
                      <a:cubicBezTo>
                        <a:pt x="-63" y="55339"/>
                        <a:pt x="-23" y="55017"/>
                        <a:pt x="199" y="54855"/>
                      </a:cubicBezTo>
                      <a:cubicBezTo>
                        <a:pt x="40624" y="24460"/>
                        <a:pt x="92352" y="11463"/>
                        <a:pt x="137985" y="19"/>
                      </a:cubicBezTo>
                      <a:cubicBezTo>
                        <a:pt x="138267" y="-61"/>
                        <a:pt x="138530" y="120"/>
                        <a:pt x="138590" y="383"/>
                      </a:cubicBezTo>
                      <a:cubicBezTo>
                        <a:pt x="138651" y="645"/>
                        <a:pt x="138489" y="928"/>
                        <a:pt x="138227" y="988"/>
                      </a:cubicBezTo>
                      <a:cubicBezTo>
                        <a:pt x="92695" y="12411"/>
                        <a:pt x="41069" y="25368"/>
                        <a:pt x="804" y="55662"/>
                      </a:cubicBezTo>
                      <a:cubicBezTo>
                        <a:pt x="724" y="55723"/>
                        <a:pt x="603" y="55763"/>
                        <a:pt x="502" y="55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389;p47">
                <a:extLst>
                  <a:ext uri="{FF2B5EF4-FFF2-40B4-BE49-F238E27FC236}">
                    <a16:creationId xmlns:a16="http://schemas.microsoft.com/office/drawing/2014/main" id="{AE81F1C0-33E5-0497-FD9E-D0095FA7B5F8}"/>
                  </a:ext>
                </a:extLst>
              </p:cNvPr>
              <p:cNvGrpSpPr/>
              <p:nvPr/>
            </p:nvGrpSpPr>
            <p:grpSpPr>
              <a:xfrm>
                <a:off x="4820520" y="593142"/>
                <a:ext cx="171584" cy="83944"/>
                <a:chOff x="4820520" y="593142"/>
                <a:chExt cx="171584" cy="83944"/>
              </a:xfrm>
            </p:grpSpPr>
            <p:sp>
              <p:nvSpPr>
                <p:cNvPr id="38" name="Google Shape;2390;p47">
                  <a:extLst>
                    <a:ext uri="{FF2B5EF4-FFF2-40B4-BE49-F238E27FC236}">
                      <a16:creationId xmlns:a16="http://schemas.microsoft.com/office/drawing/2014/main" id="{670FD13B-F53B-AC08-1E88-8C0B1114385B}"/>
                    </a:ext>
                  </a:extLst>
                </p:cNvPr>
                <p:cNvSpPr/>
                <p:nvPr/>
              </p:nvSpPr>
              <p:spPr>
                <a:xfrm>
                  <a:off x="4820520" y="593142"/>
                  <a:ext cx="171584" cy="83944"/>
                </a:xfrm>
                <a:custGeom>
                  <a:avLst/>
                  <a:gdLst/>
                  <a:ahLst/>
                  <a:cxnLst/>
                  <a:rect l="l" t="t" r="r" b="b"/>
                  <a:pathLst>
                    <a:path w="171584" h="83944" extrusionOk="0">
                      <a:moveTo>
                        <a:pt x="154323" y="20"/>
                      </a:moveTo>
                      <a:cubicBezTo>
                        <a:pt x="116199" y="61"/>
                        <a:pt x="79083" y="7730"/>
                        <a:pt x="46004" y="22423"/>
                      </a:cubicBezTo>
                      <a:cubicBezTo>
                        <a:pt x="33693" y="27892"/>
                        <a:pt x="21745" y="34451"/>
                        <a:pt x="12885" y="44078"/>
                      </a:cubicBezTo>
                      <a:cubicBezTo>
                        <a:pt x="4025" y="53705"/>
                        <a:pt x="-1526" y="66804"/>
                        <a:pt x="371" y="80508"/>
                      </a:cubicBezTo>
                      <a:cubicBezTo>
                        <a:pt x="553" y="81880"/>
                        <a:pt x="1138" y="83576"/>
                        <a:pt x="2551" y="83898"/>
                      </a:cubicBezTo>
                      <a:cubicBezTo>
                        <a:pt x="3903" y="84201"/>
                        <a:pt x="4852" y="82950"/>
                        <a:pt x="5437" y="81840"/>
                      </a:cubicBezTo>
                      <a:cubicBezTo>
                        <a:pt x="9433" y="74251"/>
                        <a:pt x="12602" y="66219"/>
                        <a:pt x="15266" y="57278"/>
                      </a:cubicBezTo>
                      <a:cubicBezTo>
                        <a:pt x="13692" y="63797"/>
                        <a:pt x="13349" y="70740"/>
                        <a:pt x="14217" y="77662"/>
                      </a:cubicBezTo>
                      <a:cubicBezTo>
                        <a:pt x="14479" y="79761"/>
                        <a:pt x="15246" y="82304"/>
                        <a:pt x="17365" y="83051"/>
                      </a:cubicBezTo>
                      <a:cubicBezTo>
                        <a:pt x="19242" y="83697"/>
                        <a:pt x="20998" y="82466"/>
                        <a:pt x="22209" y="81154"/>
                      </a:cubicBezTo>
                      <a:cubicBezTo>
                        <a:pt x="29434" y="73262"/>
                        <a:pt x="29636" y="61112"/>
                        <a:pt x="34157" y="50597"/>
                      </a:cubicBezTo>
                      <a:cubicBezTo>
                        <a:pt x="32542" y="57621"/>
                        <a:pt x="31674" y="64866"/>
                        <a:pt x="31594" y="72233"/>
                      </a:cubicBezTo>
                      <a:cubicBezTo>
                        <a:pt x="31574" y="74211"/>
                        <a:pt x="31977" y="76734"/>
                        <a:pt x="33955" y="77521"/>
                      </a:cubicBezTo>
                      <a:cubicBezTo>
                        <a:pt x="35973" y="78328"/>
                        <a:pt x="37749" y="76592"/>
                        <a:pt x="38839" y="75018"/>
                      </a:cubicBezTo>
                      <a:cubicBezTo>
                        <a:pt x="46448" y="64079"/>
                        <a:pt x="52664" y="52151"/>
                        <a:pt x="57488" y="38730"/>
                      </a:cubicBezTo>
                      <a:cubicBezTo>
                        <a:pt x="53795" y="47489"/>
                        <a:pt x="51756" y="57056"/>
                        <a:pt x="51494" y="66864"/>
                      </a:cubicBezTo>
                      <a:cubicBezTo>
                        <a:pt x="51433" y="68863"/>
                        <a:pt x="51675" y="71284"/>
                        <a:pt x="53492" y="72495"/>
                      </a:cubicBezTo>
                      <a:cubicBezTo>
                        <a:pt x="54784" y="73363"/>
                        <a:pt x="56499" y="73262"/>
                        <a:pt x="57730" y="72637"/>
                      </a:cubicBezTo>
                      <a:cubicBezTo>
                        <a:pt x="58981" y="71991"/>
                        <a:pt x="59869" y="70901"/>
                        <a:pt x="60697" y="69811"/>
                      </a:cubicBezTo>
                      <a:cubicBezTo>
                        <a:pt x="68669" y="59478"/>
                        <a:pt x="74704" y="47691"/>
                        <a:pt x="78498" y="34048"/>
                      </a:cubicBezTo>
                      <a:cubicBezTo>
                        <a:pt x="76419" y="43897"/>
                        <a:pt x="74340" y="53766"/>
                        <a:pt x="73049" y="63817"/>
                      </a:cubicBezTo>
                      <a:cubicBezTo>
                        <a:pt x="72827" y="65573"/>
                        <a:pt x="72625" y="67409"/>
                        <a:pt x="73311" y="69145"/>
                      </a:cubicBezTo>
                      <a:cubicBezTo>
                        <a:pt x="73997" y="70901"/>
                        <a:pt x="75854" y="72495"/>
                        <a:pt x="77670" y="72294"/>
                      </a:cubicBezTo>
                      <a:cubicBezTo>
                        <a:pt x="78901" y="72152"/>
                        <a:pt x="79810" y="71284"/>
                        <a:pt x="80577" y="70417"/>
                      </a:cubicBezTo>
                      <a:cubicBezTo>
                        <a:pt x="83120" y="67530"/>
                        <a:pt x="85138" y="64200"/>
                        <a:pt x="86974" y="60810"/>
                      </a:cubicBezTo>
                      <a:cubicBezTo>
                        <a:pt x="91637" y="52192"/>
                        <a:pt x="95310" y="42989"/>
                        <a:pt x="97893" y="33039"/>
                      </a:cubicBezTo>
                      <a:cubicBezTo>
                        <a:pt x="96279" y="41334"/>
                        <a:pt x="95148" y="49770"/>
                        <a:pt x="94523" y="58307"/>
                      </a:cubicBezTo>
                      <a:cubicBezTo>
                        <a:pt x="94422" y="59619"/>
                        <a:pt x="94341" y="60991"/>
                        <a:pt x="94785" y="62303"/>
                      </a:cubicBezTo>
                      <a:cubicBezTo>
                        <a:pt x="95229" y="63615"/>
                        <a:pt x="96319" y="64907"/>
                        <a:pt x="97711" y="65210"/>
                      </a:cubicBezTo>
                      <a:cubicBezTo>
                        <a:pt x="98600" y="65411"/>
                        <a:pt x="99468" y="65210"/>
                        <a:pt x="100254" y="64907"/>
                      </a:cubicBezTo>
                      <a:cubicBezTo>
                        <a:pt x="104251" y="63433"/>
                        <a:pt x="106854" y="59922"/>
                        <a:pt x="108812" y="56329"/>
                      </a:cubicBezTo>
                      <a:cubicBezTo>
                        <a:pt x="112283" y="49992"/>
                        <a:pt x="114362" y="42928"/>
                        <a:pt x="116421" y="35905"/>
                      </a:cubicBezTo>
                      <a:cubicBezTo>
                        <a:pt x="117369" y="32696"/>
                        <a:pt x="118318" y="29466"/>
                        <a:pt x="119226" y="26116"/>
                      </a:cubicBezTo>
                      <a:cubicBezTo>
                        <a:pt x="119347" y="35279"/>
                        <a:pt x="115734" y="43957"/>
                        <a:pt x="117289" y="53161"/>
                      </a:cubicBezTo>
                      <a:cubicBezTo>
                        <a:pt x="117632" y="55138"/>
                        <a:pt x="118540" y="57500"/>
                        <a:pt x="120558" y="58166"/>
                      </a:cubicBezTo>
                      <a:cubicBezTo>
                        <a:pt x="121527" y="58489"/>
                        <a:pt x="122556" y="58327"/>
                        <a:pt x="123444" y="58025"/>
                      </a:cubicBezTo>
                      <a:cubicBezTo>
                        <a:pt x="126996" y="56814"/>
                        <a:pt x="129136" y="53584"/>
                        <a:pt x="130831" y="50396"/>
                      </a:cubicBezTo>
                      <a:cubicBezTo>
                        <a:pt x="135130" y="42323"/>
                        <a:pt x="137875" y="33442"/>
                        <a:pt x="140619" y="24986"/>
                      </a:cubicBezTo>
                      <a:cubicBezTo>
                        <a:pt x="140054" y="30637"/>
                        <a:pt x="140014" y="36409"/>
                        <a:pt x="140519" y="42201"/>
                      </a:cubicBezTo>
                      <a:cubicBezTo>
                        <a:pt x="140761" y="44987"/>
                        <a:pt x="141628" y="48418"/>
                        <a:pt x="144434" y="49487"/>
                      </a:cubicBezTo>
                      <a:cubicBezTo>
                        <a:pt x="145907" y="50052"/>
                        <a:pt x="147502" y="49730"/>
                        <a:pt x="148854" y="49205"/>
                      </a:cubicBezTo>
                      <a:cubicBezTo>
                        <a:pt x="153052" y="47570"/>
                        <a:pt x="156120" y="44220"/>
                        <a:pt x="158723" y="40748"/>
                      </a:cubicBezTo>
                      <a:cubicBezTo>
                        <a:pt x="163910" y="33866"/>
                        <a:pt x="167906" y="26096"/>
                        <a:pt x="170570" y="17801"/>
                      </a:cubicBezTo>
                      <a:cubicBezTo>
                        <a:pt x="171135" y="16065"/>
                        <a:pt x="171640" y="14249"/>
                        <a:pt x="171579" y="12372"/>
                      </a:cubicBezTo>
                      <a:cubicBezTo>
                        <a:pt x="171398" y="5954"/>
                        <a:pt x="164314" y="0"/>
                        <a:pt x="15426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91;p47">
                  <a:extLst>
                    <a:ext uri="{FF2B5EF4-FFF2-40B4-BE49-F238E27FC236}">
                      <a16:creationId xmlns:a16="http://schemas.microsoft.com/office/drawing/2014/main" id="{D9C31CB8-E263-DFED-EDB2-BFC87477CA78}"/>
                    </a:ext>
                  </a:extLst>
                </p:cNvPr>
                <p:cNvSpPr/>
                <p:nvPr/>
              </p:nvSpPr>
              <p:spPr>
                <a:xfrm>
                  <a:off x="4904415" y="597737"/>
                  <a:ext cx="13601" cy="39806"/>
                </a:xfrm>
                <a:custGeom>
                  <a:avLst/>
                  <a:gdLst/>
                  <a:ahLst/>
                  <a:cxnLst/>
                  <a:rect l="l" t="t" r="r" b="b"/>
                  <a:pathLst>
                    <a:path w="13601" h="39806" extrusionOk="0">
                      <a:moveTo>
                        <a:pt x="516" y="39786"/>
                      </a:moveTo>
                      <a:cubicBezTo>
                        <a:pt x="516" y="39786"/>
                        <a:pt x="436" y="39786"/>
                        <a:pt x="395" y="39786"/>
                      </a:cubicBezTo>
                      <a:cubicBezTo>
                        <a:pt x="133" y="39726"/>
                        <a:pt x="-49" y="39443"/>
                        <a:pt x="12" y="39181"/>
                      </a:cubicBezTo>
                      <a:cubicBezTo>
                        <a:pt x="3140" y="25861"/>
                        <a:pt x="7399" y="12782"/>
                        <a:pt x="12626" y="310"/>
                      </a:cubicBezTo>
                      <a:cubicBezTo>
                        <a:pt x="12727" y="47"/>
                        <a:pt x="13030" y="-74"/>
                        <a:pt x="13292" y="47"/>
                      </a:cubicBezTo>
                      <a:cubicBezTo>
                        <a:pt x="13554" y="148"/>
                        <a:pt x="13675" y="451"/>
                        <a:pt x="13554" y="713"/>
                      </a:cubicBezTo>
                      <a:cubicBezTo>
                        <a:pt x="8347" y="13125"/>
                        <a:pt x="4109" y="26163"/>
                        <a:pt x="1001" y="39423"/>
                      </a:cubicBezTo>
                      <a:cubicBezTo>
                        <a:pt x="940" y="39665"/>
                        <a:pt x="738" y="39807"/>
                        <a:pt x="516" y="39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92;p47">
                  <a:extLst>
                    <a:ext uri="{FF2B5EF4-FFF2-40B4-BE49-F238E27FC236}">
                      <a16:creationId xmlns:a16="http://schemas.microsoft.com/office/drawing/2014/main" id="{D1635568-AE9A-B3FE-2C88-F8D4340FCBE6}"/>
                    </a:ext>
                  </a:extLst>
                </p:cNvPr>
                <p:cNvSpPr/>
                <p:nvPr/>
              </p:nvSpPr>
              <p:spPr>
                <a:xfrm>
                  <a:off x="4860221" y="611695"/>
                  <a:ext cx="14814" cy="35898"/>
                </a:xfrm>
                <a:custGeom>
                  <a:avLst/>
                  <a:gdLst/>
                  <a:ahLst/>
                  <a:cxnLst/>
                  <a:rect l="l" t="t" r="r" b="b"/>
                  <a:pathLst>
                    <a:path w="14814" h="35898" extrusionOk="0">
                      <a:moveTo>
                        <a:pt x="511" y="35899"/>
                      </a:moveTo>
                      <a:cubicBezTo>
                        <a:pt x="511" y="35899"/>
                        <a:pt x="450" y="35899"/>
                        <a:pt x="410" y="35899"/>
                      </a:cubicBezTo>
                      <a:cubicBezTo>
                        <a:pt x="127" y="35838"/>
                        <a:pt x="-34" y="35576"/>
                        <a:pt x="6" y="35314"/>
                      </a:cubicBezTo>
                      <a:cubicBezTo>
                        <a:pt x="2549" y="22720"/>
                        <a:pt x="7211" y="10913"/>
                        <a:pt x="13892" y="237"/>
                      </a:cubicBezTo>
                      <a:cubicBezTo>
                        <a:pt x="14033" y="-6"/>
                        <a:pt x="14356" y="-66"/>
                        <a:pt x="14578" y="75"/>
                      </a:cubicBezTo>
                      <a:cubicBezTo>
                        <a:pt x="14820" y="216"/>
                        <a:pt x="14881" y="539"/>
                        <a:pt x="14739" y="761"/>
                      </a:cubicBezTo>
                      <a:cubicBezTo>
                        <a:pt x="8119" y="11337"/>
                        <a:pt x="3498" y="23023"/>
                        <a:pt x="975" y="35495"/>
                      </a:cubicBezTo>
                      <a:cubicBezTo>
                        <a:pt x="935" y="35738"/>
                        <a:pt x="713" y="35899"/>
                        <a:pt x="470" y="358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393;p47">
                <a:extLst>
                  <a:ext uri="{FF2B5EF4-FFF2-40B4-BE49-F238E27FC236}">
                    <a16:creationId xmlns:a16="http://schemas.microsoft.com/office/drawing/2014/main" id="{D2B138F2-0C0C-EE35-AC51-869424D1E52E}"/>
                  </a:ext>
                </a:extLst>
              </p:cNvPr>
              <p:cNvGrpSpPr/>
              <p:nvPr/>
            </p:nvGrpSpPr>
            <p:grpSpPr>
              <a:xfrm>
                <a:off x="4722543" y="553724"/>
                <a:ext cx="183236" cy="147680"/>
                <a:chOff x="4722543" y="553724"/>
                <a:chExt cx="183236" cy="147680"/>
              </a:xfrm>
            </p:grpSpPr>
            <p:sp>
              <p:nvSpPr>
                <p:cNvPr id="36" name="Google Shape;2394;p47">
                  <a:extLst>
                    <a:ext uri="{FF2B5EF4-FFF2-40B4-BE49-F238E27FC236}">
                      <a16:creationId xmlns:a16="http://schemas.microsoft.com/office/drawing/2014/main" id="{1396A618-A49B-432A-021E-9F1CC63BCA13}"/>
                    </a:ext>
                  </a:extLst>
                </p:cNvPr>
                <p:cNvSpPr/>
                <p:nvPr/>
              </p:nvSpPr>
              <p:spPr>
                <a:xfrm>
                  <a:off x="4722543" y="553724"/>
                  <a:ext cx="182434" cy="147680"/>
                </a:xfrm>
                <a:custGeom>
                  <a:avLst/>
                  <a:gdLst/>
                  <a:ahLst/>
                  <a:cxnLst/>
                  <a:rect l="l" t="t" r="r" b="b"/>
                  <a:pathLst>
                    <a:path w="182434" h="147680" extrusionOk="0">
                      <a:moveTo>
                        <a:pt x="182288" y="47208"/>
                      </a:moveTo>
                      <a:cubicBezTo>
                        <a:pt x="180028" y="53344"/>
                        <a:pt x="177323" y="59297"/>
                        <a:pt x="174195" y="65029"/>
                      </a:cubicBezTo>
                      <a:cubicBezTo>
                        <a:pt x="173266" y="66725"/>
                        <a:pt x="171369" y="68642"/>
                        <a:pt x="169775" y="67552"/>
                      </a:cubicBezTo>
                      <a:cubicBezTo>
                        <a:pt x="168988" y="67027"/>
                        <a:pt x="168786" y="65978"/>
                        <a:pt x="168645" y="65049"/>
                      </a:cubicBezTo>
                      <a:cubicBezTo>
                        <a:pt x="167736" y="58833"/>
                        <a:pt x="167474" y="52536"/>
                        <a:pt x="167858" y="46280"/>
                      </a:cubicBezTo>
                      <a:cubicBezTo>
                        <a:pt x="165415" y="55160"/>
                        <a:pt x="161238" y="63536"/>
                        <a:pt x="155647" y="70842"/>
                      </a:cubicBezTo>
                      <a:cubicBezTo>
                        <a:pt x="154194" y="72719"/>
                        <a:pt x="151449" y="74656"/>
                        <a:pt x="149774" y="72981"/>
                      </a:cubicBezTo>
                      <a:cubicBezTo>
                        <a:pt x="149169" y="72376"/>
                        <a:pt x="148987" y="71508"/>
                        <a:pt x="148825" y="70660"/>
                      </a:cubicBezTo>
                      <a:cubicBezTo>
                        <a:pt x="147776" y="64666"/>
                        <a:pt x="147756" y="58490"/>
                        <a:pt x="148785" y="52496"/>
                      </a:cubicBezTo>
                      <a:cubicBezTo>
                        <a:pt x="147029" y="63960"/>
                        <a:pt x="142004" y="74919"/>
                        <a:pt x="134476" y="83738"/>
                      </a:cubicBezTo>
                      <a:cubicBezTo>
                        <a:pt x="134213" y="84041"/>
                        <a:pt x="133911" y="84364"/>
                        <a:pt x="133527" y="84445"/>
                      </a:cubicBezTo>
                      <a:cubicBezTo>
                        <a:pt x="132760" y="84586"/>
                        <a:pt x="132195" y="83779"/>
                        <a:pt x="131852" y="83093"/>
                      </a:cubicBezTo>
                      <a:cubicBezTo>
                        <a:pt x="127472" y="74010"/>
                        <a:pt x="126080" y="63536"/>
                        <a:pt x="127634" y="54272"/>
                      </a:cubicBezTo>
                      <a:cubicBezTo>
                        <a:pt x="123557" y="67431"/>
                        <a:pt x="119400" y="80792"/>
                        <a:pt x="111609" y="92154"/>
                      </a:cubicBezTo>
                      <a:cubicBezTo>
                        <a:pt x="110802" y="93325"/>
                        <a:pt x="109571" y="94617"/>
                        <a:pt x="108218" y="94213"/>
                      </a:cubicBezTo>
                      <a:cubicBezTo>
                        <a:pt x="107391" y="93971"/>
                        <a:pt x="106866" y="93164"/>
                        <a:pt x="106442" y="92397"/>
                      </a:cubicBezTo>
                      <a:cubicBezTo>
                        <a:pt x="101215" y="82951"/>
                        <a:pt x="99278" y="71730"/>
                        <a:pt x="100246" y="61538"/>
                      </a:cubicBezTo>
                      <a:cubicBezTo>
                        <a:pt x="96391" y="77320"/>
                        <a:pt x="91810" y="92921"/>
                        <a:pt x="86502" y="108260"/>
                      </a:cubicBezTo>
                      <a:cubicBezTo>
                        <a:pt x="85533" y="111086"/>
                        <a:pt x="83858" y="114416"/>
                        <a:pt x="80871" y="114496"/>
                      </a:cubicBezTo>
                      <a:cubicBezTo>
                        <a:pt x="77481" y="114597"/>
                        <a:pt x="75745" y="110541"/>
                        <a:pt x="75079" y="107231"/>
                      </a:cubicBezTo>
                      <a:cubicBezTo>
                        <a:pt x="72677" y="95323"/>
                        <a:pt x="72233" y="83012"/>
                        <a:pt x="72576" y="70398"/>
                      </a:cubicBezTo>
                      <a:cubicBezTo>
                        <a:pt x="67107" y="89389"/>
                        <a:pt x="61294" y="108260"/>
                        <a:pt x="55098" y="127030"/>
                      </a:cubicBezTo>
                      <a:cubicBezTo>
                        <a:pt x="54674" y="128321"/>
                        <a:pt x="54230" y="129653"/>
                        <a:pt x="53282" y="130622"/>
                      </a:cubicBezTo>
                      <a:cubicBezTo>
                        <a:pt x="52333" y="131611"/>
                        <a:pt x="50759" y="132116"/>
                        <a:pt x="49588" y="131430"/>
                      </a:cubicBezTo>
                      <a:cubicBezTo>
                        <a:pt x="48458" y="130763"/>
                        <a:pt x="48115" y="129331"/>
                        <a:pt x="47893" y="128039"/>
                      </a:cubicBezTo>
                      <a:cubicBezTo>
                        <a:pt x="45592" y="114456"/>
                        <a:pt x="46077" y="100429"/>
                        <a:pt x="48256" y="86665"/>
                      </a:cubicBezTo>
                      <a:cubicBezTo>
                        <a:pt x="43211" y="104768"/>
                        <a:pt x="38145" y="122872"/>
                        <a:pt x="33099" y="140976"/>
                      </a:cubicBezTo>
                      <a:cubicBezTo>
                        <a:pt x="32474" y="143236"/>
                        <a:pt x="31767" y="145618"/>
                        <a:pt x="30011" y="147192"/>
                      </a:cubicBezTo>
                      <a:cubicBezTo>
                        <a:pt x="29709" y="147454"/>
                        <a:pt x="29345" y="147717"/>
                        <a:pt x="28942" y="147676"/>
                      </a:cubicBezTo>
                      <a:cubicBezTo>
                        <a:pt x="28255" y="147596"/>
                        <a:pt x="27973" y="146788"/>
                        <a:pt x="27852" y="146102"/>
                      </a:cubicBezTo>
                      <a:cubicBezTo>
                        <a:pt x="24542" y="128221"/>
                        <a:pt x="27327" y="109269"/>
                        <a:pt x="35118" y="93083"/>
                      </a:cubicBezTo>
                      <a:cubicBezTo>
                        <a:pt x="29507" y="102690"/>
                        <a:pt x="23896" y="112317"/>
                        <a:pt x="18265" y="121924"/>
                      </a:cubicBezTo>
                      <a:cubicBezTo>
                        <a:pt x="17498" y="123235"/>
                        <a:pt x="16711" y="124567"/>
                        <a:pt x="15520" y="125516"/>
                      </a:cubicBezTo>
                      <a:cubicBezTo>
                        <a:pt x="14329" y="126465"/>
                        <a:pt x="12654" y="126929"/>
                        <a:pt x="11282" y="126283"/>
                      </a:cubicBezTo>
                      <a:cubicBezTo>
                        <a:pt x="12412" y="113245"/>
                        <a:pt x="17841" y="100591"/>
                        <a:pt x="25874" y="90298"/>
                      </a:cubicBezTo>
                      <a:cubicBezTo>
                        <a:pt x="20768" y="95343"/>
                        <a:pt x="14975" y="99703"/>
                        <a:pt x="8719" y="103214"/>
                      </a:cubicBezTo>
                      <a:cubicBezTo>
                        <a:pt x="5994" y="104748"/>
                        <a:pt x="2260" y="106020"/>
                        <a:pt x="0" y="103860"/>
                      </a:cubicBezTo>
                      <a:cubicBezTo>
                        <a:pt x="7346" y="82951"/>
                        <a:pt x="25208" y="67189"/>
                        <a:pt x="44301" y="56189"/>
                      </a:cubicBezTo>
                      <a:cubicBezTo>
                        <a:pt x="35723" y="60246"/>
                        <a:pt x="26298" y="62527"/>
                        <a:pt x="16812" y="62829"/>
                      </a:cubicBezTo>
                      <a:cubicBezTo>
                        <a:pt x="34835" y="44584"/>
                        <a:pt x="60769" y="34473"/>
                        <a:pt x="85897" y="35220"/>
                      </a:cubicBezTo>
                      <a:cubicBezTo>
                        <a:pt x="69206" y="33504"/>
                        <a:pt x="52656" y="38913"/>
                        <a:pt x="35905" y="39781"/>
                      </a:cubicBezTo>
                      <a:cubicBezTo>
                        <a:pt x="34492" y="39862"/>
                        <a:pt x="32797" y="39761"/>
                        <a:pt x="32050" y="38550"/>
                      </a:cubicBezTo>
                      <a:cubicBezTo>
                        <a:pt x="36167" y="34998"/>
                        <a:pt x="41273" y="32778"/>
                        <a:pt x="46460" y="31163"/>
                      </a:cubicBezTo>
                      <a:cubicBezTo>
                        <a:pt x="67530" y="24624"/>
                        <a:pt x="90397" y="27772"/>
                        <a:pt x="110963" y="34029"/>
                      </a:cubicBezTo>
                      <a:cubicBezTo>
                        <a:pt x="100186" y="24301"/>
                        <a:pt x="85412" y="20406"/>
                        <a:pt x="73242" y="12494"/>
                      </a:cubicBezTo>
                      <a:cubicBezTo>
                        <a:pt x="71628" y="11445"/>
                        <a:pt x="69872" y="9628"/>
                        <a:pt x="70719" y="7913"/>
                      </a:cubicBezTo>
                      <a:cubicBezTo>
                        <a:pt x="71224" y="6884"/>
                        <a:pt x="72455" y="6480"/>
                        <a:pt x="73585" y="6298"/>
                      </a:cubicBezTo>
                      <a:cubicBezTo>
                        <a:pt x="78409" y="5471"/>
                        <a:pt x="83313" y="6783"/>
                        <a:pt x="87955" y="8296"/>
                      </a:cubicBezTo>
                      <a:cubicBezTo>
                        <a:pt x="105615" y="14008"/>
                        <a:pt x="122366" y="22545"/>
                        <a:pt x="137382" y="32818"/>
                      </a:cubicBezTo>
                      <a:cubicBezTo>
                        <a:pt x="129087" y="25270"/>
                        <a:pt x="121963" y="16430"/>
                        <a:pt x="116332" y="6722"/>
                      </a:cubicBezTo>
                      <a:cubicBezTo>
                        <a:pt x="115242" y="4845"/>
                        <a:pt x="114293" y="2201"/>
                        <a:pt x="115888" y="728"/>
                      </a:cubicBezTo>
                      <a:cubicBezTo>
                        <a:pt x="117179" y="-463"/>
                        <a:pt x="119238" y="22"/>
                        <a:pt x="120873" y="667"/>
                      </a:cubicBezTo>
                      <a:cubicBezTo>
                        <a:pt x="137382" y="7106"/>
                        <a:pt x="149754" y="20870"/>
                        <a:pt x="161238" y="33343"/>
                      </a:cubicBezTo>
                      <a:cubicBezTo>
                        <a:pt x="159118" y="28842"/>
                        <a:pt x="156031" y="24907"/>
                        <a:pt x="153427" y="20648"/>
                      </a:cubicBezTo>
                      <a:cubicBezTo>
                        <a:pt x="150824" y="16390"/>
                        <a:pt x="148725" y="11626"/>
                        <a:pt x="148926" y="6662"/>
                      </a:cubicBezTo>
                      <a:cubicBezTo>
                        <a:pt x="148947" y="5955"/>
                        <a:pt x="149047" y="5188"/>
                        <a:pt x="149512" y="4643"/>
                      </a:cubicBezTo>
                      <a:cubicBezTo>
                        <a:pt x="150521" y="3412"/>
                        <a:pt x="152479" y="3917"/>
                        <a:pt x="153891" y="4643"/>
                      </a:cubicBezTo>
                      <a:cubicBezTo>
                        <a:pt x="159744" y="7671"/>
                        <a:pt x="164225" y="12777"/>
                        <a:pt x="168120" y="18105"/>
                      </a:cubicBezTo>
                      <a:cubicBezTo>
                        <a:pt x="172903" y="24684"/>
                        <a:pt x="177000" y="31769"/>
                        <a:pt x="180270" y="39216"/>
                      </a:cubicBezTo>
                      <a:cubicBezTo>
                        <a:pt x="181521" y="42062"/>
                        <a:pt x="182954" y="45291"/>
                        <a:pt x="182248" y="472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95;p47">
                  <a:extLst>
                    <a:ext uri="{FF2B5EF4-FFF2-40B4-BE49-F238E27FC236}">
                      <a16:creationId xmlns:a16="http://schemas.microsoft.com/office/drawing/2014/main" id="{156EBE84-4762-5C4C-1CC2-43CBC808BEAA}"/>
                    </a:ext>
                  </a:extLst>
                </p:cNvPr>
                <p:cNvSpPr/>
                <p:nvPr/>
              </p:nvSpPr>
              <p:spPr>
                <a:xfrm>
                  <a:off x="4769001" y="593202"/>
                  <a:ext cx="136778" cy="35743"/>
                </a:xfrm>
                <a:custGeom>
                  <a:avLst/>
                  <a:gdLst/>
                  <a:ahLst/>
                  <a:cxnLst/>
                  <a:rect l="l" t="t" r="r" b="b"/>
                  <a:pathLst>
                    <a:path w="136778" h="35743" extrusionOk="0">
                      <a:moveTo>
                        <a:pt x="506" y="35744"/>
                      </a:moveTo>
                      <a:cubicBezTo>
                        <a:pt x="365" y="35744"/>
                        <a:pt x="224" y="35683"/>
                        <a:pt x="123" y="35562"/>
                      </a:cubicBezTo>
                      <a:cubicBezTo>
                        <a:pt x="-59" y="35360"/>
                        <a:pt x="-39" y="35038"/>
                        <a:pt x="183" y="34856"/>
                      </a:cubicBezTo>
                      <a:cubicBezTo>
                        <a:pt x="36754" y="3553"/>
                        <a:pt x="90217" y="-7931"/>
                        <a:pt x="136415" y="5591"/>
                      </a:cubicBezTo>
                      <a:cubicBezTo>
                        <a:pt x="136677" y="5672"/>
                        <a:pt x="136839" y="5955"/>
                        <a:pt x="136758" y="6217"/>
                      </a:cubicBezTo>
                      <a:cubicBezTo>
                        <a:pt x="136677" y="6479"/>
                        <a:pt x="136395" y="6641"/>
                        <a:pt x="136132" y="6560"/>
                      </a:cubicBezTo>
                      <a:cubicBezTo>
                        <a:pt x="90257" y="-6861"/>
                        <a:pt x="37158" y="4542"/>
                        <a:pt x="849" y="35623"/>
                      </a:cubicBezTo>
                      <a:cubicBezTo>
                        <a:pt x="748" y="35704"/>
                        <a:pt x="647" y="35744"/>
                        <a:pt x="526" y="357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2396;p47">
                <a:extLst>
                  <a:ext uri="{FF2B5EF4-FFF2-40B4-BE49-F238E27FC236}">
                    <a16:creationId xmlns:a16="http://schemas.microsoft.com/office/drawing/2014/main" id="{9AC0E4A7-4A05-7645-4C53-640358DF4DCA}"/>
                  </a:ext>
                </a:extLst>
              </p:cNvPr>
              <p:cNvGrpSpPr/>
              <p:nvPr/>
            </p:nvGrpSpPr>
            <p:grpSpPr>
              <a:xfrm>
                <a:off x="5013976" y="558856"/>
                <a:ext cx="139310" cy="163439"/>
                <a:chOff x="5013976" y="558856"/>
                <a:chExt cx="139310" cy="163439"/>
              </a:xfrm>
            </p:grpSpPr>
            <p:sp>
              <p:nvSpPr>
                <p:cNvPr id="34" name="Google Shape;2397;p47">
                  <a:extLst>
                    <a:ext uri="{FF2B5EF4-FFF2-40B4-BE49-F238E27FC236}">
                      <a16:creationId xmlns:a16="http://schemas.microsoft.com/office/drawing/2014/main" id="{A1D297E7-7FB5-03E3-F981-D60611B11E40}"/>
                    </a:ext>
                  </a:extLst>
                </p:cNvPr>
                <p:cNvSpPr/>
                <p:nvPr/>
              </p:nvSpPr>
              <p:spPr>
                <a:xfrm>
                  <a:off x="5014320" y="558856"/>
                  <a:ext cx="138966" cy="163439"/>
                </a:xfrm>
                <a:custGeom>
                  <a:avLst/>
                  <a:gdLst/>
                  <a:ahLst/>
                  <a:cxnLst/>
                  <a:rect l="l" t="t" r="r" b="b"/>
                  <a:pathLst>
                    <a:path w="138966" h="163439" extrusionOk="0">
                      <a:moveTo>
                        <a:pt x="1" y="27747"/>
                      </a:moveTo>
                      <a:cubicBezTo>
                        <a:pt x="-20" y="33761"/>
                        <a:pt x="404" y="39756"/>
                        <a:pt x="1272" y="45709"/>
                      </a:cubicBezTo>
                      <a:cubicBezTo>
                        <a:pt x="1535" y="47465"/>
                        <a:pt x="2564" y="49726"/>
                        <a:pt x="4279" y="49302"/>
                      </a:cubicBezTo>
                      <a:cubicBezTo>
                        <a:pt x="5127" y="49100"/>
                        <a:pt x="5631" y="48273"/>
                        <a:pt x="6055" y="47506"/>
                      </a:cubicBezTo>
                      <a:cubicBezTo>
                        <a:pt x="8820" y="42440"/>
                        <a:pt x="11061" y="37092"/>
                        <a:pt x="12736" y="31582"/>
                      </a:cubicBezTo>
                      <a:cubicBezTo>
                        <a:pt x="12009" y="40018"/>
                        <a:pt x="12917" y="48575"/>
                        <a:pt x="15400" y="56669"/>
                      </a:cubicBezTo>
                      <a:cubicBezTo>
                        <a:pt x="16046" y="58747"/>
                        <a:pt x="17802" y="61290"/>
                        <a:pt x="19779" y="60382"/>
                      </a:cubicBezTo>
                      <a:cubicBezTo>
                        <a:pt x="20486" y="60059"/>
                        <a:pt x="20930" y="59353"/>
                        <a:pt x="21333" y="58687"/>
                      </a:cubicBezTo>
                      <a:cubicBezTo>
                        <a:pt x="24159" y="53863"/>
                        <a:pt x="26137" y="48555"/>
                        <a:pt x="27166" y="43045"/>
                      </a:cubicBezTo>
                      <a:cubicBezTo>
                        <a:pt x="25007" y="53500"/>
                        <a:pt x="25834" y="64540"/>
                        <a:pt x="29507" y="74550"/>
                      </a:cubicBezTo>
                      <a:cubicBezTo>
                        <a:pt x="29628" y="74893"/>
                        <a:pt x="29790" y="75277"/>
                        <a:pt x="30093" y="75458"/>
                      </a:cubicBezTo>
                      <a:cubicBezTo>
                        <a:pt x="30698" y="75822"/>
                        <a:pt x="31445" y="75317"/>
                        <a:pt x="31970" y="74813"/>
                      </a:cubicBezTo>
                      <a:cubicBezTo>
                        <a:pt x="38650" y="68395"/>
                        <a:pt x="43211" y="59797"/>
                        <a:pt x="44826" y="51320"/>
                      </a:cubicBezTo>
                      <a:cubicBezTo>
                        <a:pt x="44120" y="63954"/>
                        <a:pt x="43453" y="76831"/>
                        <a:pt x="46521" y="89102"/>
                      </a:cubicBezTo>
                      <a:cubicBezTo>
                        <a:pt x="46844" y="90373"/>
                        <a:pt x="47490" y="91887"/>
                        <a:pt x="48782" y="91968"/>
                      </a:cubicBezTo>
                      <a:cubicBezTo>
                        <a:pt x="49589" y="92028"/>
                        <a:pt x="50295" y="91483"/>
                        <a:pt x="50901" y="90959"/>
                      </a:cubicBezTo>
                      <a:cubicBezTo>
                        <a:pt x="58429" y="84500"/>
                        <a:pt x="63696" y="75438"/>
                        <a:pt x="66118" y="66356"/>
                      </a:cubicBezTo>
                      <a:cubicBezTo>
                        <a:pt x="64403" y="81190"/>
                        <a:pt x="63353" y="96105"/>
                        <a:pt x="63030" y="111020"/>
                      </a:cubicBezTo>
                      <a:cubicBezTo>
                        <a:pt x="62970" y="113765"/>
                        <a:pt x="63333" y="117176"/>
                        <a:pt x="65876" y="118205"/>
                      </a:cubicBezTo>
                      <a:cubicBezTo>
                        <a:pt x="68762" y="119375"/>
                        <a:pt x="71568" y="116449"/>
                        <a:pt x="73202" y="113785"/>
                      </a:cubicBezTo>
                      <a:cubicBezTo>
                        <a:pt x="79075" y="104279"/>
                        <a:pt x="83415" y="93824"/>
                        <a:pt x="87128" y="82845"/>
                      </a:cubicBezTo>
                      <a:cubicBezTo>
                        <a:pt x="85756" y="100949"/>
                        <a:pt x="84747" y="119093"/>
                        <a:pt x="84060" y="137237"/>
                      </a:cubicBezTo>
                      <a:cubicBezTo>
                        <a:pt x="84020" y="138488"/>
                        <a:pt x="83980" y="139780"/>
                        <a:pt x="84464" y="140930"/>
                      </a:cubicBezTo>
                      <a:cubicBezTo>
                        <a:pt x="84969" y="142081"/>
                        <a:pt x="86160" y="143009"/>
                        <a:pt x="87391" y="142807"/>
                      </a:cubicBezTo>
                      <a:cubicBezTo>
                        <a:pt x="88581" y="142605"/>
                        <a:pt x="89348" y="141475"/>
                        <a:pt x="89934" y="140426"/>
                      </a:cubicBezTo>
                      <a:cubicBezTo>
                        <a:pt x="96251" y="129467"/>
                        <a:pt x="100328" y="117216"/>
                        <a:pt x="102850" y="104662"/>
                      </a:cubicBezTo>
                      <a:cubicBezTo>
                        <a:pt x="101418" y="121878"/>
                        <a:pt x="99984" y="139114"/>
                        <a:pt x="98552" y="156329"/>
                      </a:cubicBezTo>
                      <a:cubicBezTo>
                        <a:pt x="98370" y="158469"/>
                        <a:pt x="98229" y="160770"/>
                        <a:pt x="99217" y="162667"/>
                      </a:cubicBezTo>
                      <a:cubicBezTo>
                        <a:pt x="99379" y="162990"/>
                        <a:pt x="99621" y="163333"/>
                        <a:pt x="99984" y="163414"/>
                      </a:cubicBezTo>
                      <a:cubicBezTo>
                        <a:pt x="100590" y="163575"/>
                        <a:pt x="101115" y="162949"/>
                        <a:pt x="101438" y="162404"/>
                      </a:cubicBezTo>
                      <a:cubicBezTo>
                        <a:pt x="110015" y="148055"/>
                        <a:pt x="113688" y="130819"/>
                        <a:pt x="112134" y="114390"/>
                      </a:cubicBezTo>
                      <a:cubicBezTo>
                        <a:pt x="113890" y="124482"/>
                        <a:pt x="115666" y="134553"/>
                        <a:pt x="117422" y="144644"/>
                      </a:cubicBezTo>
                      <a:cubicBezTo>
                        <a:pt x="117664" y="146016"/>
                        <a:pt x="117906" y="147429"/>
                        <a:pt x="118633" y="148620"/>
                      </a:cubicBezTo>
                      <a:cubicBezTo>
                        <a:pt x="119360" y="149811"/>
                        <a:pt x="120651" y="150759"/>
                        <a:pt x="122044" y="150638"/>
                      </a:cubicBezTo>
                      <a:cubicBezTo>
                        <a:pt x="125233" y="139033"/>
                        <a:pt x="124607" y="126399"/>
                        <a:pt x="120994" y="114955"/>
                      </a:cubicBezTo>
                      <a:cubicBezTo>
                        <a:pt x="123780" y="120929"/>
                        <a:pt x="127372" y="126540"/>
                        <a:pt x="131651" y="131566"/>
                      </a:cubicBezTo>
                      <a:cubicBezTo>
                        <a:pt x="133507" y="133765"/>
                        <a:pt x="136313" y="136046"/>
                        <a:pt x="138957" y="134896"/>
                      </a:cubicBezTo>
                      <a:cubicBezTo>
                        <a:pt x="139320" y="114532"/>
                        <a:pt x="128966" y="95237"/>
                        <a:pt x="116030" y="79636"/>
                      </a:cubicBezTo>
                      <a:cubicBezTo>
                        <a:pt x="122125" y="85893"/>
                        <a:pt x="129511" y="90858"/>
                        <a:pt x="137605" y="94147"/>
                      </a:cubicBezTo>
                      <a:cubicBezTo>
                        <a:pt x="127897" y="72673"/>
                        <a:pt x="108784" y="55639"/>
                        <a:pt x="86886" y="48232"/>
                      </a:cubicBezTo>
                      <a:cubicBezTo>
                        <a:pt x="101821" y="52087"/>
                        <a:pt x="114354" y="62057"/>
                        <a:pt x="128502" y="68152"/>
                      </a:cubicBezTo>
                      <a:cubicBezTo>
                        <a:pt x="129693" y="68677"/>
                        <a:pt x="131187" y="69121"/>
                        <a:pt x="132216" y="68314"/>
                      </a:cubicBezTo>
                      <a:cubicBezTo>
                        <a:pt x="129794" y="63934"/>
                        <a:pt x="126121" y="60382"/>
                        <a:pt x="122165" y="57335"/>
                      </a:cubicBezTo>
                      <a:cubicBezTo>
                        <a:pt x="106100" y="44963"/>
                        <a:pt x="85372" y="40361"/>
                        <a:pt x="65654" y="39150"/>
                      </a:cubicBezTo>
                      <a:cubicBezTo>
                        <a:pt x="78046" y="34205"/>
                        <a:pt x="92033" y="35578"/>
                        <a:pt x="105050" y="32651"/>
                      </a:cubicBezTo>
                      <a:cubicBezTo>
                        <a:pt x="106766" y="32268"/>
                        <a:pt x="108885" y="31259"/>
                        <a:pt x="108703" y="29503"/>
                      </a:cubicBezTo>
                      <a:cubicBezTo>
                        <a:pt x="108602" y="28453"/>
                        <a:pt x="107674" y="27707"/>
                        <a:pt x="106766" y="27182"/>
                      </a:cubicBezTo>
                      <a:cubicBezTo>
                        <a:pt x="102891" y="24921"/>
                        <a:pt x="98229" y="24498"/>
                        <a:pt x="93748" y="24296"/>
                      </a:cubicBezTo>
                      <a:cubicBezTo>
                        <a:pt x="76694" y="23569"/>
                        <a:pt x="59519" y="25567"/>
                        <a:pt x="43312" y="29624"/>
                      </a:cubicBezTo>
                      <a:cubicBezTo>
                        <a:pt x="52879" y="25769"/>
                        <a:pt x="61860" y="20421"/>
                        <a:pt x="69812" y="13861"/>
                      </a:cubicBezTo>
                      <a:cubicBezTo>
                        <a:pt x="71346" y="12590"/>
                        <a:pt x="73000" y="10612"/>
                        <a:pt x="72092" y="8836"/>
                      </a:cubicBezTo>
                      <a:cubicBezTo>
                        <a:pt x="71366" y="7403"/>
                        <a:pt x="69428" y="7161"/>
                        <a:pt x="67814" y="7181"/>
                      </a:cubicBezTo>
                      <a:cubicBezTo>
                        <a:pt x="51526" y="7443"/>
                        <a:pt x="36470" y="15355"/>
                        <a:pt x="22565" y="22439"/>
                      </a:cubicBezTo>
                      <a:cubicBezTo>
                        <a:pt x="25814" y="19230"/>
                        <a:pt x="29770" y="16828"/>
                        <a:pt x="33342" y="14003"/>
                      </a:cubicBezTo>
                      <a:cubicBezTo>
                        <a:pt x="36934" y="11177"/>
                        <a:pt x="40285" y="7746"/>
                        <a:pt x="41697" y="3387"/>
                      </a:cubicBezTo>
                      <a:cubicBezTo>
                        <a:pt x="41900" y="2761"/>
                        <a:pt x="42061" y="2075"/>
                        <a:pt x="41839" y="1449"/>
                      </a:cubicBezTo>
                      <a:cubicBezTo>
                        <a:pt x="41375" y="77"/>
                        <a:pt x="39518" y="-125"/>
                        <a:pt x="38065" y="57"/>
                      </a:cubicBezTo>
                      <a:cubicBezTo>
                        <a:pt x="32050" y="803"/>
                        <a:pt x="26540" y="3770"/>
                        <a:pt x="21495" y="7121"/>
                      </a:cubicBezTo>
                      <a:cubicBezTo>
                        <a:pt x="15259" y="11258"/>
                        <a:pt x="9486" y="16061"/>
                        <a:pt x="4259" y="21430"/>
                      </a:cubicBezTo>
                      <a:cubicBezTo>
                        <a:pt x="2261" y="23489"/>
                        <a:pt x="1" y="25810"/>
                        <a:pt x="1" y="276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98;p47">
                  <a:extLst>
                    <a:ext uri="{FF2B5EF4-FFF2-40B4-BE49-F238E27FC236}">
                      <a16:creationId xmlns:a16="http://schemas.microsoft.com/office/drawing/2014/main" id="{C4D71C3C-E4A3-605F-A5BF-416A1B5C9F5E}"/>
                    </a:ext>
                  </a:extLst>
                </p:cNvPr>
                <p:cNvSpPr/>
                <p:nvPr/>
              </p:nvSpPr>
              <p:spPr>
                <a:xfrm>
                  <a:off x="5013976" y="584523"/>
                  <a:ext cx="108687" cy="69590"/>
                </a:xfrm>
                <a:custGeom>
                  <a:avLst/>
                  <a:gdLst/>
                  <a:ahLst/>
                  <a:cxnLst/>
                  <a:rect l="l" t="t" r="r" b="b"/>
                  <a:pathLst>
                    <a:path w="108687" h="69590" extrusionOk="0">
                      <a:moveTo>
                        <a:pt x="108179" y="69591"/>
                      </a:moveTo>
                      <a:cubicBezTo>
                        <a:pt x="107998" y="69591"/>
                        <a:pt x="107836" y="69490"/>
                        <a:pt x="107735" y="69328"/>
                      </a:cubicBezTo>
                      <a:cubicBezTo>
                        <a:pt x="86382" y="30941"/>
                        <a:pt x="44282" y="4119"/>
                        <a:pt x="466" y="1011"/>
                      </a:cubicBezTo>
                      <a:cubicBezTo>
                        <a:pt x="183" y="1011"/>
                        <a:pt x="-19" y="748"/>
                        <a:pt x="1" y="466"/>
                      </a:cubicBezTo>
                      <a:cubicBezTo>
                        <a:pt x="1" y="183"/>
                        <a:pt x="264" y="-19"/>
                        <a:pt x="546" y="1"/>
                      </a:cubicBezTo>
                      <a:cubicBezTo>
                        <a:pt x="44706" y="3130"/>
                        <a:pt x="87129" y="30154"/>
                        <a:pt x="108623" y="68824"/>
                      </a:cubicBezTo>
                      <a:cubicBezTo>
                        <a:pt x="108765" y="69066"/>
                        <a:pt x="108664" y="69369"/>
                        <a:pt x="108422" y="69510"/>
                      </a:cubicBezTo>
                      <a:cubicBezTo>
                        <a:pt x="108341" y="69550"/>
                        <a:pt x="108260" y="69570"/>
                        <a:pt x="108179" y="695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2399;p47">
                <a:extLst>
                  <a:ext uri="{FF2B5EF4-FFF2-40B4-BE49-F238E27FC236}">
                    <a16:creationId xmlns:a16="http://schemas.microsoft.com/office/drawing/2014/main" id="{A6C25640-5731-43FC-FF3D-02E634E9C3F1}"/>
                  </a:ext>
                </a:extLst>
              </p:cNvPr>
              <p:cNvGrpSpPr/>
              <p:nvPr/>
            </p:nvGrpSpPr>
            <p:grpSpPr>
              <a:xfrm>
                <a:off x="4911545" y="560402"/>
                <a:ext cx="138397" cy="120681"/>
                <a:chOff x="4911545" y="560402"/>
                <a:chExt cx="138397" cy="120681"/>
              </a:xfrm>
            </p:grpSpPr>
            <p:sp>
              <p:nvSpPr>
                <p:cNvPr id="32" name="Google Shape;2400;p47">
                  <a:extLst>
                    <a:ext uri="{FF2B5EF4-FFF2-40B4-BE49-F238E27FC236}">
                      <a16:creationId xmlns:a16="http://schemas.microsoft.com/office/drawing/2014/main" id="{441D9740-FFED-40C9-E8D7-0712C202594A}"/>
                    </a:ext>
                  </a:extLst>
                </p:cNvPr>
                <p:cNvSpPr/>
                <p:nvPr/>
              </p:nvSpPr>
              <p:spPr>
                <a:xfrm>
                  <a:off x="4911545" y="560402"/>
                  <a:ext cx="138397" cy="120681"/>
                </a:xfrm>
                <a:custGeom>
                  <a:avLst/>
                  <a:gdLst/>
                  <a:ahLst/>
                  <a:cxnLst/>
                  <a:rect l="l" t="t" r="r" b="b"/>
                  <a:pathLst>
                    <a:path w="138397" h="120681" extrusionOk="0">
                      <a:moveTo>
                        <a:pt x="26566" y="12759"/>
                      </a:moveTo>
                      <a:cubicBezTo>
                        <a:pt x="32217" y="7289"/>
                        <a:pt x="39564" y="3798"/>
                        <a:pt x="47193" y="1941"/>
                      </a:cubicBezTo>
                      <a:cubicBezTo>
                        <a:pt x="54822" y="84"/>
                        <a:pt x="62773" y="-198"/>
                        <a:pt x="70624" y="104"/>
                      </a:cubicBezTo>
                      <a:cubicBezTo>
                        <a:pt x="83218" y="609"/>
                        <a:pt x="96054" y="2789"/>
                        <a:pt x="106933" y="9126"/>
                      </a:cubicBezTo>
                      <a:cubicBezTo>
                        <a:pt x="107720" y="9590"/>
                        <a:pt x="108628" y="10317"/>
                        <a:pt x="108426" y="11225"/>
                      </a:cubicBezTo>
                      <a:cubicBezTo>
                        <a:pt x="108184" y="12375"/>
                        <a:pt x="106549" y="12395"/>
                        <a:pt x="105399" y="12153"/>
                      </a:cubicBezTo>
                      <a:cubicBezTo>
                        <a:pt x="95328" y="9933"/>
                        <a:pt x="85237" y="7713"/>
                        <a:pt x="74903" y="4948"/>
                      </a:cubicBezTo>
                      <a:cubicBezTo>
                        <a:pt x="95106" y="13768"/>
                        <a:pt x="115712" y="22850"/>
                        <a:pt x="131919" y="37805"/>
                      </a:cubicBezTo>
                      <a:cubicBezTo>
                        <a:pt x="135148" y="40792"/>
                        <a:pt x="138377" y="44445"/>
                        <a:pt x="138397" y="48845"/>
                      </a:cubicBezTo>
                      <a:cubicBezTo>
                        <a:pt x="135814" y="47957"/>
                        <a:pt x="133412" y="46625"/>
                        <a:pt x="131031" y="45273"/>
                      </a:cubicBezTo>
                      <a:cubicBezTo>
                        <a:pt x="118497" y="38229"/>
                        <a:pt x="105964" y="31205"/>
                        <a:pt x="92866" y="24041"/>
                      </a:cubicBezTo>
                      <a:cubicBezTo>
                        <a:pt x="103764" y="30842"/>
                        <a:pt x="114077" y="38572"/>
                        <a:pt x="123644" y="47170"/>
                      </a:cubicBezTo>
                      <a:cubicBezTo>
                        <a:pt x="127458" y="50601"/>
                        <a:pt x="131212" y="54234"/>
                        <a:pt x="133735" y="58694"/>
                      </a:cubicBezTo>
                      <a:cubicBezTo>
                        <a:pt x="134098" y="59360"/>
                        <a:pt x="134441" y="60228"/>
                        <a:pt x="133957" y="60813"/>
                      </a:cubicBezTo>
                      <a:cubicBezTo>
                        <a:pt x="133351" y="61580"/>
                        <a:pt x="132120" y="61096"/>
                        <a:pt x="131293" y="60551"/>
                      </a:cubicBezTo>
                      <a:cubicBezTo>
                        <a:pt x="120798" y="53608"/>
                        <a:pt x="110303" y="46665"/>
                        <a:pt x="99405" y="39601"/>
                      </a:cubicBezTo>
                      <a:cubicBezTo>
                        <a:pt x="105399" y="45051"/>
                        <a:pt x="111958" y="49874"/>
                        <a:pt x="117750" y="55546"/>
                      </a:cubicBezTo>
                      <a:cubicBezTo>
                        <a:pt x="123543" y="61217"/>
                        <a:pt x="128649" y="67897"/>
                        <a:pt x="130849" y="75688"/>
                      </a:cubicBezTo>
                      <a:cubicBezTo>
                        <a:pt x="131212" y="76999"/>
                        <a:pt x="131212" y="78856"/>
                        <a:pt x="129900" y="79220"/>
                      </a:cubicBezTo>
                      <a:cubicBezTo>
                        <a:pt x="129416" y="79341"/>
                        <a:pt x="128911" y="79220"/>
                        <a:pt x="128447" y="79038"/>
                      </a:cubicBezTo>
                      <a:cubicBezTo>
                        <a:pt x="125662" y="78009"/>
                        <a:pt x="123402" y="75970"/>
                        <a:pt x="121222" y="73972"/>
                      </a:cubicBezTo>
                      <a:cubicBezTo>
                        <a:pt x="114420" y="67756"/>
                        <a:pt x="107619" y="61499"/>
                        <a:pt x="100737" y="54839"/>
                      </a:cubicBezTo>
                      <a:cubicBezTo>
                        <a:pt x="111393" y="68119"/>
                        <a:pt x="118255" y="84427"/>
                        <a:pt x="120314" y="101340"/>
                      </a:cubicBezTo>
                      <a:cubicBezTo>
                        <a:pt x="120657" y="104205"/>
                        <a:pt x="120838" y="107314"/>
                        <a:pt x="119345" y="109816"/>
                      </a:cubicBezTo>
                      <a:cubicBezTo>
                        <a:pt x="118982" y="110422"/>
                        <a:pt x="118517" y="110987"/>
                        <a:pt x="117872" y="111209"/>
                      </a:cubicBezTo>
                      <a:cubicBezTo>
                        <a:pt x="116217" y="111814"/>
                        <a:pt x="114723" y="110058"/>
                        <a:pt x="113835" y="108545"/>
                      </a:cubicBezTo>
                      <a:cubicBezTo>
                        <a:pt x="107054" y="96980"/>
                        <a:pt x="101100" y="84931"/>
                        <a:pt x="95994" y="72902"/>
                      </a:cubicBezTo>
                      <a:cubicBezTo>
                        <a:pt x="98981" y="87454"/>
                        <a:pt x="101968" y="102369"/>
                        <a:pt x="99828" y="117062"/>
                      </a:cubicBezTo>
                      <a:cubicBezTo>
                        <a:pt x="99627" y="118414"/>
                        <a:pt x="99223" y="119988"/>
                        <a:pt x="97972" y="120513"/>
                      </a:cubicBezTo>
                      <a:cubicBezTo>
                        <a:pt x="96135" y="121280"/>
                        <a:pt x="94379" y="119282"/>
                        <a:pt x="93451" y="117526"/>
                      </a:cubicBezTo>
                      <a:cubicBezTo>
                        <a:pt x="85458" y="102530"/>
                        <a:pt x="82290" y="85537"/>
                        <a:pt x="78899" y="68442"/>
                      </a:cubicBezTo>
                      <a:cubicBezTo>
                        <a:pt x="79343" y="79583"/>
                        <a:pt x="79081" y="90764"/>
                        <a:pt x="78132" y="101884"/>
                      </a:cubicBezTo>
                      <a:cubicBezTo>
                        <a:pt x="77829" y="105396"/>
                        <a:pt x="77446" y="108948"/>
                        <a:pt x="76114" y="112198"/>
                      </a:cubicBezTo>
                      <a:cubicBezTo>
                        <a:pt x="75811" y="112944"/>
                        <a:pt x="75287" y="113772"/>
                        <a:pt x="74500" y="113792"/>
                      </a:cubicBezTo>
                      <a:cubicBezTo>
                        <a:pt x="73854" y="113792"/>
                        <a:pt x="73349" y="113267"/>
                        <a:pt x="72966" y="112743"/>
                      </a:cubicBezTo>
                      <a:cubicBezTo>
                        <a:pt x="70968" y="110018"/>
                        <a:pt x="70180" y="106627"/>
                        <a:pt x="69534" y="103317"/>
                      </a:cubicBezTo>
                      <a:cubicBezTo>
                        <a:pt x="66507" y="87696"/>
                        <a:pt x="65982" y="71712"/>
                        <a:pt x="66184" y="53406"/>
                      </a:cubicBezTo>
                      <a:cubicBezTo>
                        <a:pt x="63843" y="69451"/>
                        <a:pt x="59484" y="85214"/>
                        <a:pt x="53247" y="100169"/>
                      </a:cubicBezTo>
                      <a:cubicBezTo>
                        <a:pt x="52743" y="101380"/>
                        <a:pt x="52198" y="102611"/>
                        <a:pt x="51209" y="103459"/>
                      </a:cubicBezTo>
                      <a:cubicBezTo>
                        <a:pt x="50220" y="104306"/>
                        <a:pt x="48646" y="104629"/>
                        <a:pt x="47616" y="103822"/>
                      </a:cubicBezTo>
                      <a:cubicBezTo>
                        <a:pt x="46809" y="103196"/>
                        <a:pt x="46547" y="102106"/>
                        <a:pt x="46385" y="101097"/>
                      </a:cubicBezTo>
                      <a:cubicBezTo>
                        <a:pt x="45013" y="92964"/>
                        <a:pt x="45881" y="84628"/>
                        <a:pt x="46749" y="76414"/>
                      </a:cubicBezTo>
                      <a:cubicBezTo>
                        <a:pt x="48000" y="64708"/>
                        <a:pt x="49231" y="53023"/>
                        <a:pt x="50826" y="41256"/>
                      </a:cubicBezTo>
                      <a:cubicBezTo>
                        <a:pt x="44488" y="57463"/>
                        <a:pt x="38151" y="73710"/>
                        <a:pt x="30401" y="89291"/>
                      </a:cubicBezTo>
                      <a:cubicBezTo>
                        <a:pt x="29674" y="90724"/>
                        <a:pt x="28907" y="92217"/>
                        <a:pt x="27656" y="93206"/>
                      </a:cubicBezTo>
                      <a:cubicBezTo>
                        <a:pt x="26384" y="94195"/>
                        <a:pt x="24487" y="94578"/>
                        <a:pt x="23175" y="93630"/>
                      </a:cubicBezTo>
                      <a:cubicBezTo>
                        <a:pt x="21783" y="92621"/>
                        <a:pt x="21601" y="90623"/>
                        <a:pt x="21682" y="88907"/>
                      </a:cubicBezTo>
                      <a:cubicBezTo>
                        <a:pt x="21924" y="83700"/>
                        <a:pt x="23397" y="78654"/>
                        <a:pt x="24871" y="73649"/>
                      </a:cubicBezTo>
                      <a:cubicBezTo>
                        <a:pt x="28625" y="60793"/>
                        <a:pt x="32419" y="47937"/>
                        <a:pt x="36435" y="33910"/>
                      </a:cubicBezTo>
                      <a:cubicBezTo>
                        <a:pt x="27030" y="48320"/>
                        <a:pt x="17625" y="62730"/>
                        <a:pt x="8200" y="77141"/>
                      </a:cubicBezTo>
                      <a:cubicBezTo>
                        <a:pt x="7312" y="78513"/>
                        <a:pt x="6364" y="79926"/>
                        <a:pt x="4930" y="80713"/>
                      </a:cubicBezTo>
                      <a:cubicBezTo>
                        <a:pt x="3498" y="81500"/>
                        <a:pt x="1439" y="81379"/>
                        <a:pt x="531" y="80027"/>
                      </a:cubicBezTo>
                      <a:cubicBezTo>
                        <a:pt x="-34" y="79199"/>
                        <a:pt x="-34" y="78109"/>
                        <a:pt x="26" y="77121"/>
                      </a:cubicBezTo>
                      <a:cubicBezTo>
                        <a:pt x="410" y="71106"/>
                        <a:pt x="2549" y="65354"/>
                        <a:pt x="4809" y="59784"/>
                      </a:cubicBezTo>
                      <a:cubicBezTo>
                        <a:pt x="9512" y="48280"/>
                        <a:pt x="7231" y="31528"/>
                        <a:pt x="26627" y="127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401;p47">
                  <a:extLst>
                    <a:ext uri="{FF2B5EF4-FFF2-40B4-BE49-F238E27FC236}">
                      <a16:creationId xmlns:a16="http://schemas.microsoft.com/office/drawing/2014/main" id="{505D5797-7B82-4554-0BCB-71229FFF8E05}"/>
                    </a:ext>
                  </a:extLst>
                </p:cNvPr>
                <p:cNvSpPr/>
                <p:nvPr/>
              </p:nvSpPr>
              <p:spPr>
                <a:xfrm>
                  <a:off x="4952937" y="563525"/>
                  <a:ext cx="50366" cy="62231"/>
                </a:xfrm>
                <a:custGeom>
                  <a:avLst/>
                  <a:gdLst/>
                  <a:ahLst/>
                  <a:cxnLst/>
                  <a:rect l="l" t="t" r="r" b="b"/>
                  <a:pathLst>
                    <a:path w="50366" h="62231" extrusionOk="0">
                      <a:moveTo>
                        <a:pt x="49880" y="62211"/>
                      </a:moveTo>
                      <a:cubicBezTo>
                        <a:pt x="49678" y="62211"/>
                        <a:pt x="49476" y="62070"/>
                        <a:pt x="49395" y="61868"/>
                      </a:cubicBezTo>
                      <a:cubicBezTo>
                        <a:pt x="41040" y="36640"/>
                        <a:pt x="23138" y="14439"/>
                        <a:pt x="251" y="937"/>
                      </a:cubicBezTo>
                      <a:cubicBezTo>
                        <a:pt x="9" y="796"/>
                        <a:pt x="-72" y="493"/>
                        <a:pt x="70" y="251"/>
                      </a:cubicBezTo>
                      <a:cubicBezTo>
                        <a:pt x="211" y="9"/>
                        <a:pt x="514" y="-72"/>
                        <a:pt x="756" y="70"/>
                      </a:cubicBezTo>
                      <a:cubicBezTo>
                        <a:pt x="23844" y="13693"/>
                        <a:pt x="41908" y="36115"/>
                        <a:pt x="50344" y="61565"/>
                      </a:cubicBezTo>
                      <a:cubicBezTo>
                        <a:pt x="50425" y="61828"/>
                        <a:pt x="50284" y="62110"/>
                        <a:pt x="50021" y="62211"/>
                      </a:cubicBezTo>
                      <a:cubicBezTo>
                        <a:pt x="49961" y="62211"/>
                        <a:pt x="49920" y="62231"/>
                        <a:pt x="49860" y="622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 name="Google Shape;2402;p47">
              <a:extLst>
                <a:ext uri="{FF2B5EF4-FFF2-40B4-BE49-F238E27FC236}">
                  <a16:creationId xmlns:a16="http://schemas.microsoft.com/office/drawing/2014/main" id="{A7DF4074-7498-B1FB-6D55-A8B92D9AB175}"/>
                </a:ext>
              </a:extLst>
            </p:cNvPr>
            <p:cNvGrpSpPr/>
            <p:nvPr/>
          </p:nvGrpSpPr>
          <p:grpSpPr>
            <a:xfrm>
              <a:off x="4838369" y="664160"/>
              <a:ext cx="162843" cy="191359"/>
              <a:chOff x="4838369" y="664160"/>
              <a:chExt cx="162843" cy="191359"/>
            </a:xfrm>
          </p:grpSpPr>
          <p:sp>
            <p:nvSpPr>
              <p:cNvPr id="24" name="Google Shape;2403;p47">
                <a:extLst>
                  <a:ext uri="{FF2B5EF4-FFF2-40B4-BE49-F238E27FC236}">
                    <a16:creationId xmlns:a16="http://schemas.microsoft.com/office/drawing/2014/main" id="{07CD4BDC-C0AA-9F42-F534-95EDDC46BE57}"/>
                  </a:ext>
                </a:extLst>
              </p:cNvPr>
              <p:cNvSpPr/>
              <p:nvPr/>
            </p:nvSpPr>
            <p:spPr>
              <a:xfrm>
                <a:off x="4838369" y="664446"/>
                <a:ext cx="162843" cy="191073"/>
              </a:xfrm>
              <a:custGeom>
                <a:avLst/>
                <a:gdLst/>
                <a:ahLst/>
                <a:cxnLst/>
                <a:rect l="l" t="t" r="r" b="b"/>
                <a:pathLst>
                  <a:path w="162843" h="191073" extrusionOk="0">
                    <a:moveTo>
                      <a:pt x="89873" y="0"/>
                    </a:moveTo>
                    <a:cubicBezTo>
                      <a:pt x="67248" y="908"/>
                      <a:pt x="43453" y="2180"/>
                      <a:pt x="24320" y="14269"/>
                    </a:cubicBezTo>
                    <a:cubicBezTo>
                      <a:pt x="23372" y="14874"/>
                      <a:pt x="22403" y="15541"/>
                      <a:pt x="21878" y="16550"/>
                    </a:cubicBezTo>
                    <a:cubicBezTo>
                      <a:pt x="21374" y="17559"/>
                      <a:pt x="21515" y="18972"/>
                      <a:pt x="22484" y="19557"/>
                    </a:cubicBezTo>
                    <a:cubicBezTo>
                      <a:pt x="23049" y="19900"/>
                      <a:pt x="23755" y="19880"/>
                      <a:pt x="24421" y="19839"/>
                    </a:cubicBezTo>
                    <a:cubicBezTo>
                      <a:pt x="33443" y="19395"/>
                      <a:pt x="42444" y="18972"/>
                      <a:pt x="51466" y="18527"/>
                    </a:cubicBezTo>
                    <a:cubicBezTo>
                      <a:pt x="31162" y="24824"/>
                      <a:pt x="13321" y="38710"/>
                      <a:pt x="2220" y="56814"/>
                    </a:cubicBezTo>
                    <a:cubicBezTo>
                      <a:pt x="1555" y="57903"/>
                      <a:pt x="929" y="59357"/>
                      <a:pt x="1716" y="60366"/>
                    </a:cubicBezTo>
                    <a:cubicBezTo>
                      <a:pt x="2604" y="61496"/>
                      <a:pt x="4380" y="60991"/>
                      <a:pt x="5672" y="60386"/>
                    </a:cubicBezTo>
                    <a:cubicBezTo>
                      <a:pt x="16772" y="55260"/>
                      <a:pt x="27772" y="49931"/>
                      <a:pt x="38973" y="43655"/>
                    </a:cubicBezTo>
                    <a:cubicBezTo>
                      <a:pt x="28337" y="51364"/>
                      <a:pt x="18588" y="60305"/>
                      <a:pt x="10011" y="70275"/>
                    </a:cubicBezTo>
                    <a:cubicBezTo>
                      <a:pt x="6338" y="74534"/>
                      <a:pt x="2846" y="79055"/>
                      <a:pt x="586" y="84201"/>
                    </a:cubicBezTo>
                    <a:cubicBezTo>
                      <a:pt x="41" y="85432"/>
                      <a:pt x="-383" y="87027"/>
                      <a:pt x="545" y="88016"/>
                    </a:cubicBezTo>
                    <a:cubicBezTo>
                      <a:pt x="1635" y="89166"/>
                      <a:pt x="3553" y="88500"/>
                      <a:pt x="4945" y="87753"/>
                    </a:cubicBezTo>
                    <a:cubicBezTo>
                      <a:pt x="17701" y="80911"/>
                      <a:pt x="29830" y="72919"/>
                      <a:pt x="41153" y="62646"/>
                    </a:cubicBezTo>
                    <a:cubicBezTo>
                      <a:pt x="26480" y="77359"/>
                      <a:pt x="11282" y="92920"/>
                      <a:pt x="5228" y="112800"/>
                    </a:cubicBezTo>
                    <a:cubicBezTo>
                      <a:pt x="4703" y="114495"/>
                      <a:pt x="4501" y="116796"/>
                      <a:pt x="6075" y="117623"/>
                    </a:cubicBezTo>
                    <a:cubicBezTo>
                      <a:pt x="7387" y="118310"/>
                      <a:pt x="8921" y="117381"/>
                      <a:pt x="10092" y="116513"/>
                    </a:cubicBezTo>
                    <a:cubicBezTo>
                      <a:pt x="22625" y="107088"/>
                      <a:pt x="34391" y="96654"/>
                      <a:pt x="45250" y="85594"/>
                    </a:cubicBezTo>
                    <a:cubicBezTo>
                      <a:pt x="31626" y="100973"/>
                      <a:pt x="17761" y="116715"/>
                      <a:pt x="9749" y="135626"/>
                    </a:cubicBezTo>
                    <a:cubicBezTo>
                      <a:pt x="8457" y="138674"/>
                      <a:pt x="7307" y="142105"/>
                      <a:pt x="8376" y="145233"/>
                    </a:cubicBezTo>
                    <a:cubicBezTo>
                      <a:pt x="8679" y="146121"/>
                      <a:pt x="9204" y="146989"/>
                      <a:pt x="10051" y="147413"/>
                    </a:cubicBezTo>
                    <a:cubicBezTo>
                      <a:pt x="11424" y="148099"/>
                      <a:pt x="13038" y="147372"/>
                      <a:pt x="14370" y="146605"/>
                    </a:cubicBezTo>
                    <a:cubicBezTo>
                      <a:pt x="25087" y="140349"/>
                      <a:pt x="33382" y="130762"/>
                      <a:pt x="41617" y="120590"/>
                    </a:cubicBezTo>
                    <a:cubicBezTo>
                      <a:pt x="34634" y="131872"/>
                      <a:pt x="28801" y="143861"/>
                      <a:pt x="24260" y="156333"/>
                    </a:cubicBezTo>
                    <a:cubicBezTo>
                      <a:pt x="21717" y="163296"/>
                      <a:pt x="19577" y="170522"/>
                      <a:pt x="19477" y="177929"/>
                    </a:cubicBezTo>
                    <a:cubicBezTo>
                      <a:pt x="19456" y="179906"/>
                      <a:pt x="19779" y="182248"/>
                      <a:pt x="21495" y="183216"/>
                    </a:cubicBezTo>
                    <a:cubicBezTo>
                      <a:pt x="23432" y="184306"/>
                      <a:pt x="25814" y="182974"/>
                      <a:pt x="27509" y="181541"/>
                    </a:cubicBezTo>
                    <a:cubicBezTo>
                      <a:pt x="41233" y="170138"/>
                      <a:pt x="46057" y="151348"/>
                      <a:pt x="56673" y="136696"/>
                    </a:cubicBezTo>
                    <a:cubicBezTo>
                      <a:pt x="51991" y="152297"/>
                      <a:pt x="44301" y="167232"/>
                      <a:pt x="42868" y="183459"/>
                    </a:cubicBezTo>
                    <a:cubicBezTo>
                      <a:pt x="42646" y="185901"/>
                      <a:pt x="42767" y="188767"/>
                      <a:pt x="44725" y="190240"/>
                    </a:cubicBezTo>
                    <a:cubicBezTo>
                      <a:pt x="46420" y="191491"/>
                      <a:pt x="48802" y="191148"/>
                      <a:pt x="50780" y="190422"/>
                    </a:cubicBezTo>
                    <a:cubicBezTo>
                      <a:pt x="58126" y="187657"/>
                      <a:pt x="62889" y="180572"/>
                      <a:pt x="66320" y="173488"/>
                    </a:cubicBezTo>
                    <a:cubicBezTo>
                      <a:pt x="72314" y="161117"/>
                      <a:pt x="75705" y="147493"/>
                      <a:pt x="76553" y="132599"/>
                    </a:cubicBezTo>
                    <a:cubicBezTo>
                      <a:pt x="78167" y="142892"/>
                      <a:pt x="80004" y="153165"/>
                      <a:pt x="82062" y="163397"/>
                    </a:cubicBezTo>
                    <a:cubicBezTo>
                      <a:pt x="82688" y="166465"/>
                      <a:pt x="83354" y="169593"/>
                      <a:pt x="85009" y="172257"/>
                    </a:cubicBezTo>
                    <a:cubicBezTo>
                      <a:pt x="85393" y="172883"/>
                      <a:pt x="85897" y="173509"/>
                      <a:pt x="86583" y="173731"/>
                    </a:cubicBezTo>
                    <a:cubicBezTo>
                      <a:pt x="88359" y="174276"/>
                      <a:pt x="89631" y="172035"/>
                      <a:pt x="90095" y="170219"/>
                    </a:cubicBezTo>
                    <a:cubicBezTo>
                      <a:pt x="94414" y="153326"/>
                      <a:pt x="94616" y="135404"/>
                      <a:pt x="91084" y="118411"/>
                    </a:cubicBezTo>
                    <a:cubicBezTo>
                      <a:pt x="95726" y="128078"/>
                      <a:pt x="100348" y="137745"/>
                      <a:pt x="104990" y="147413"/>
                    </a:cubicBezTo>
                    <a:cubicBezTo>
                      <a:pt x="106261" y="150077"/>
                      <a:pt x="107573" y="152801"/>
                      <a:pt x="109531" y="155021"/>
                    </a:cubicBezTo>
                    <a:cubicBezTo>
                      <a:pt x="110096" y="155667"/>
                      <a:pt x="110822" y="156333"/>
                      <a:pt x="111690" y="156313"/>
                    </a:cubicBezTo>
                    <a:cubicBezTo>
                      <a:pt x="113305" y="156273"/>
                      <a:pt x="113910" y="154214"/>
                      <a:pt x="113991" y="152600"/>
                    </a:cubicBezTo>
                    <a:cubicBezTo>
                      <a:pt x="114899" y="136716"/>
                      <a:pt x="111448" y="120631"/>
                      <a:pt x="104445" y="105635"/>
                    </a:cubicBezTo>
                    <a:cubicBezTo>
                      <a:pt x="111710" y="114576"/>
                      <a:pt x="119037" y="123456"/>
                      <a:pt x="126403" y="132316"/>
                    </a:cubicBezTo>
                    <a:cubicBezTo>
                      <a:pt x="127473" y="133588"/>
                      <a:pt x="128987" y="135000"/>
                      <a:pt x="130561" y="134456"/>
                    </a:cubicBezTo>
                    <a:cubicBezTo>
                      <a:pt x="131630" y="134072"/>
                      <a:pt x="132216" y="132902"/>
                      <a:pt x="132559" y="131832"/>
                    </a:cubicBezTo>
                    <a:cubicBezTo>
                      <a:pt x="134113" y="127028"/>
                      <a:pt x="133608" y="121761"/>
                      <a:pt x="132276" y="116897"/>
                    </a:cubicBezTo>
                    <a:cubicBezTo>
                      <a:pt x="128946" y="104707"/>
                      <a:pt x="120732" y="94555"/>
                      <a:pt x="112619" y="84040"/>
                    </a:cubicBezTo>
                    <a:cubicBezTo>
                      <a:pt x="120450" y="90296"/>
                      <a:pt x="125939" y="99298"/>
                      <a:pt x="134355" y="104727"/>
                    </a:cubicBezTo>
                    <a:cubicBezTo>
                      <a:pt x="136151" y="105877"/>
                      <a:pt x="138351" y="106886"/>
                      <a:pt x="140329" y="106079"/>
                    </a:cubicBezTo>
                    <a:cubicBezTo>
                      <a:pt x="143094" y="104949"/>
                      <a:pt x="143478" y="101195"/>
                      <a:pt x="143013" y="98248"/>
                    </a:cubicBezTo>
                    <a:cubicBezTo>
                      <a:pt x="141096" y="85796"/>
                      <a:pt x="132700" y="75442"/>
                      <a:pt x="125899" y="64443"/>
                    </a:cubicBezTo>
                    <a:cubicBezTo>
                      <a:pt x="132781" y="71365"/>
                      <a:pt x="139865" y="78106"/>
                      <a:pt x="147110" y="84645"/>
                    </a:cubicBezTo>
                    <a:cubicBezTo>
                      <a:pt x="148079" y="85533"/>
                      <a:pt x="149432" y="86462"/>
                      <a:pt x="150602" y="85856"/>
                    </a:cubicBezTo>
                    <a:cubicBezTo>
                      <a:pt x="151631" y="85331"/>
                      <a:pt x="151813" y="83959"/>
                      <a:pt x="151753" y="82809"/>
                    </a:cubicBezTo>
                    <a:cubicBezTo>
                      <a:pt x="151510" y="77884"/>
                      <a:pt x="149371" y="73262"/>
                      <a:pt x="146989" y="68943"/>
                    </a:cubicBezTo>
                    <a:cubicBezTo>
                      <a:pt x="140430" y="57137"/>
                      <a:pt x="131610" y="46561"/>
                      <a:pt x="121660" y="36429"/>
                    </a:cubicBezTo>
                    <a:cubicBezTo>
                      <a:pt x="130480" y="40970"/>
                      <a:pt x="139280" y="45532"/>
                      <a:pt x="148099" y="50073"/>
                    </a:cubicBezTo>
                    <a:cubicBezTo>
                      <a:pt x="150118" y="51122"/>
                      <a:pt x="152237" y="52192"/>
                      <a:pt x="154518" y="52151"/>
                    </a:cubicBezTo>
                    <a:cubicBezTo>
                      <a:pt x="155426" y="52151"/>
                      <a:pt x="156374" y="51929"/>
                      <a:pt x="157020" y="51304"/>
                    </a:cubicBezTo>
                    <a:cubicBezTo>
                      <a:pt x="158332" y="50032"/>
                      <a:pt x="157847" y="47853"/>
                      <a:pt x="157121" y="46198"/>
                    </a:cubicBezTo>
                    <a:cubicBezTo>
                      <a:pt x="154295" y="39618"/>
                      <a:pt x="149290" y="34149"/>
                      <a:pt x="143639" y="29769"/>
                    </a:cubicBezTo>
                    <a:cubicBezTo>
                      <a:pt x="137988" y="25390"/>
                      <a:pt x="131610" y="21979"/>
                      <a:pt x="125616" y="17983"/>
                    </a:cubicBezTo>
                    <a:cubicBezTo>
                      <a:pt x="134900" y="21696"/>
                      <a:pt x="144164" y="25410"/>
                      <a:pt x="153448" y="29123"/>
                    </a:cubicBezTo>
                    <a:cubicBezTo>
                      <a:pt x="156394" y="30314"/>
                      <a:pt x="159583" y="31505"/>
                      <a:pt x="162671" y="30798"/>
                    </a:cubicBezTo>
                    <a:cubicBezTo>
                      <a:pt x="163640" y="26600"/>
                      <a:pt x="160350" y="22645"/>
                      <a:pt x="156980" y="19960"/>
                    </a:cubicBezTo>
                    <a:cubicBezTo>
                      <a:pt x="149411" y="13926"/>
                      <a:pt x="140248" y="10293"/>
                      <a:pt x="131025" y="7367"/>
                    </a:cubicBezTo>
                    <a:cubicBezTo>
                      <a:pt x="116655" y="2826"/>
                      <a:pt x="101761" y="-424"/>
                      <a:pt x="89913" y="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404;p47">
                <a:extLst>
                  <a:ext uri="{FF2B5EF4-FFF2-40B4-BE49-F238E27FC236}">
                    <a16:creationId xmlns:a16="http://schemas.microsoft.com/office/drawing/2014/main" id="{8CB0F3D0-019C-4CC7-C4AB-950CDF637F1B}"/>
                  </a:ext>
                </a:extLst>
              </p:cNvPr>
              <p:cNvSpPr/>
              <p:nvPr/>
            </p:nvSpPr>
            <p:spPr>
              <a:xfrm>
                <a:off x="4890227" y="664160"/>
                <a:ext cx="38786" cy="129191"/>
              </a:xfrm>
              <a:custGeom>
                <a:avLst/>
                <a:gdLst/>
                <a:ahLst/>
                <a:cxnLst/>
                <a:rect l="l" t="t" r="r" b="b"/>
                <a:pathLst>
                  <a:path w="38786" h="129191" extrusionOk="0">
                    <a:moveTo>
                      <a:pt x="496" y="129172"/>
                    </a:moveTo>
                    <a:cubicBezTo>
                      <a:pt x="496" y="129172"/>
                      <a:pt x="436" y="129172"/>
                      <a:pt x="415" y="129172"/>
                    </a:cubicBezTo>
                    <a:cubicBezTo>
                      <a:pt x="133" y="129131"/>
                      <a:pt x="-49" y="128869"/>
                      <a:pt x="12" y="128587"/>
                    </a:cubicBezTo>
                    <a:cubicBezTo>
                      <a:pt x="3180" y="110644"/>
                      <a:pt x="7762" y="92702"/>
                      <a:pt x="12202" y="75365"/>
                    </a:cubicBezTo>
                    <a:cubicBezTo>
                      <a:pt x="18680" y="50036"/>
                      <a:pt x="25381" y="23860"/>
                      <a:pt x="37834" y="266"/>
                    </a:cubicBezTo>
                    <a:cubicBezTo>
                      <a:pt x="37955" y="24"/>
                      <a:pt x="38278" y="-77"/>
                      <a:pt x="38520" y="65"/>
                    </a:cubicBezTo>
                    <a:cubicBezTo>
                      <a:pt x="38762" y="186"/>
                      <a:pt x="38863" y="509"/>
                      <a:pt x="38722" y="751"/>
                    </a:cubicBezTo>
                    <a:cubicBezTo>
                      <a:pt x="26350" y="24243"/>
                      <a:pt x="19649" y="50359"/>
                      <a:pt x="13191" y="75628"/>
                    </a:cubicBezTo>
                    <a:cubicBezTo>
                      <a:pt x="8751" y="92944"/>
                      <a:pt x="4169" y="110846"/>
                      <a:pt x="1001" y="128768"/>
                    </a:cubicBezTo>
                    <a:cubicBezTo>
                      <a:pt x="960" y="129010"/>
                      <a:pt x="738" y="129192"/>
                      <a:pt x="496" y="129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2405;p47">
              <a:extLst>
                <a:ext uri="{FF2B5EF4-FFF2-40B4-BE49-F238E27FC236}">
                  <a16:creationId xmlns:a16="http://schemas.microsoft.com/office/drawing/2014/main" id="{42B1A5C5-922B-9A42-ED7A-75C0D580DAB5}"/>
                </a:ext>
              </a:extLst>
            </p:cNvPr>
            <p:cNvGrpSpPr/>
            <p:nvPr/>
          </p:nvGrpSpPr>
          <p:grpSpPr>
            <a:xfrm>
              <a:off x="4939816" y="770925"/>
              <a:ext cx="162843" cy="191380"/>
              <a:chOff x="4939816" y="770925"/>
              <a:chExt cx="162843" cy="191380"/>
            </a:xfrm>
          </p:grpSpPr>
          <p:sp>
            <p:nvSpPr>
              <p:cNvPr id="22" name="Google Shape;2406;p47">
                <a:extLst>
                  <a:ext uri="{FF2B5EF4-FFF2-40B4-BE49-F238E27FC236}">
                    <a16:creationId xmlns:a16="http://schemas.microsoft.com/office/drawing/2014/main" id="{778B8A8A-0F91-7EB8-2DF7-1CE2E0C24717}"/>
                  </a:ext>
                </a:extLst>
              </p:cNvPr>
              <p:cNvSpPr/>
              <p:nvPr/>
            </p:nvSpPr>
            <p:spPr>
              <a:xfrm>
                <a:off x="4939816" y="771224"/>
                <a:ext cx="162843" cy="191081"/>
              </a:xfrm>
              <a:custGeom>
                <a:avLst/>
                <a:gdLst/>
                <a:ahLst/>
                <a:cxnLst/>
                <a:rect l="l" t="t" r="r" b="b"/>
                <a:pathLst>
                  <a:path w="162843" h="191081" extrusionOk="0">
                    <a:moveTo>
                      <a:pt x="72970" y="7"/>
                    </a:moveTo>
                    <a:cubicBezTo>
                      <a:pt x="95595" y="916"/>
                      <a:pt x="119390" y="2187"/>
                      <a:pt x="138523" y="14276"/>
                    </a:cubicBezTo>
                    <a:cubicBezTo>
                      <a:pt x="139471" y="14882"/>
                      <a:pt x="140440" y="15548"/>
                      <a:pt x="140965" y="16557"/>
                    </a:cubicBezTo>
                    <a:cubicBezTo>
                      <a:pt x="141490" y="17566"/>
                      <a:pt x="141328" y="18979"/>
                      <a:pt x="140360" y="19564"/>
                    </a:cubicBezTo>
                    <a:cubicBezTo>
                      <a:pt x="139794" y="19907"/>
                      <a:pt x="139088" y="19887"/>
                      <a:pt x="138422" y="19847"/>
                    </a:cubicBezTo>
                    <a:cubicBezTo>
                      <a:pt x="129400" y="19403"/>
                      <a:pt x="120399" y="18979"/>
                      <a:pt x="111377" y="18535"/>
                    </a:cubicBezTo>
                    <a:cubicBezTo>
                      <a:pt x="131681" y="24832"/>
                      <a:pt x="149522" y="38717"/>
                      <a:pt x="160623" y="56821"/>
                    </a:cubicBezTo>
                    <a:cubicBezTo>
                      <a:pt x="161289" y="57911"/>
                      <a:pt x="161914" y="59364"/>
                      <a:pt x="161127" y="60373"/>
                    </a:cubicBezTo>
                    <a:cubicBezTo>
                      <a:pt x="160239" y="61503"/>
                      <a:pt x="158463" y="60999"/>
                      <a:pt x="157171" y="60393"/>
                    </a:cubicBezTo>
                    <a:cubicBezTo>
                      <a:pt x="146071" y="55267"/>
                      <a:pt x="135072" y="49939"/>
                      <a:pt x="123870" y="43662"/>
                    </a:cubicBezTo>
                    <a:cubicBezTo>
                      <a:pt x="134507" y="51372"/>
                      <a:pt x="144255" y="60313"/>
                      <a:pt x="152832" y="70283"/>
                    </a:cubicBezTo>
                    <a:cubicBezTo>
                      <a:pt x="156506" y="74541"/>
                      <a:pt x="159997" y="79062"/>
                      <a:pt x="162257" y="84209"/>
                    </a:cubicBezTo>
                    <a:cubicBezTo>
                      <a:pt x="162802" y="85440"/>
                      <a:pt x="163226" y="87034"/>
                      <a:pt x="162298" y="88023"/>
                    </a:cubicBezTo>
                    <a:cubicBezTo>
                      <a:pt x="161208" y="89174"/>
                      <a:pt x="159291" y="88508"/>
                      <a:pt x="157898" y="87761"/>
                    </a:cubicBezTo>
                    <a:cubicBezTo>
                      <a:pt x="145143" y="80919"/>
                      <a:pt x="133013" y="72927"/>
                      <a:pt x="121691" y="62654"/>
                    </a:cubicBezTo>
                    <a:cubicBezTo>
                      <a:pt x="136363" y="77367"/>
                      <a:pt x="151561" y="92928"/>
                      <a:pt x="157615" y="112807"/>
                    </a:cubicBezTo>
                    <a:cubicBezTo>
                      <a:pt x="158140" y="114503"/>
                      <a:pt x="158342" y="116803"/>
                      <a:pt x="156768" y="117631"/>
                    </a:cubicBezTo>
                    <a:cubicBezTo>
                      <a:pt x="155456" y="118317"/>
                      <a:pt x="153922" y="117389"/>
                      <a:pt x="152751" y="116521"/>
                    </a:cubicBezTo>
                    <a:cubicBezTo>
                      <a:pt x="140218" y="107096"/>
                      <a:pt x="128452" y="96661"/>
                      <a:pt x="117594" y="85601"/>
                    </a:cubicBezTo>
                    <a:cubicBezTo>
                      <a:pt x="131217" y="100980"/>
                      <a:pt x="145082" y="116723"/>
                      <a:pt x="153095" y="135634"/>
                    </a:cubicBezTo>
                    <a:cubicBezTo>
                      <a:pt x="154386" y="138681"/>
                      <a:pt x="155537" y="142112"/>
                      <a:pt x="154467" y="145240"/>
                    </a:cubicBezTo>
                    <a:cubicBezTo>
                      <a:pt x="154164" y="146128"/>
                      <a:pt x="153640" y="146996"/>
                      <a:pt x="152792" y="147420"/>
                    </a:cubicBezTo>
                    <a:cubicBezTo>
                      <a:pt x="151420" y="148106"/>
                      <a:pt x="149805" y="147380"/>
                      <a:pt x="148473" y="146613"/>
                    </a:cubicBezTo>
                    <a:cubicBezTo>
                      <a:pt x="137756" y="140356"/>
                      <a:pt x="129461" y="130770"/>
                      <a:pt x="121226" y="120598"/>
                    </a:cubicBezTo>
                    <a:cubicBezTo>
                      <a:pt x="128210" y="131880"/>
                      <a:pt x="134042" y="143868"/>
                      <a:pt x="138583" y="156341"/>
                    </a:cubicBezTo>
                    <a:cubicBezTo>
                      <a:pt x="141126" y="163304"/>
                      <a:pt x="143266" y="170529"/>
                      <a:pt x="143367" y="177936"/>
                    </a:cubicBezTo>
                    <a:cubicBezTo>
                      <a:pt x="143387" y="179914"/>
                      <a:pt x="143064" y="182255"/>
                      <a:pt x="141348" y="183224"/>
                    </a:cubicBezTo>
                    <a:cubicBezTo>
                      <a:pt x="139411" y="184314"/>
                      <a:pt x="137029" y="182982"/>
                      <a:pt x="135334" y="181549"/>
                    </a:cubicBezTo>
                    <a:cubicBezTo>
                      <a:pt x="121610" y="170146"/>
                      <a:pt x="116786" y="151356"/>
                      <a:pt x="106170" y="136703"/>
                    </a:cubicBezTo>
                    <a:cubicBezTo>
                      <a:pt x="110853" y="152304"/>
                      <a:pt x="118542" y="167239"/>
                      <a:pt x="119975" y="183466"/>
                    </a:cubicBezTo>
                    <a:cubicBezTo>
                      <a:pt x="120197" y="185908"/>
                      <a:pt x="120076" y="188774"/>
                      <a:pt x="118118" y="190247"/>
                    </a:cubicBezTo>
                    <a:cubicBezTo>
                      <a:pt x="116423" y="191499"/>
                      <a:pt x="114042" y="191156"/>
                      <a:pt x="112064" y="190429"/>
                    </a:cubicBezTo>
                    <a:cubicBezTo>
                      <a:pt x="104717" y="187664"/>
                      <a:pt x="99954" y="180580"/>
                      <a:pt x="96523" y="173496"/>
                    </a:cubicBezTo>
                    <a:cubicBezTo>
                      <a:pt x="90529" y="161124"/>
                      <a:pt x="87138" y="147501"/>
                      <a:pt x="86291" y="132606"/>
                    </a:cubicBezTo>
                    <a:cubicBezTo>
                      <a:pt x="84676" y="142899"/>
                      <a:pt x="82840" y="153172"/>
                      <a:pt x="80781" y="163405"/>
                    </a:cubicBezTo>
                    <a:cubicBezTo>
                      <a:pt x="80155" y="166472"/>
                      <a:pt x="79489" y="169601"/>
                      <a:pt x="77834" y="172265"/>
                    </a:cubicBezTo>
                    <a:cubicBezTo>
                      <a:pt x="77451" y="172890"/>
                      <a:pt x="76946" y="173516"/>
                      <a:pt x="76260" y="173738"/>
                    </a:cubicBezTo>
                    <a:cubicBezTo>
                      <a:pt x="74484" y="174283"/>
                      <a:pt x="73212" y="172043"/>
                      <a:pt x="72748" y="170226"/>
                    </a:cubicBezTo>
                    <a:cubicBezTo>
                      <a:pt x="68429" y="153334"/>
                      <a:pt x="68227" y="135412"/>
                      <a:pt x="71759" y="118418"/>
                    </a:cubicBezTo>
                    <a:cubicBezTo>
                      <a:pt x="67117" y="128085"/>
                      <a:pt x="62495" y="137753"/>
                      <a:pt x="57854" y="147420"/>
                    </a:cubicBezTo>
                    <a:cubicBezTo>
                      <a:pt x="56582" y="150084"/>
                      <a:pt x="55270" y="152809"/>
                      <a:pt x="53313" y="155029"/>
                    </a:cubicBezTo>
                    <a:cubicBezTo>
                      <a:pt x="52747" y="155675"/>
                      <a:pt x="52021" y="156341"/>
                      <a:pt x="51153" y="156321"/>
                    </a:cubicBezTo>
                    <a:cubicBezTo>
                      <a:pt x="49538" y="156280"/>
                      <a:pt x="48933" y="154222"/>
                      <a:pt x="48852" y="152607"/>
                    </a:cubicBezTo>
                    <a:cubicBezTo>
                      <a:pt x="47944" y="136723"/>
                      <a:pt x="51395" y="120638"/>
                      <a:pt x="58398" y="105642"/>
                    </a:cubicBezTo>
                    <a:cubicBezTo>
                      <a:pt x="51133" y="114583"/>
                      <a:pt x="43806" y="123464"/>
                      <a:pt x="36440" y="132324"/>
                    </a:cubicBezTo>
                    <a:cubicBezTo>
                      <a:pt x="35370" y="133595"/>
                      <a:pt x="33857" y="135008"/>
                      <a:pt x="32282" y="134463"/>
                    </a:cubicBezTo>
                    <a:cubicBezTo>
                      <a:pt x="31213" y="134080"/>
                      <a:pt x="30647" y="132909"/>
                      <a:pt x="30284" y="131819"/>
                    </a:cubicBezTo>
                    <a:cubicBezTo>
                      <a:pt x="28730" y="127016"/>
                      <a:pt x="29235" y="121748"/>
                      <a:pt x="30567" y="116884"/>
                    </a:cubicBezTo>
                    <a:cubicBezTo>
                      <a:pt x="33897" y="104694"/>
                      <a:pt x="42111" y="94542"/>
                      <a:pt x="50225" y="84027"/>
                    </a:cubicBezTo>
                    <a:cubicBezTo>
                      <a:pt x="42394" y="90284"/>
                      <a:pt x="36904" y="99285"/>
                      <a:pt x="28488" y="104714"/>
                    </a:cubicBezTo>
                    <a:cubicBezTo>
                      <a:pt x="26692" y="105864"/>
                      <a:pt x="24492" y="106874"/>
                      <a:pt x="22514" y="106066"/>
                    </a:cubicBezTo>
                    <a:cubicBezTo>
                      <a:pt x="19749" y="104936"/>
                      <a:pt x="19366" y="101182"/>
                      <a:pt x="19830" y="98235"/>
                    </a:cubicBezTo>
                    <a:cubicBezTo>
                      <a:pt x="21747" y="85783"/>
                      <a:pt x="30143" y="75429"/>
                      <a:pt x="36944" y="64430"/>
                    </a:cubicBezTo>
                    <a:cubicBezTo>
                      <a:pt x="30062" y="71352"/>
                      <a:pt x="22978" y="78093"/>
                      <a:pt x="15733" y="84633"/>
                    </a:cubicBezTo>
                    <a:cubicBezTo>
                      <a:pt x="14764" y="85521"/>
                      <a:pt x="13412" y="86449"/>
                      <a:pt x="12241" y="85843"/>
                    </a:cubicBezTo>
                    <a:cubicBezTo>
                      <a:pt x="11212" y="85319"/>
                      <a:pt x="11030" y="83946"/>
                      <a:pt x="11091" y="82796"/>
                    </a:cubicBezTo>
                    <a:cubicBezTo>
                      <a:pt x="11333" y="77871"/>
                      <a:pt x="13472" y="73250"/>
                      <a:pt x="15854" y="68931"/>
                    </a:cubicBezTo>
                    <a:cubicBezTo>
                      <a:pt x="22413" y="57124"/>
                      <a:pt x="31233" y="46548"/>
                      <a:pt x="41183" y="36417"/>
                    </a:cubicBezTo>
                    <a:cubicBezTo>
                      <a:pt x="32363" y="40958"/>
                      <a:pt x="23564" y="45519"/>
                      <a:pt x="14744" y="50060"/>
                    </a:cubicBezTo>
                    <a:cubicBezTo>
                      <a:pt x="12725" y="51109"/>
                      <a:pt x="10606" y="52179"/>
                      <a:pt x="8326" y="52139"/>
                    </a:cubicBezTo>
                    <a:cubicBezTo>
                      <a:pt x="7418" y="52139"/>
                      <a:pt x="6469" y="51917"/>
                      <a:pt x="5823" y="51291"/>
                    </a:cubicBezTo>
                    <a:cubicBezTo>
                      <a:pt x="4511" y="50020"/>
                      <a:pt x="4996" y="47840"/>
                      <a:pt x="5722" y="46185"/>
                    </a:cubicBezTo>
                    <a:cubicBezTo>
                      <a:pt x="8548" y="39605"/>
                      <a:pt x="13553" y="34136"/>
                      <a:pt x="19204" y="29756"/>
                    </a:cubicBezTo>
                    <a:cubicBezTo>
                      <a:pt x="24855" y="25377"/>
                      <a:pt x="31233" y="21966"/>
                      <a:pt x="37227" y="17970"/>
                    </a:cubicBezTo>
                    <a:cubicBezTo>
                      <a:pt x="27943" y="21683"/>
                      <a:pt x="18679" y="25397"/>
                      <a:pt x="9396" y="29111"/>
                    </a:cubicBezTo>
                    <a:cubicBezTo>
                      <a:pt x="6449" y="30301"/>
                      <a:pt x="3260" y="31492"/>
                      <a:pt x="172" y="30786"/>
                    </a:cubicBezTo>
                    <a:cubicBezTo>
                      <a:pt x="-797" y="26588"/>
                      <a:pt x="2493" y="22632"/>
                      <a:pt x="5864" y="19948"/>
                    </a:cubicBezTo>
                    <a:cubicBezTo>
                      <a:pt x="13432" y="13913"/>
                      <a:pt x="22595" y="10280"/>
                      <a:pt x="31818" y="7354"/>
                    </a:cubicBezTo>
                    <a:cubicBezTo>
                      <a:pt x="46188" y="2813"/>
                      <a:pt x="61083" y="-437"/>
                      <a:pt x="72930" y="4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07;p47">
                <a:extLst>
                  <a:ext uri="{FF2B5EF4-FFF2-40B4-BE49-F238E27FC236}">
                    <a16:creationId xmlns:a16="http://schemas.microsoft.com/office/drawing/2014/main" id="{3DAE2030-D2A1-E274-8878-E256D7A3796B}"/>
                  </a:ext>
                </a:extLst>
              </p:cNvPr>
              <p:cNvSpPr/>
              <p:nvPr/>
            </p:nvSpPr>
            <p:spPr>
              <a:xfrm>
                <a:off x="5012025" y="770925"/>
                <a:ext cx="38771" cy="129191"/>
              </a:xfrm>
              <a:custGeom>
                <a:avLst/>
                <a:gdLst/>
                <a:ahLst/>
                <a:cxnLst/>
                <a:rect l="l" t="t" r="r" b="b"/>
                <a:pathLst>
                  <a:path w="38771" h="129191" extrusionOk="0">
                    <a:moveTo>
                      <a:pt x="38281" y="129192"/>
                    </a:moveTo>
                    <a:cubicBezTo>
                      <a:pt x="38039" y="129192"/>
                      <a:pt x="37837" y="129031"/>
                      <a:pt x="37777" y="128768"/>
                    </a:cubicBezTo>
                    <a:cubicBezTo>
                      <a:pt x="34608" y="110866"/>
                      <a:pt x="30027" y="92944"/>
                      <a:pt x="25586" y="75628"/>
                    </a:cubicBezTo>
                    <a:cubicBezTo>
                      <a:pt x="19128" y="50359"/>
                      <a:pt x="12427" y="24243"/>
                      <a:pt x="56" y="751"/>
                    </a:cubicBezTo>
                    <a:cubicBezTo>
                      <a:pt x="-65" y="509"/>
                      <a:pt x="15" y="206"/>
                      <a:pt x="258" y="65"/>
                    </a:cubicBezTo>
                    <a:cubicBezTo>
                      <a:pt x="500" y="-77"/>
                      <a:pt x="803" y="24"/>
                      <a:pt x="944" y="266"/>
                    </a:cubicBezTo>
                    <a:cubicBezTo>
                      <a:pt x="13376" y="23880"/>
                      <a:pt x="20077" y="50057"/>
                      <a:pt x="26575" y="75365"/>
                    </a:cubicBezTo>
                    <a:cubicBezTo>
                      <a:pt x="31016" y="92702"/>
                      <a:pt x="35597" y="110624"/>
                      <a:pt x="38766" y="128566"/>
                    </a:cubicBezTo>
                    <a:cubicBezTo>
                      <a:pt x="38806" y="128849"/>
                      <a:pt x="38624" y="129111"/>
                      <a:pt x="38362" y="129152"/>
                    </a:cubicBezTo>
                    <a:cubicBezTo>
                      <a:pt x="38322" y="129152"/>
                      <a:pt x="38301" y="129152"/>
                      <a:pt x="38281" y="1291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2408;p47">
              <a:extLst>
                <a:ext uri="{FF2B5EF4-FFF2-40B4-BE49-F238E27FC236}">
                  <a16:creationId xmlns:a16="http://schemas.microsoft.com/office/drawing/2014/main" id="{3D749757-7DD0-B470-4877-EBFDD65EDD57}"/>
                </a:ext>
              </a:extLst>
            </p:cNvPr>
            <p:cNvGrpSpPr/>
            <p:nvPr/>
          </p:nvGrpSpPr>
          <p:grpSpPr>
            <a:xfrm>
              <a:off x="4738573" y="679594"/>
              <a:ext cx="99582" cy="137371"/>
              <a:chOff x="4738573" y="679594"/>
              <a:chExt cx="99582" cy="137371"/>
            </a:xfrm>
          </p:grpSpPr>
          <p:sp>
            <p:nvSpPr>
              <p:cNvPr id="20" name="Google Shape;2409;p47">
                <a:extLst>
                  <a:ext uri="{FF2B5EF4-FFF2-40B4-BE49-F238E27FC236}">
                    <a16:creationId xmlns:a16="http://schemas.microsoft.com/office/drawing/2014/main" id="{F3707F22-5800-6096-8DBD-DF9EF318999C}"/>
                  </a:ext>
                </a:extLst>
              </p:cNvPr>
              <p:cNvSpPr/>
              <p:nvPr/>
            </p:nvSpPr>
            <p:spPr>
              <a:xfrm>
                <a:off x="4738573" y="679594"/>
                <a:ext cx="99582" cy="137371"/>
              </a:xfrm>
              <a:custGeom>
                <a:avLst/>
                <a:gdLst/>
                <a:ahLst/>
                <a:cxnLst/>
                <a:rect l="l" t="t" r="r" b="b"/>
                <a:pathLst>
                  <a:path w="99582" h="137371" extrusionOk="0">
                    <a:moveTo>
                      <a:pt x="93903" y="22493"/>
                    </a:moveTo>
                    <a:cubicBezTo>
                      <a:pt x="96769" y="17063"/>
                      <a:pt x="98667" y="11130"/>
                      <a:pt x="99474" y="5035"/>
                    </a:cubicBezTo>
                    <a:cubicBezTo>
                      <a:pt x="99676" y="3461"/>
                      <a:pt x="99716" y="1584"/>
                      <a:pt x="98485" y="595"/>
                    </a:cubicBezTo>
                    <a:cubicBezTo>
                      <a:pt x="97113" y="-515"/>
                      <a:pt x="95094" y="130"/>
                      <a:pt x="93520" y="897"/>
                    </a:cubicBezTo>
                    <a:cubicBezTo>
                      <a:pt x="87566" y="3804"/>
                      <a:pt x="82299" y="7941"/>
                      <a:pt x="77253" y="12240"/>
                    </a:cubicBezTo>
                    <a:cubicBezTo>
                      <a:pt x="52408" y="33371"/>
                      <a:pt x="31580" y="59225"/>
                      <a:pt x="16221" y="87985"/>
                    </a:cubicBezTo>
                    <a:cubicBezTo>
                      <a:pt x="8835" y="101830"/>
                      <a:pt x="2638" y="116523"/>
                      <a:pt x="116" y="132003"/>
                    </a:cubicBezTo>
                    <a:cubicBezTo>
                      <a:pt x="-248" y="134182"/>
                      <a:pt x="176" y="137290"/>
                      <a:pt x="2376" y="137371"/>
                    </a:cubicBezTo>
                    <a:cubicBezTo>
                      <a:pt x="9339" y="123486"/>
                      <a:pt x="15575" y="109217"/>
                      <a:pt x="21004" y="94665"/>
                    </a:cubicBezTo>
                    <a:cubicBezTo>
                      <a:pt x="16827" y="105463"/>
                      <a:pt x="13820" y="116704"/>
                      <a:pt x="12064" y="128148"/>
                    </a:cubicBezTo>
                    <a:cubicBezTo>
                      <a:pt x="11862" y="129439"/>
                      <a:pt x="11680" y="130812"/>
                      <a:pt x="12124" y="132043"/>
                    </a:cubicBezTo>
                    <a:cubicBezTo>
                      <a:pt x="12568" y="133274"/>
                      <a:pt x="13840" y="134324"/>
                      <a:pt x="15131" y="134041"/>
                    </a:cubicBezTo>
                    <a:cubicBezTo>
                      <a:pt x="15959" y="133859"/>
                      <a:pt x="16605" y="133173"/>
                      <a:pt x="17130" y="132507"/>
                    </a:cubicBezTo>
                    <a:cubicBezTo>
                      <a:pt x="18946" y="130227"/>
                      <a:pt x="20318" y="127623"/>
                      <a:pt x="21671" y="125040"/>
                    </a:cubicBezTo>
                    <a:cubicBezTo>
                      <a:pt x="30793" y="107481"/>
                      <a:pt x="38947" y="89438"/>
                      <a:pt x="46313" y="69699"/>
                    </a:cubicBezTo>
                    <a:cubicBezTo>
                      <a:pt x="42236" y="79972"/>
                      <a:pt x="39169" y="90629"/>
                      <a:pt x="37130" y="101487"/>
                    </a:cubicBezTo>
                    <a:cubicBezTo>
                      <a:pt x="36828" y="103081"/>
                      <a:pt x="37171" y="105463"/>
                      <a:pt x="38805" y="105342"/>
                    </a:cubicBezTo>
                    <a:cubicBezTo>
                      <a:pt x="39310" y="105301"/>
                      <a:pt x="39754" y="104998"/>
                      <a:pt x="40138" y="104696"/>
                    </a:cubicBezTo>
                    <a:cubicBezTo>
                      <a:pt x="42660" y="102657"/>
                      <a:pt x="44335" y="99771"/>
                      <a:pt x="45910" y="96925"/>
                    </a:cubicBezTo>
                    <a:cubicBezTo>
                      <a:pt x="53821" y="82737"/>
                      <a:pt x="61006" y="68145"/>
                      <a:pt x="68090" y="53109"/>
                    </a:cubicBezTo>
                    <a:cubicBezTo>
                      <a:pt x="61410" y="68589"/>
                      <a:pt x="56344" y="84776"/>
                      <a:pt x="52994" y="101305"/>
                    </a:cubicBezTo>
                    <a:cubicBezTo>
                      <a:pt x="52469" y="103909"/>
                      <a:pt x="52711" y="107622"/>
                      <a:pt x="55355" y="107965"/>
                    </a:cubicBezTo>
                    <a:cubicBezTo>
                      <a:pt x="56667" y="108127"/>
                      <a:pt x="57858" y="107219"/>
                      <a:pt x="58847" y="106310"/>
                    </a:cubicBezTo>
                    <a:cubicBezTo>
                      <a:pt x="63024" y="102435"/>
                      <a:pt x="66233" y="97612"/>
                      <a:pt x="68958" y="92586"/>
                    </a:cubicBezTo>
                    <a:cubicBezTo>
                      <a:pt x="73822" y="83605"/>
                      <a:pt x="77193" y="73917"/>
                      <a:pt x="80543" y="64270"/>
                    </a:cubicBezTo>
                    <a:cubicBezTo>
                      <a:pt x="85649" y="49577"/>
                      <a:pt x="87970" y="33815"/>
                      <a:pt x="93924" y="225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10;p47">
                <a:extLst>
                  <a:ext uri="{FF2B5EF4-FFF2-40B4-BE49-F238E27FC236}">
                    <a16:creationId xmlns:a16="http://schemas.microsoft.com/office/drawing/2014/main" id="{228E672A-20ED-A984-9D0C-1DD3927B10EE}"/>
                  </a:ext>
                </a:extLst>
              </p:cNvPr>
              <p:cNvSpPr/>
              <p:nvPr/>
            </p:nvSpPr>
            <p:spPr>
              <a:xfrm>
                <a:off x="4786913" y="699940"/>
                <a:ext cx="20342" cy="56154"/>
              </a:xfrm>
              <a:custGeom>
                <a:avLst/>
                <a:gdLst/>
                <a:ahLst/>
                <a:cxnLst/>
                <a:rect l="l" t="t" r="r" b="b"/>
                <a:pathLst>
                  <a:path w="20342" h="56154" extrusionOk="0">
                    <a:moveTo>
                      <a:pt x="516" y="56155"/>
                    </a:moveTo>
                    <a:cubicBezTo>
                      <a:pt x="516" y="56155"/>
                      <a:pt x="435" y="56155"/>
                      <a:pt x="395" y="56155"/>
                    </a:cubicBezTo>
                    <a:cubicBezTo>
                      <a:pt x="133" y="56094"/>
                      <a:pt x="-49" y="55812"/>
                      <a:pt x="12" y="55549"/>
                    </a:cubicBezTo>
                    <a:cubicBezTo>
                      <a:pt x="4432" y="36517"/>
                      <a:pt x="10951" y="17909"/>
                      <a:pt x="19387" y="290"/>
                    </a:cubicBezTo>
                    <a:cubicBezTo>
                      <a:pt x="19508" y="48"/>
                      <a:pt x="19811" y="-74"/>
                      <a:pt x="20053" y="48"/>
                    </a:cubicBezTo>
                    <a:cubicBezTo>
                      <a:pt x="20295" y="169"/>
                      <a:pt x="20416" y="471"/>
                      <a:pt x="20295" y="714"/>
                    </a:cubicBezTo>
                    <a:cubicBezTo>
                      <a:pt x="11899" y="18272"/>
                      <a:pt x="5401" y="36800"/>
                      <a:pt x="1001" y="55771"/>
                    </a:cubicBezTo>
                    <a:cubicBezTo>
                      <a:pt x="940" y="56013"/>
                      <a:pt x="738" y="56155"/>
                      <a:pt x="516" y="56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2411;p47">
              <a:extLst>
                <a:ext uri="{FF2B5EF4-FFF2-40B4-BE49-F238E27FC236}">
                  <a16:creationId xmlns:a16="http://schemas.microsoft.com/office/drawing/2014/main" id="{670E213B-BEB4-6457-F542-037B2AEB6B44}"/>
                </a:ext>
              </a:extLst>
            </p:cNvPr>
            <p:cNvGrpSpPr/>
            <p:nvPr/>
          </p:nvGrpSpPr>
          <p:grpSpPr>
            <a:xfrm>
              <a:off x="4839256" y="844010"/>
              <a:ext cx="115967" cy="201550"/>
              <a:chOff x="4839256" y="844010"/>
              <a:chExt cx="115967" cy="201550"/>
            </a:xfrm>
          </p:grpSpPr>
          <p:sp>
            <p:nvSpPr>
              <p:cNvPr id="18" name="Google Shape;2412;p47">
                <a:extLst>
                  <a:ext uri="{FF2B5EF4-FFF2-40B4-BE49-F238E27FC236}">
                    <a16:creationId xmlns:a16="http://schemas.microsoft.com/office/drawing/2014/main" id="{FAEC9663-B1F2-9B8D-35B7-50A699C972C5}"/>
                  </a:ext>
                </a:extLst>
              </p:cNvPr>
              <p:cNvSpPr/>
              <p:nvPr/>
            </p:nvSpPr>
            <p:spPr>
              <a:xfrm>
                <a:off x="4839256" y="844010"/>
                <a:ext cx="115967" cy="201550"/>
              </a:xfrm>
              <a:custGeom>
                <a:avLst/>
                <a:gdLst/>
                <a:ahLst/>
                <a:cxnLst/>
                <a:rect l="l" t="t" r="r" b="b"/>
                <a:pathLst>
                  <a:path w="115967" h="201550" extrusionOk="0">
                    <a:moveTo>
                      <a:pt x="79420" y="1009"/>
                    </a:moveTo>
                    <a:cubicBezTo>
                      <a:pt x="62083" y="-2119"/>
                      <a:pt x="43535" y="2119"/>
                      <a:pt x="29266" y="12452"/>
                    </a:cubicBezTo>
                    <a:cubicBezTo>
                      <a:pt x="28378" y="13098"/>
                      <a:pt x="27470" y="13805"/>
                      <a:pt x="27026" y="14793"/>
                    </a:cubicBezTo>
                    <a:cubicBezTo>
                      <a:pt x="26582" y="15803"/>
                      <a:pt x="26764" y="17155"/>
                      <a:pt x="27712" y="17720"/>
                    </a:cubicBezTo>
                    <a:cubicBezTo>
                      <a:pt x="28358" y="18103"/>
                      <a:pt x="29165" y="18002"/>
                      <a:pt x="29912" y="17902"/>
                    </a:cubicBezTo>
                    <a:cubicBezTo>
                      <a:pt x="38671" y="16650"/>
                      <a:pt x="47289" y="14531"/>
                      <a:pt x="55625" y="11564"/>
                    </a:cubicBezTo>
                    <a:cubicBezTo>
                      <a:pt x="45715" y="15298"/>
                      <a:pt x="35765" y="19859"/>
                      <a:pt x="28519" y="27589"/>
                    </a:cubicBezTo>
                    <a:cubicBezTo>
                      <a:pt x="27228" y="28962"/>
                      <a:pt x="26138" y="31444"/>
                      <a:pt x="27712" y="32473"/>
                    </a:cubicBezTo>
                    <a:cubicBezTo>
                      <a:pt x="28459" y="32958"/>
                      <a:pt x="29428" y="32796"/>
                      <a:pt x="30295" y="32594"/>
                    </a:cubicBezTo>
                    <a:cubicBezTo>
                      <a:pt x="38954" y="30697"/>
                      <a:pt x="47471" y="28275"/>
                      <a:pt x="55524" y="25652"/>
                    </a:cubicBezTo>
                    <a:cubicBezTo>
                      <a:pt x="43979" y="31323"/>
                      <a:pt x="33040" y="38185"/>
                      <a:pt x="22909" y="46117"/>
                    </a:cubicBezTo>
                    <a:cubicBezTo>
                      <a:pt x="19175" y="49043"/>
                      <a:pt x="15461" y="52192"/>
                      <a:pt x="13080" y="56309"/>
                    </a:cubicBezTo>
                    <a:cubicBezTo>
                      <a:pt x="12818" y="56753"/>
                      <a:pt x="12575" y="57257"/>
                      <a:pt x="12636" y="57782"/>
                    </a:cubicBezTo>
                    <a:cubicBezTo>
                      <a:pt x="12818" y="59175"/>
                      <a:pt x="14795" y="59255"/>
                      <a:pt x="16148" y="58953"/>
                    </a:cubicBezTo>
                    <a:cubicBezTo>
                      <a:pt x="24846" y="56995"/>
                      <a:pt x="33404" y="54452"/>
                      <a:pt x="41900" y="50920"/>
                    </a:cubicBezTo>
                    <a:cubicBezTo>
                      <a:pt x="31163" y="56773"/>
                      <a:pt x="20386" y="62727"/>
                      <a:pt x="10981" y="70537"/>
                    </a:cubicBezTo>
                    <a:cubicBezTo>
                      <a:pt x="7590" y="73343"/>
                      <a:pt x="4341" y="76471"/>
                      <a:pt x="2282" y="80346"/>
                    </a:cubicBezTo>
                    <a:cubicBezTo>
                      <a:pt x="1737" y="81355"/>
                      <a:pt x="1394" y="82808"/>
                      <a:pt x="2323" y="83454"/>
                    </a:cubicBezTo>
                    <a:cubicBezTo>
                      <a:pt x="2948" y="83898"/>
                      <a:pt x="3796" y="83676"/>
                      <a:pt x="4523" y="83454"/>
                    </a:cubicBezTo>
                    <a:cubicBezTo>
                      <a:pt x="14432" y="80245"/>
                      <a:pt x="23978" y="75886"/>
                      <a:pt x="33121" y="70578"/>
                    </a:cubicBezTo>
                    <a:cubicBezTo>
                      <a:pt x="21234" y="79377"/>
                      <a:pt x="11102" y="90558"/>
                      <a:pt x="3493" y="103253"/>
                    </a:cubicBezTo>
                    <a:cubicBezTo>
                      <a:pt x="1475" y="106624"/>
                      <a:pt x="-422" y="110398"/>
                      <a:pt x="82" y="114273"/>
                    </a:cubicBezTo>
                    <a:cubicBezTo>
                      <a:pt x="183" y="115080"/>
                      <a:pt x="426" y="115948"/>
                      <a:pt x="1071" y="116453"/>
                    </a:cubicBezTo>
                    <a:cubicBezTo>
                      <a:pt x="2403" y="117542"/>
                      <a:pt x="4361" y="116574"/>
                      <a:pt x="5734" y="115544"/>
                    </a:cubicBezTo>
                    <a:cubicBezTo>
                      <a:pt x="12575" y="110458"/>
                      <a:pt x="18691" y="104383"/>
                      <a:pt x="22929" y="97885"/>
                    </a:cubicBezTo>
                    <a:cubicBezTo>
                      <a:pt x="17843" y="119137"/>
                      <a:pt x="12737" y="140752"/>
                      <a:pt x="13746" y="162590"/>
                    </a:cubicBezTo>
                    <a:cubicBezTo>
                      <a:pt x="13867" y="165375"/>
                      <a:pt x="14250" y="168483"/>
                      <a:pt x="16410" y="170239"/>
                    </a:cubicBezTo>
                    <a:cubicBezTo>
                      <a:pt x="17641" y="166767"/>
                      <a:pt x="18691" y="163235"/>
                      <a:pt x="19235" y="159199"/>
                    </a:cubicBezTo>
                    <a:cubicBezTo>
                      <a:pt x="19498" y="173064"/>
                      <a:pt x="19962" y="187636"/>
                      <a:pt x="27006" y="199604"/>
                    </a:cubicBezTo>
                    <a:cubicBezTo>
                      <a:pt x="27692" y="200775"/>
                      <a:pt x="29044" y="202067"/>
                      <a:pt x="30174" y="201340"/>
                    </a:cubicBezTo>
                    <a:cubicBezTo>
                      <a:pt x="30840" y="200916"/>
                      <a:pt x="30982" y="200028"/>
                      <a:pt x="31083" y="199261"/>
                    </a:cubicBezTo>
                    <a:cubicBezTo>
                      <a:pt x="33182" y="180310"/>
                      <a:pt x="34292" y="161237"/>
                      <a:pt x="34090" y="141741"/>
                    </a:cubicBezTo>
                    <a:cubicBezTo>
                      <a:pt x="35039" y="153911"/>
                      <a:pt x="36108" y="166505"/>
                      <a:pt x="41941" y="177242"/>
                    </a:cubicBezTo>
                    <a:cubicBezTo>
                      <a:pt x="42264" y="177827"/>
                      <a:pt x="42627" y="178433"/>
                      <a:pt x="43232" y="178675"/>
                    </a:cubicBezTo>
                    <a:cubicBezTo>
                      <a:pt x="44867" y="179301"/>
                      <a:pt x="45977" y="176980"/>
                      <a:pt x="46179" y="175224"/>
                    </a:cubicBezTo>
                    <a:cubicBezTo>
                      <a:pt x="48924" y="151752"/>
                      <a:pt x="50095" y="128098"/>
                      <a:pt x="49106" y="104303"/>
                    </a:cubicBezTo>
                    <a:cubicBezTo>
                      <a:pt x="51628" y="119823"/>
                      <a:pt x="54131" y="135364"/>
                      <a:pt x="57703" y="150682"/>
                    </a:cubicBezTo>
                    <a:cubicBezTo>
                      <a:pt x="58894" y="155808"/>
                      <a:pt x="60408" y="161237"/>
                      <a:pt x="64323" y="164729"/>
                    </a:cubicBezTo>
                    <a:cubicBezTo>
                      <a:pt x="68400" y="163417"/>
                      <a:pt x="69026" y="158008"/>
                      <a:pt x="68884" y="153729"/>
                    </a:cubicBezTo>
                    <a:cubicBezTo>
                      <a:pt x="67956" y="129006"/>
                      <a:pt x="65474" y="104343"/>
                      <a:pt x="60589" y="79922"/>
                    </a:cubicBezTo>
                    <a:cubicBezTo>
                      <a:pt x="64969" y="100993"/>
                      <a:pt x="72013" y="121498"/>
                      <a:pt x="81498" y="140813"/>
                    </a:cubicBezTo>
                    <a:cubicBezTo>
                      <a:pt x="82285" y="142427"/>
                      <a:pt x="83153" y="144102"/>
                      <a:pt x="84607" y="145172"/>
                    </a:cubicBezTo>
                    <a:cubicBezTo>
                      <a:pt x="86060" y="146242"/>
                      <a:pt x="88300" y="146484"/>
                      <a:pt x="89592" y="145233"/>
                    </a:cubicBezTo>
                    <a:cubicBezTo>
                      <a:pt x="90318" y="144526"/>
                      <a:pt x="90621" y="143497"/>
                      <a:pt x="90843" y="142488"/>
                    </a:cubicBezTo>
                    <a:cubicBezTo>
                      <a:pt x="92054" y="136736"/>
                      <a:pt x="91045" y="130782"/>
                      <a:pt x="89955" y="125010"/>
                    </a:cubicBezTo>
                    <a:cubicBezTo>
                      <a:pt x="85696" y="102244"/>
                      <a:pt x="80530" y="79660"/>
                      <a:pt x="74858" y="57742"/>
                    </a:cubicBezTo>
                    <a:cubicBezTo>
                      <a:pt x="80328" y="73989"/>
                      <a:pt x="87150" y="89771"/>
                      <a:pt x="95223" y="104888"/>
                    </a:cubicBezTo>
                    <a:cubicBezTo>
                      <a:pt x="97422" y="108985"/>
                      <a:pt x="100894" y="113647"/>
                      <a:pt x="105475" y="112880"/>
                    </a:cubicBezTo>
                    <a:cubicBezTo>
                      <a:pt x="102791" y="86562"/>
                      <a:pt x="95868" y="60668"/>
                      <a:pt x="84869" y="36409"/>
                    </a:cubicBezTo>
                    <a:cubicBezTo>
                      <a:pt x="90298" y="51344"/>
                      <a:pt x="98129" y="65411"/>
                      <a:pt x="107938" y="77904"/>
                    </a:cubicBezTo>
                    <a:cubicBezTo>
                      <a:pt x="109330" y="79660"/>
                      <a:pt x="111490" y="81597"/>
                      <a:pt x="113508" y="80629"/>
                    </a:cubicBezTo>
                    <a:cubicBezTo>
                      <a:pt x="114416" y="80185"/>
                      <a:pt x="114981" y="79256"/>
                      <a:pt x="115324" y="78308"/>
                    </a:cubicBezTo>
                    <a:cubicBezTo>
                      <a:pt x="116858" y="74231"/>
                      <a:pt x="115365" y="69690"/>
                      <a:pt x="113810" y="65613"/>
                    </a:cubicBezTo>
                    <a:cubicBezTo>
                      <a:pt x="106605" y="46803"/>
                      <a:pt x="97806" y="28618"/>
                      <a:pt x="87513" y="11322"/>
                    </a:cubicBezTo>
                    <a:cubicBezTo>
                      <a:pt x="85313" y="7608"/>
                      <a:pt x="83840" y="1877"/>
                      <a:pt x="79379" y="10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13;p47">
                <a:extLst>
                  <a:ext uri="{FF2B5EF4-FFF2-40B4-BE49-F238E27FC236}">
                    <a16:creationId xmlns:a16="http://schemas.microsoft.com/office/drawing/2014/main" id="{E064E25C-46E2-C297-2986-8C39FB4E1913}"/>
                  </a:ext>
                </a:extLst>
              </p:cNvPr>
              <p:cNvSpPr/>
              <p:nvPr/>
            </p:nvSpPr>
            <p:spPr>
              <a:xfrm>
                <a:off x="4877135" y="846201"/>
                <a:ext cx="42317" cy="117531"/>
              </a:xfrm>
              <a:custGeom>
                <a:avLst/>
                <a:gdLst/>
                <a:ahLst/>
                <a:cxnLst/>
                <a:rect l="l" t="t" r="r" b="b"/>
                <a:pathLst>
                  <a:path w="42317" h="117531" extrusionOk="0">
                    <a:moveTo>
                      <a:pt x="510" y="117531"/>
                    </a:moveTo>
                    <a:cubicBezTo>
                      <a:pt x="510" y="117531"/>
                      <a:pt x="470" y="117531"/>
                      <a:pt x="430" y="117531"/>
                    </a:cubicBezTo>
                    <a:cubicBezTo>
                      <a:pt x="147" y="117491"/>
                      <a:pt x="-35" y="117229"/>
                      <a:pt x="6" y="116966"/>
                    </a:cubicBezTo>
                    <a:cubicBezTo>
                      <a:pt x="5899" y="76077"/>
                      <a:pt x="20208" y="35712"/>
                      <a:pt x="41380" y="251"/>
                    </a:cubicBezTo>
                    <a:cubicBezTo>
                      <a:pt x="41521" y="9"/>
                      <a:pt x="41824" y="-72"/>
                      <a:pt x="42066" y="70"/>
                    </a:cubicBezTo>
                    <a:cubicBezTo>
                      <a:pt x="42308" y="211"/>
                      <a:pt x="42389" y="514"/>
                      <a:pt x="42248" y="756"/>
                    </a:cubicBezTo>
                    <a:cubicBezTo>
                      <a:pt x="21157" y="36115"/>
                      <a:pt x="6888" y="76359"/>
                      <a:pt x="1015" y="117108"/>
                    </a:cubicBezTo>
                    <a:cubicBezTo>
                      <a:pt x="975" y="117350"/>
                      <a:pt x="772" y="117531"/>
                      <a:pt x="510"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2414;p47">
              <a:extLst>
                <a:ext uri="{FF2B5EF4-FFF2-40B4-BE49-F238E27FC236}">
                  <a16:creationId xmlns:a16="http://schemas.microsoft.com/office/drawing/2014/main" id="{5939E58C-8989-FEEF-0555-63885C08EDE6}"/>
                </a:ext>
              </a:extLst>
            </p:cNvPr>
            <p:cNvGrpSpPr/>
            <p:nvPr/>
          </p:nvGrpSpPr>
          <p:grpSpPr>
            <a:xfrm>
              <a:off x="4964331" y="896323"/>
              <a:ext cx="115967" cy="201530"/>
              <a:chOff x="4964331" y="896323"/>
              <a:chExt cx="115967" cy="201530"/>
            </a:xfrm>
          </p:grpSpPr>
          <p:sp>
            <p:nvSpPr>
              <p:cNvPr id="16" name="Google Shape;2415;p47">
                <a:extLst>
                  <a:ext uri="{FF2B5EF4-FFF2-40B4-BE49-F238E27FC236}">
                    <a16:creationId xmlns:a16="http://schemas.microsoft.com/office/drawing/2014/main" id="{861EAB2B-96D6-8608-DEF3-EA693830067D}"/>
                  </a:ext>
                </a:extLst>
              </p:cNvPr>
              <p:cNvSpPr/>
              <p:nvPr/>
            </p:nvSpPr>
            <p:spPr>
              <a:xfrm>
                <a:off x="4964331" y="896323"/>
                <a:ext cx="115967" cy="201530"/>
              </a:xfrm>
              <a:custGeom>
                <a:avLst/>
                <a:gdLst/>
                <a:ahLst/>
                <a:cxnLst/>
                <a:rect l="l" t="t" r="r" b="b"/>
                <a:pathLst>
                  <a:path w="115967" h="201530" extrusionOk="0">
                    <a:moveTo>
                      <a:pt x="36548" y="1009"/>
                    </a:moveTo>
                    <a:cubicBezTo>
                      <a:pt x="53885" y="-2119"/>
                      <a:pt x="72432" y="2119"/>
                      <a:pt x="86701" y="12452"/>
                    </a:cubicBezTo>
                    <a:cubicBezTo>
                      <a:pt x="87589" y="13098"/>
                      <a:pt x="88498" y="13805"/>
                      <a:pt x="88942" y="14793"/>
                    </a:cubicBezTo>
                    <a:cubicBezTo>
                      <a:pt x="89386" y="15803"/>
                      <a:pt x="89204" y="17155"/>
                      <a:pt x="88255" y="17720"/>
                    </a:cubicBezTo>
                    <a:cubicBezTo>
                      <a:pt x="87609" y="18103"/>
                      <a:pt x="86802" y="18003"/>
                      <a:pt x="86056" y="17902"/>
                    </a:cubicBezTo>
                    <a:cubicBezTo>
                      <a:pt x="77296" y="16650"/>
                      <a:pt x="68679" y="14531"/>
                      <a:pt x="60343" y="11564"/>
                    </a:cubicBezTo>
                    <a:cubicBezTo>
                      <a:pt x="70253" y="15298"/>
                      <a:pt x="80203" y="19859"/>
                      <a:pt x="87448" y="27589"/>
                    </a:cubicBezTo>
                    <a:cubicBezTo>
                      <a:pt x="88740" y="28962"/>
                      <a:pt x="89830" y="31444"/>
                      <a:pt x="88255" y="32473"/>
                    </a:cubicBezTo>
                    <a:cubicBezTo>
                      <a:pt x="87509" y="32958"/>
                      <a:pt x="86540" y="32796"/>
                      <a:pt x="85672" y="32594"/>
                    </a:cubicBezTo>
                    <a:cubicBezTo>
                      <a:pt x="77014" y="30697"/>
                      <a:pt x="68497" y="28275"/>
                      <a:pt x="60444" y="25652"/>
                    </a:cubicBezTo>
                    <a:cubicBezTo>
                      <a:pt x="71988" y="31323"/>
                      <a:pt x="82927" y="38185"/>
                      <a:pt x="93059" y="46117"/>
                    </a:cubicBezTo>
                    <a:cubicBezTo>
                      <a:pt x="96793" y="49043"/>
                      <a:pt x="100506" y="52192"/>
                      <a:pt x="102888" y="56309"/>
                    </a:cubicBezTo>
                    <a:cubicBezTo>
                      <a:pt x="103150" y="56753"/>
                      <a:pt x="103392" y="57257"/>
                      <a:pt x="103332" y="57782"/>
                    </a:cubicBezTo>
                    <a:cubicBezTo>
                      <a:pt x="103150" y="59175"/>
                      <a:pt x="101192" y="59255"/>
                      <a:pt x="99820" y="58953"/>
                    </a:cubicBezTo>
                    <a:cubicBezTo>
                      <a:pt x="91121" y="56995"/>
                      <a:pt x="82564" y="54452"/>
                      <a:pt x="74067" y="50920"/>
                    </a:cubicBezTo>
                    <a:cubicBezTo>
                      <a:pt x="84804" y="56773"/>
                      <a:pt x="95582" y="62727"/>
                      <a:pt x="104987" y="70537"/>
                    </a:cubicBezTo>
                    <a:cubicBezTo>
                      <a:pt x="108377" y="73343"/>
                      <a:pt x="111627" y="76471"/>
                      <a:pt x="113685" y="80346"/>
                    </a:cubicBezTo>
                    <a:cubicBezTo>
                      <a:pt x="114230" y="81355"/>
                      <a:pt x="114573" y="82808"/>
                      <a:pt x="113645" y="83454"/>
                    </a:cubicBezTo>
                    <a:cubicBezTo>
                      <a:pt x="113019" y="83898"/>
                      <a:pt x="112172" y="83676"/>
                      <a:pt x="111445" y="83454"/>
                    </a:cubicBezTo>
                    <a:cubicBezTo>
                      <a:pt x="101535" y="80245"/>
                      <a:pt x="91989" y="75886"/>
                      <a:pt x="82846" y="70578"/>
                    </a:cubicBezTo>
                    <a:cubicBezTo>
                      <a:pt x="94734" y="79377"/>
                      <a:pt x="104866" y="90558"/>
                      <a:pt x="112474" y="103253"/>
                    </a:cubicBezTo>
                    <a:cubicBezTo>
                      <a:pt x="114493" y="106624"/>
                      <a:pt x="116390" y="110398"/>
                      <a:pt x="115885" y="114273"/>
                    </a:cubicBezTo>
                    <a:cubicBezTo>
                      <a:pt x="115784" y="115080"/>
                      <a:pt x="115542" y="115948"/>
                      <a:pt x="114896" y="116453"/>
                    </a:cubicBezTo>
                    <a:cubicBezTo>
                      <a:pt x="113564" y="117542"/>
                      <a:pt x="111606" y="116574"/>
                      <a:pt x="110234" y="115544"/>
                    </a:cubicBezTo>
                    <a:cubicBezTo>
                      <a:pt x="103392" y="110458"/>
                      <a:pt x="97277" y="104383"/>
                      <a:pt x="93039" y="97885"/>
                    </a:cubicBezTo>
                    <a:cubicBezTo>
                      <a:pt x="98125" y="119137"/>
                      <a:pt x="103231" y="140752"/>
                      <a:pt x="102222" y="162569"/>
                    </a:cubicBezTo>
                    <a:cubicBezTo>
                      <a:pt x="102101" y="165355"/>
                      <a:pt x="101717" y="168463"/>
                      <a:pt x="99558" y="170219"/>
                    </a:cubicBezTo>
                    <a:cubicBezTo>
                      <a:pt x="98326" y="166747"/>
                      <a:pt x="97277" y="163215"/>
                      <a:pt x="96732" y="159179"/>
                    </a:cubicBezTo>
                    <a:cubicBezTo>
                      <a:pt x="96470" y="173044"/>
                      <a:pt x="96005" y="187616"/>
                      <a:pt x="88962" y="199584"/>
                    </a:cubicBezTo>
                    <a:cubicBezTo>
                      <a:pt x="88276" y="200755"/>
                      <a:pt x="86923" y="202046"/>
                      <a:pt x="85793" y="201320"/>
                    </a:cubicBezTo>
                    <a:cubicBezTo>
                      <a:pt x="85127" y="200896"/>
                      <a:pt x="84966" y="200008"/>
                      <a:pt x="84885" y="199241"/>
                    </a:cubicBezTo>
                    <a:cubicBezTo>
                      <a:pt x="82786" y="180290"/>
                      <a:pt x="81676" y="161217"/>
                      <a:pt x="81878" y="141721"/>
                    </a:cubicBezTo>
                    <a:cubicBezTo>
                      <a:pt x="80929" y="153891"/>
                      <a:pt x="79859" y="166485"/>
                      <a:pt x="74027" y="177222"/>
                    </a:cubicBezTo>
                    <a:cubicBezTo>
                      <a:pt x="73704" y="177807"/>
                      <a:pt x="73341" y="178413"/>
                      <a:pt x="72735" y="178655"/>
                    </a:cubicBezTo>
                    <a:cubicBezTo>
                      <a:pt x="71100" y="179281"/>
                      <a:pt x="69990" y="176960"/>
                      <a:pt x="69788" y="175204"/>
                    </a:cubicBezTo>
                    <a:cubicBezTo>
                      <a:pt x="67044" y="151731"/>
                      <a:pt x="65873" y="128078"/>
                      <a:pt x="66862" y="104283"/>
                    </a:cubicBezTo>
                    <a:cubicBezTo>
                      <a:pt x="64339" y="119803"/>
                      <a:pt x="61837" y="135343"/>
                      <a:pt x="58264" y="150662"/>
                    </a:cubicBezTo>
                    <a:cubicBezTo>
                      <a:pt x="57074" y="155788"/>
                      <a:pt x="55560" y="161217"/>
                      <a:pt x="51644" y="164709"/>
                    </a:cubicBezTo>
                    <a:cubicBezTo>
                      <a:pt x="47568" y="163397"/>
                      <a:pt x="46942" y="157988"/>
                      <a:pt x="47083" y="153709"/>
                    </a:cubicBezTo>
                    <a:cubicBezTo>
                      <a:pt x="48011" y="128986"/>
                      <a:pt x="50494" y="104323"/>
                      <a:pt x="55378" y="79902"/>
                    </a:cubicBezTo>
                    <a:cubicBezTo>
                      <a:pt x="50999" y="100973"/>
                      <a:pt x="43955" y="121478"/>
                      <a:pt x="34469" y="140793"/>
                    </a:cubicBezTo>
                    <a:cubicBezTo>
                      <a:pt x="33682" y="142407"/>
                      <a:pt x="32814" y="144082"/>
                      <a:pt x="31361" y="145152"/>
                    </a:cubicBezTo>
                    <a:cubicBezTo>
                      <a:pt x="29908" y="146222"/>
                      <a:pt x="27668" y="146464"/>
                      <a:pt x="26376" y="145213"/>
                    </a:cubicBezTo>
                    <a:cubicBezTo>
                      <a:pt x="25649" y="144506"/>
                      <a:pt x="25347" y="143477"/>
                      <a:pt x="25125" y="142468"/>
                    </a:cubicBezTo>
                    <a:cubicBezTo>
                      <a:pt x="23914" y="136716"/>
                      <a:pt x="24923" y="130762"/>
                      <a:pt x="26013" y="124990"/>
                    </a:cubicBezTo>
                    <a:cubicBezTo>
                      <a:pt x="30271" y="102224"/>
                      <a:pt x="35438" y="79640"/>
                      <a:pt x="41109" y="57722"/>
                    </a:cubicBezTo>
                    <a:cubicBezTo>
                      <a:pt x="35640" y="73968"/>
                      <a:pt x="28818" y="89751"/>
                      <a:pt x="20745" y="104868"/>
                    </a:cubicBezTo>
                    <a:cubicBezTo>
                      <a:pt x="18545" y="108965"/>
                      <a:pt x="15074" y="113627"/>
                      <a:pt x="10492" y="112860"/>
                    </a:cubicBezTo>
                    <a:cubicBezTo>
                      <a:pt x="13177" y="86542"/>
                      <a:pt x="20099" y="60648"/>
                      <a:pt x="31099" y="36389"/>
                    </a:cubicBezTo>
                    <a:cubicBezTo>
                      <a:pt x="25670" y="51324"/>
                      <a:pt x="17839" y="65391"/>
                      <a:pt x="8030" y="77884"/>
                    </a:cubicBezTo>
                    <a:cubicBezTo>
                      <a:pt x="6637" y="79640"/>
                      <a:pt x="4478" y="81577"/>
                      <a:pt x="2460" y="80608"/>
                    </a:cubicBezTo>
                    <a:cubicBezTo>
                      <a:pt x="1552" y="80164"/>
                      <a:pt x="986" y="79236"/>
                      <a:pt x="643" y="78288"/>
                    </a:cubicBezTo>
                    <a:cubicBezTo>
                      <a:pt x="-891" y="74211"/>
                      <a:pt x="603" y="69670"/>
                      <a:pt x="2157" y="65593"/>
                    </a:cubicBezTo>
                    <a:cubicBezTo>
                      <a:pt x="9362" y="46783"/>
                      <a:pt x="18162" y="28598"/>
                      <a:pt x="28455" y="11302"/>
                    </a:cubicBezTo>
                    <a:cubicBezTo>
                      <a:pt x="30655" y="7588"/>
                      <a:pt x="32128" y="1857"/>
                      <a:pt x="36588" y="10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416;p47">
                <a:extLst>
                  <a:ext uri="{FF2B5EF4-FFF2-40B4-BE49-F238E27FC236}">
                    <a16:creationId xmlns:a16="http://schemas.microsoft.com/office/drawing/2014/main" id="{225DDD6A-BE0E-FF06-BFBE-5D1642BD3CC7}"/>
                  </a:ext>
                </a:extLst>
              </p:cNvPr>
              <p:cNvSpPr/>
              <p:nvPr/>
            </p:nvSpPr>
            <p:spPr>
              <a:xfrm>
                <a:off x="5000123" y="898514"/>
                <a:ext cx="42316" cy="117531"/>
              </a:xfrm>
              <a:custGeom>
                <a:avLst/>
                <a:gdLst/>
                <a:ahLst/>
                <a:cxnLst/>
                <a:rect l="l" t="t" r="r" b="b"/>
                <a:pathLst>
                  <a:path w="42316" h="117531" extrusionOk="0">
                    <a:moveTo>
                      <a:pt x="41807" y="117531"/>
                    </a:moveTo>
                    <a:cubicBezTo>
                      <a:pt x="41565" y="117531"/>
                      <a:pt x="41343" y="117350"/>
                      <a:pt x="41302" y="117108"/>
                    </a:cubicBezTo>
                    <a:cubicBezTo>
                      <a:pt x="35429" y="76359"/>
                      <a:pt x="21160" y="36115"/>
                      <a:pt x="70" y="756"/>
                    </a:cubicBezTo>
                    <a:cubicBezTo>
                      <a:pt x="-72" y="514"/>
                      <a:pt x="9" y="211"/>
                      <a:pt x="251" y="70"/>
                    </a:cubicBezTo>
                    <a:cubicBezTo>
                      <a:pt x="493" y="-72"/>
                      <a:pt x="796" y="9"/>
                      <a:pt x="937" y="251"/>
                    </a:cubicBezTo>
                    <a:cubicBezTo>
                      <a:pt x="22088" y="35732"/>
                      <a:pt x="36398" y="76097"/>
                      <a:pt x="42311" y="116966"/>
                    </a:cubicBezTo>
                    <a:cubicBezTo>
                      <a:pt x="42352" y="117249"/>
                      <a:pt x="42170" y="117491"/>
                      <a:pt x="41888" y="117531"/>
                    </a:cubicBezTo>
                    <a:cubicBezTo>
                      <a:pt x="41867" y="117531"/>
                      <a:pt x="41847" y="117531"/>
                      <a:pt x="41807" y="117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66" name="Google Shape;2417;p47">
            <a:extLst>
              <a:ext uri="{FF2B5EF4-FFF2-40B4-BE49-F238E27FC236}">
                <a16:creationId xmlns:a16="http://schemas.microsoft.com/office/drawing/2014/main" id="{7052A126-8222-FC8E-E9EC-EF0B0116DAA4}"/>
              </a:ext>
            </a:extLst>
          </p:cNvPr>
          <p:cNvGrpSpPr/>
          <p:nvPr/>
        </p:nvGrpSpPr>
        <p:grpSpPr>
          <a:xfrm>
            <a:off x="6522408" y="3854396"/>
            <a:ext cx="922902" cy="989864"/>
            <a:chOff x="6610508" y="654185"/>
            <a:chExt cx="274518" cy="294427"/>
          </a:xfrm>
        </p:grpSpPr>
        <p:grpSp>
          <p:nvGrpSpPr>
            <p:cNvPr id="1767" name="Google Shape;2418;p47">
              <a:extLst>
                <a:ext uri="{FF2B5EF4-FFF2-40B4-BE49-F238E27FC236}">
                  <a16:creationId xmlns:a16="http://schemas.microsoft.com/office/drawing/2014/main" id="{D5F8C2AE-EA85-7FAA-997E-EC5D86103D24}"/>
                </a:ext>
              </a:extLst>
            </p:cNvPr>
            <p:cNvGrpSpPr/>
            <p:nvPr/>
          </p:nvGrpSpPr>
          <p:grpSpPr>
            <a:xfrm>
              <a:off x="6635140" y="795061"/>
              <a:ext cx="206504" cy="153551"/>
              <a:chOff x="6635140" y="795061"/>
              <a:chExt cx="206504" cy="153551"/>
            </a:xfrm>
          </p:grpSpPr>
          <p:sp>
            <p:nvSpPr>
              <p:cNvPr id="1782" name="Google Shape;2419;p47">
                <a:extLst>
                  <a:ext uri="{FF2B5EF4-FFF2-40B4-BE49-F238E27FC236}">
                    <a16:creationId xmlns:a16="http://schemas.microsoft.com/office/drawing/2014/main" id="{9265B011-A9C4-5CB4-D75D-30497A62ADC2}"/>
                  </a:ext>
                </a:extLst>
              </p:cNvPr>
              <p:cNvSpPr/>
              <p:nvPr/>
            </p:nvSpPr>
            <p:spPr>
              <a:xfrm>
                <a:off x="6635140" y="832809"/>
                <a:ext cx="206504" cy="115803"/>
              </a:xfrm>
              <a:custGeom>
                <a:avLst/>
                <a:gdLst/>
                <a:ahLst/>
                <a:cxnLst/>
                <a:rect l="l" t="t" r="r" b="b"/>
                <a:pathLst>
                  <a:path w="206504" h="115803" extrusionOk="0">
                    <a:moveTo>
                      <a:pt x="190960" y="6438"/>
                    </a:moveTo>
                    <a:cubicBezTo>
                      <a:pt x="187488" y="6539"/>
                      <a:pt x="184178" y="3814"/>
                      <a:pt x="183573" y="404"/>
                    </a:cubicBezTo>
                    <a:cubicBezTo>
                      <a:pt x="181777" y="4602"/>
                      <a:pt x="177357" y="7548"/>
                      <a:pt x="172775" y="7589"/>
                    </a:cubicBezTo>
                    <a:cubicBezTo>
                      <a:pt x="168194" y="7629"/>
                      <a:pt x="163734" y="4783"/>
                      <a:pt x="161837" y="626"/>
                    </a:cubicBezTo>
                    <a:cubicBezTo>
                      <a:pt x="157316" y="8517"/>
                      <a:pt x="143733" y="8396"/>
                      <a:pt x="139373" y="424"/>
                    </a:cubicBezTo>
                    <a:cubicBezTo>
                      <a:pt x="139272" y="3835"/>
                      <a:pt x="136568" y="7003"/>
                      <a:pt x="133197" y="7629"/>
                    </a:cubicBezTo>
                    <a:cubicBezTo>
                      <a:pt x="129827" y="8255"/>
                      <a:pt x="126174" y="6257"/>
                      <a:pt x="124862" y="3088"/>
                    </a:cubicBezTo>
                    <a:cubicBezTo>
                      <a:pt x="124580" y="6701"/>
                      <a:pt x="121451" y="9869"/>
                      <a:pt x="117839" y="10212"/>
                    </a:cubicBezTo>
                    <a:cubicBezTo>
                      <a:pt x="114226" y="10535"/>
                      <a:pt x="110573" y="7972"/>
                      <a:pt x="109645" y="4480"/>
                    </a:cubicBezTo>
                    <a:cubicBezTo>
                      <a:pt x="108010" y="10717"/>
                      <a:pt x="97798" y="12009"/>
                      <a:pt x="94669" y="6378"/>
                    </a:cubicBezTo>
                    <a:cubicBezTo>
                      <a:pt x="90714" y="12937"/>
                      <a:pt x="79250" y="12473"/>
                      <a:pt x="75839" y="5611"/>
                    </a:cubicBezTo>
                    <a:cubicBezTo>
                      <a:pt x="72529" y="11201"/>
                      <a:pt x="63407" y="11948"/>
                      <a:pt x="59229" y="6963"/>
                    </a:cubicBezTo>
                    <a:cubicBezTo>
                      <a:pt x="54304" y="11464"/>
                      <a:pt x="45666" y="10959"/>
                      <a:pt x="41287" y="5934"/>
                    </a:cubicBezTo>
                    <a:cubicBezTo>
                      <a:pt x="35232" y="11887"/>
                      <a:pt x="23688" y="10434"/>
                      <a:pt x="19288" y="3169"/>
                    </a:cubicBezTo>
                    <a:cubicBezTo>
                      <a:pt x="17653" y="7205"/>
                      <a:pt x="11598" y="8517"/>
                      <a:pt x="8450" y="5510"/>
                    </a:cubicBezTo>
                    <a:cubicBezTo>
                      <a:pt x="8228" y="5288"/>
                      <a:pt x="8066" y="5025"/>
                      <a:pt x="7885" y="4783"/>
                    </a:cubicBezTo>
                    <a:cubicBezTo>
                      <a:pt x="5524" y="10293"/>
                      <a:pt x="3747" y="16106"/>
                      <a:pt x="2496" y="21858"/>
                    </a:cubicBezTo>
                    <a:cubicBezTo>
                      <a:pt x="-2025" y="42686"/>
                      <a:pt x="-1096" y="65896"/>
                      <a:pt x="11074" y="83394"/>
                    </a:cubicBezTo>
                    <a:cubicBezTo>
                      <a:pt x="18642" y="94272"/>
                      <a:pt x="30045" y="102123"/>
                      <a:pt x="42376" y="107007"/>
                    </a:cubicBezTo>
                    <a:cubicBezTo>
                      <a:pt x="54708" y="111892"/>
                      <a:pt x="67968" y="114011"/>
                      <a:pt x="81167" y="115040"/>
                    </a:cubicBezTo>
                    <a:cubicBezTo>
                      <a:pt x="98544" y="116392"/>
                      <a:pt x="116062" y="115948"/>
                      <a:pt x="133339" y="113708"/>
                    </a:cubicBezTo>
                    <a:cubicBezTo>
                      <a:pt x="145590" y="112114"/>
                      <a:pt x="158062" y="109510"/>
                      <a:pt x="168396" y="102729"/>
                    </a:cubicBezTo>
                    <a:cubicBezTo>
                      <a:pt x="176226" y="97602"/>
                      <a:pt x="182402" y="90357"/>
                      <a:pt x="188155" y="82970"/>
                    </a:cubicBezTo>
                    <a:cubicBezTo>
                      <a:pt x="193160" y="76552"/>
                      <a:pt x="197963" y="69892"/>
                      <a:pt x="201172" y="62424"/>
                    </a:cubicBezTo>
                    <a:cubicBezTo>
                      <a:pt x="204200" y="55381"/>
                      <a:pt x="205733" y="47772"/>
                      <a:pt x="206299" y="40123"/>
                    </a:cubicBezTo>
                    <a:cubicBezTo>
                      <a:pt x="207288" y="26540"/>
                      <a:pt x="204704" y="12352"/>
                      <a:pt x="198649" y="242"/>
                    </a:cubicBezTo>
                    <a:cubicBezTo>
                      <a:pt x="198447" y="161"/>
                      <a:pt x="198246" y="101"/>
                      <a:pt x="198044" y="0"/>
                    </a:cubicBezTo>
                    <a:cubicBezTo>
                      <a:pt x="197620" y="3431"/>
                      <a:pt x="194451" y="6337"/>
                      <a:pt x="191000" y="64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2420;p47">
                <a:extLst>
                  <a:ext uri="{FF2B5EF4-FFF2-40B4-BE49-F238E27FC236}">
                    <a16:creationId xmlns:a16="http://schemas.microsoft.com/office/drawing/2014/main" id="{934E876D-2EF6-B415-0B20-BF381E399358}"/>
                  </a:ext>
                </a:extLst>
              </p:cNvPr>
              <p:cNvSpPr/>
              <p:nvPr/>
            </p:nvSpPr>
            <p:spPr>
              <a:xfrm>
                <a:off x="6643005" y="795061"/>
                <a:ext cx="190724" cy="48750"/>
              </a:xfrm>
              <a:custGeom>
                <a:avLst/>
                <a:gdLst/>
                <a:ahLst/>
                <a:cxnLst/>
                <a:rect l="l" t="t" r="r" b="b"/>
                <a:pathLst>
                  <a:path w="190724" h="48750" extrusionOk="0">
                    <a:moveTo>
                      <a:pt x="170138" y="14639"/>
                    </a:moveTo>
                    <a:cubicBezTo>
                      <a:pt x="160834" y="8766"/>
                      <a:pt x="149956" y="5900"/>
                      <a:pt x="139138" y="3882"/>
                    </a:cubicBezTo>
                    <a:cubicBezTo>
                      <a:pt x="108844" y="-1749"/>
                      <a:pt x="77420" y="-1245"/>
                      <a:pt x="47308" y="5335"/>
                    </a:cubicBezTo>
                    <a:cubicBezTo>
                      <a:pt x="38952" y="7171"/>
                      <a:pt x="31828" y="11450"/>
                      <a:pt x="22261" y="16455"/>
                    </a:cubicBezTo>
                    <a:cubicBezTo>
                      <a:pt x="11847" y="21884"/>
                      <a:pt x="4723" y="31572"/>
                      <a:pt x="0" y="42511"/>
                    </a:cubicBezTo>
                    <a:cubicBezTo>
                      <a:pt x="182" y="42753"/>
                      <a:pt x="343" y="43016"/>
                      <a:pt x="565" y="43238"/>
                    </a:cubicBezTo>
                    <a:cubicBezTo>
                      <a:pt x="3714" y="46245"/>
                      <a:pt x="9768" y="44933"/>
                      <a:pt x="11403" y="40896"/>
                    </a:cubicBezTo>
                    <a:cubicBezTo>
                      <a:pt x="15803" y="48162"/>
                      <a:pt x="27347" y="49595"/>
                      <a:pt x="33402" y="43661"/>
                    </a:cubicBezTo>
                    <a:cubicBezTo>
                      <a:pt x="37782" y="48687"/>
                      <a:pt x="46399" y="49191"/>
                      <a:pt x="51344" y="44691"/>
                    </a:cubicBezTo>
                    <a:cubicBezTo>
                      <a:pt x="55502" y="49676"/>
                      <a:pt x="64644" y="48949"/>
                      <a:pt x="67954" y="43338"/>
                    </a:cubicBezTo>
                    <a:cubicBezTo>
                      <a:pt x="71365" y="50180"/>
                      <a:pt x="82829" y="50645"/>
                      <a:pt x="86785" y="44105"/>
                    </a:cubicBezTo>
                    <a:cubicBezTo>
                      <a:pt x="89913" y="49736"/>
                      <a:pt x="100125" y="48445"/>
                      <a:pt x="101760" y="42208"/>
                    </a:cubicBezTo>
                    <a:cubicBezTo>
                      <a:pt x="102688" y="45720"/>
                      <a:pt x="106341" y="48263"/>
                      <a:pt x="109954" y="47940"/>
                    </a:cubicBezTo>
                    <a:cubicBezTo>
                      <a:pt x="113567" y="47617"/>
                      <a:pt x="116695" y="44428"/>
                      <a:pt x="116977" y="40816"/>
                    </a:cubicBezTo>
                    <a:cubicBezTo>
                      <a:pt x="118289" y="43984"/>
                      <a:pt x="121942" y="45962"/>
                      <a:pt x="125313" y="45357"/>
                    </a:cubicBezTo>
                    <a:cubicBezTo>
                      <a:pt x="128683" y="44731"/>
                      <a:pt x="131388" y="41583"/>
                      <a:pt x="131489" y="38152"/>
                    </a:cubicBezTo>
                    <a:cubicBezTo>
                      <a:pt x="135868" y="46124"/>
                      <a:pt x="149431" y="46265"/>
                      <a:pt x="153952" y="38353"/>
                    </a:cubicBezTo>
                    <a:cubicBezTo>
                      <a:pt x="155849" y="42511"/>
                      <a:pt x="160329" y="45357"/>
                      <a:pt x="164891" y="45316"/>
                    </a:cubicBezTo>
                    <a:cubicBezTo>
                      <a:pt x="169472" y="45276"/>
                      <a:pt x="173872" y="42329"/>
                      <a:pt x="175688" y="38131"/>
                    </a:cubicBezTo>
                    <a:cubicBezTo>
                      <a:pt x="176294" y="41542"/>
                      <a:pt x="179624" y="44247"/>
                      <a:pt x="183075" y="44166"/>
                    </a:cubicBezTo>
                    <a:cubicBezTo>
                      <a:pt x="186546" y="44065"/>
                      <a:pt x="189715" y="41179"/>
                      <a:pt x="190119" y="37748"/>
                    </a:cubicBezTo>
                    <a:cubicBezTo>
                      <a:pt x="190321" y="37849"/>
                      <a:pt x="190522" y="37909"/>
                      <a:pt x="190724" y="37990"/>
                    </a:cubicBezTo>
                    <a:cubicBezTo>
                      <a:pt x="185981" y="28525"/>
                      <a:pt x="179099" y="20310"/>
                      <a:pt x="170098" y="146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2421;p47">
              <a:extLst>
                <a:ext uri="{FF2B5EF4-FFF2-40B4-BE49-F238E27FC236}">
                  <a16:creationId xmlns:a16="http://schemas.microsoft.com/office/drawing/2014/main" id="{88B71D5D-B474-774E-DE5C-734694C9DC9F}"/>
                </a:ext>
              </a:extLst>
            </p:cNvPr>
            <p:cNvGrpSpPr/>
            <p:nvPr/>
          </p:nvGrpSpPr>
          <p:grpSpPr>
            <a:xfrm>
              <a:off x="6610508" y="654185"/>
              <a:ext cx="274518" cy="181778"/>
              <a:chOff x="6610508" y="654185"/>
              <a:chExt cx="274518" cy="181778"/>
            </a:xfrm>
          </p:grpSpPr>
          <p:grpSp>
            <p:nvGrpSpPr>
              <p:cNvPr id="1774" name="Google Shape;2422;p47">
                <a:extLst>
                  <a:ext uri="{FF2B5EF4-FFF2-40B4-BE49-F238E27FC236}">
                    <a16:creationId xmlns:a16="http://schemas.microsoft.com/office/drawing/2014/main" id="{BAB30BAA-B396-093C-C06A-88A3B07C536E}"/>
                  </a:ext>
                </a:extLst>
              </p:cNvPr>
              <p:cNvGrpSpPr/>
              <p:nvPr/>
            </p:nvGrpSpPr>
            <p:grpSpPr>
              <a:xfrm>
                <a:off x="6610508" y="654185"/>
                <a:ext cx="274518" cy="181778"/>
                <a:chOff x="6610508" y="654185"/>
                <a:chExt cx="274518" cy="181778"/>
              </a:xfrm>
            </p:grpSpPr>
            <p:sp>
              <p:nvSpPr>
                <p:cNvPr id="1780" name="Google Shape;2423;p47">
                  <a:extLst>
                    <a:ext uri="{FF2B5EF4-FFF2-40B4-BE49-F238E27FC236}">
                      <a16:creationId xmlns:a16="http://schemas.microsoft.com/office/drawing/2014/main" id="{4B7DD262-2C0B-56B5-E64A-4A1C5C03C74F}"/>
                    </a:ext>
                  </a:extLst>
                </p:cNvPr>
                <p:cNvSpPr/>
                <p:nvPr/>
              </p:nvSpPr>
              <p:spPr>
                <a:xfrm>
                  <a:off x="6610508" y="654185"/>
                  <a:ext cx="274518" cy="181778"/>
                </a:xfrm>
                <a:custGeom>
                  <a:avLst/>
                  <a:gdLst/>
                  <a:ahLst/>
                  <a:cxnLst/>
                  <a:rect l="l" t="t" r="r" b="b"/>
                  <a:pathLst>
                    <a:path w="274518" h="181778" extrusionOk="0">
                      <a:moveTo>
                        <a:pt x="147315" y="168351"/>
                      </a:moveTo>
                      <a:cubicBezTo>
                        <a:pt x="146689" y="170187"/>
                        <a:pt x="146729" y="172226"/>
                        <a:pt x="147436" y="174022"/>
                      </a:cubicBezTo>
                      <a:cubicBezTo>
                        <a:pt x="149757" y="173881"/>
                        <a:pt x="151331" y="171681"/>
                        <a:pt x="152542" y="169703"/>
                      </a:cubicBezTo>
                      <a:cubicBezTo>
                        <a:pt x="153934" y="167442"/>
                        <a:pt x="155327" y="165182"/>
                        <a:pt x="156720" y="162942"/>
                      </a:cubicBezTo>
                      <a:cubicBezTo>
                        <a:pt x="155932" y="167241"/>
                        <a:pt x="155367" y="171560"/>
                        <a:pt x="155045" y="175919"/>
                      </a:cubicBezTo>
                      <a:cubicBezTo>
                        <a:pt x="156114" y="176363"/>
                        <a:pt x="157245" y="175455"/>
                        <a:pt x="157971" y="174567"/>
                      </a:cubicBezTo>
                      <a:cubicBezTo>
                        <a:pt x="159545" y="172629"/>
                        <a:pt x="160716" y="170369"/>
                        <a:pt x="161402" y="167967"/>
                      </a:cubicBezTo>
                      <a:cubicBezTo>
                        <a:pt x="160534" y="170409"/>
                        <a:pt x="160191" y="173013"/>
                        <a:pt x="160373" y="175596"/>
                      </a:cubicBezTo>
                      <a:cubicBezTo>
                        <a:pt x="160433" y="176525"/>
                        <a:pt x="160777" y="177655"/>
                        <a:pt x="161685" y="177836"/>
                      </a:cubicBezTo>
                      <a:cubicBezTo>
                        <a:pt x="162451" y="177978"/>
                        <a:pt x="163138" y="177332"/>
                        <a:pt x="163622" y="176706"/>
                      </a:cubicBezTo>
                      <a:cubicBezTo>
                        <a:pt x="165721" y="173982"/>
                        <a:pt x="167194" y="170773"/>
                        <a:pt x="167881" y="167402"/>
                      </a:cubicBezTo>
                      <a:cubicBezTo>
                        <a:pt x="167033" y="169905"/>
                        <a:pt x="166972" y="172670"/>
                        <a:pt x="167679" y="175213"/>
                      </a:cubicBezTo>
                      <a:cubicBezTo>
                        <a:pt x="168022" y="176464"/>
                        <a:pt x="168708" y="177776"/>
                        <a:pt x="169939" y="178139"/>
                      </a:cubicBezTo>
                      <a:cubicBezTo>
                        <a:pt x="171352" y="178543"/>
                        <a:pt x="172765" y="177513"/>
                        <a:pt x="173693" y="176383"/>
                      </a:cubicBezTo>
                      <a:cubicBezTo>
                        <a:pt x="175389" y="174264"/>
                        <a:pt x="176297" y="171519"/>
                        <a:pt x="176176" y="168815"/>
                      </a:cubicBezTo>
                      <a:cubicBezTo>
                        <a:pt x="176801" y="169642"/>
                        <a:pt x="176741" y="170793"/>
                        <a:pt x="176923" y="171842"/>
                      </a:cubicBezTo>
                      <a:cubicBezTo>
                        <a:pt x="177104" y="172872"/>
                        <a:pt x="177851" y="174042"/>
                        <a:pt x="178880" y="173901"/>
                      </a:cubicBezTo>
                      <a:cubicBezTo>
                        <a:pt x="179930" y="173760"/>
                        <a:pt x="180313" y="172448"/>
                        <a:pt x="180434" y="171398"/>
                      </a:cubicBezTo>
                      <a:cubicBezTo>
                        <a:pt x="180858" y="167806"/>
                        <a:pt x="180939" y="164193"/>
                        <a:pt x="180717" y="160580"/>
                      </a:cubicBezTo>
                      <a:cubicBezTo>
                        <a:pt x="182957" y="163446"/>
                        <a:pt x="183663" y="167483"/>
                        <a:pt x="185076" y="171176"/>
                      </a:cubicBezTo>
                      <a:cubicBezTo>
                        <a:pt x="186489" y="174890"/>
                        <a:pt x="189032" y="178603"/>
                        <a:pt x="192887" y="179512"/>
                      </a:cubicBezTo>
                      <a:cubicBezTo>
                        <a:pt x="193795" y="179734"/>
                        <a:pt x="194804" y="179754"/>
                        <a:pt x="195652" y="179350"/>
                      </a:cubicBezTo>
                      <a:cubicBezTo>
                        <a:pt x="196883" y="178745"/>
                        <a:pt x="197488" y="177372"/>
                        <a:pt x="197912" y="176081"/>
                      </a:cubicBezTo>
                      <a:cubicBezTo>
                        <a:pt x="199123" y="172347"/>
                        <a:pt x="199507" y="168351"/>
                        <a:pt x="199022" y="164455"/>
                      </a:cubicBezTo>
                      <a:cubicBezTo>
                        <a:pt x="200435" y="167220"/>
                        <a:pt x="202070" y="169864"/>
                        <a:pt x="203906" y="172347"/>
                      </a:cubicBezTo>
                      <a:cubicBezTo>
                        <a:pt x="204734" y="173457"/>
                        <a:pt x="206389" y="174607"/>
                        <a:pt x="207297" y="173558"/>
                      </a:cubicBezTo>
                      <a:cubicBezTo>
                        <a:pt x="207822" y="172952"/>
                        <a:pt x="207620" y="172044"/>
                        <a:pt x="207398" y="171297"/>
                      </a:cubicBezTo>
                      <a:cubicBezTo>
                        <a:pt x="206913" y="169663"/>
                        <a:pt x="206429" y="168028"/>
                        <a:pt x="205945" y="166393"/>
                      </a:cubicBezTo>
                      <a:cubicBezTo>
                        <a:pt x="207620" y="169400"/>
                        <a:pt x="209315" y="172428"/>
                        <a:pt x="210990" y="175435"/>
                      </a:cubicBezTo>
                      <a:cubicBezTo>
                        <a:pt x="211495" y="176343"/>
                        <a:pt x="212222" y="177372"/>
                        <a:pt x="213271" y="177312"/>
                      </a:cubicBezTo>
                      <a:cubicBezTo>
                        <a:pt x="214301" y="173497"/>
                        <a:pt x="213271" y="169440"/>
                        <a:pt x="212242" y="165626"/>
                      </a:cubicBezTo>
                      <a:cubicBezTo>
                        <a:pt x="214058" y="168916"/>
                        <a:pt x="216258" y="171983"/>
                        <a:pt x="218761" y="174769"/>
                      </a:cubicBezTo>
                      <a:cubicBezTo>
                        <a:pt x="219911" y="170752"/>
                        <a:pt x="219729" y="166393"/>
                        <a:pt x="218256" y="162478"/>
                      </a:cubicBezTo>
                      <a:cubicBezTo>
                        <a:pt x="220638" y="163890"/>
                        <a:pt x="222656" y="164799"/>
                        <a:pt x="224775" y="165384"/>
                      </a:cubicBezTo>
                      <a:cubicBezTo>
                        <a:pt x="225764" y="165666"/>
                        <a:pt x="226814" y="165868"/>
                        <a:pt x="227843" y="165747"/>
                      </a:cubicBezTo>
                      <a:cubicBezTo>
                        <a:pt x="228872" y="165626"/>
                        <a:pt x="229902" y="165142"/>
                        <a:pt x="230467" y="164274"/>
                      </a:cubicBezTo>
                      <a:cubicBezTo>
                        <a:pt x="231254" y="163083"/>
                        <a:pt x="231011" y="161468"/>
                        <a:pt x="230446" y="160157"/>
                      </a:cubicBezTo>
                      <a:cubicBezTo>
                        <a:pt x="229861" y="158845"/>
                        <a:pt x="228993" y="157674"/>
                        <a:pt x="228509" y="156322"/>
                      </a:cubicBezTo>
                      <a:cubicBezTo>
                        <a:pt x="234563" y="158784"/>
                        <a:pt x="241123" y="159591"/>
                        <a:pt x="247521" y="158845"/>
                      </a:cubicBezTo>
                      <a:cubicBezTo>
                        <a:pt x="247864" y="158804"/>
                        <a:pt x="248227" y="158744"/>
                        <a:pt x="248429" y="158461"/>
                      </a:cubicBezTo>
                      <a:cubicBezTo>
                        <a:pt x="248752" y="158017"/>
                        <a:pt x="248388" y="157412"/>
                        <a:pt x="248025" y="157008"/>
                      </a:cubicBezTo>
                      <a:cubicBezTo>
                        <a:pt x="246370" y="155232"/>
                        <a:pt x="244170" y="153961"/>
                        <a:pt x="241789" y="153456"/>
                      </a:cubicBezTo>
                      <a:cubicBezTo>
                        <a:pt x="244796" y="154102"/>
                        <a:pt x="247945" y="154122"/>
                        <a:pt x="250972" y="153537"/>
                      </a:cubicBezTo>
                      <a:cubicBezTo>
                        <a:pt x="251335" y="153456"/>
                        <a:pt x="251739" y="153355"/>
                        <a:pt x="251961" y="153073"/>
                      </a:cubicBezTo>
                      <a:cubicBezTo>
                        <a:pt x="252284" y="152608"/>
                        <a:pt x="252021" y="151962"/>
                        <a:pt x="251718" y="151498"/>
                      </a:cubicBezTo>
                      <a:cubicBezTo>
                        <a:pt x="250568" y="149722"/>
                        <a:pt x="248853" y="148309"/>
                        <a:pt x="246875" y="147543"/>
                      </a:cubicBezTo>
                      <a:cubicBezTo>
                        <a:pt x="248994" y="147684"/>
                        <a:pt x="250952" y="148673"/>
                        <a:pt x="252990" y="149278"/>
                      </a:cubicBezTo>
                      <a:cubicBezTo>
                        <a:pt x="255029" y="149884"/>
                        <a:pt x="257430" y="150065"/>
                        <a:pt x="259105" y="148774"/>
                      </a:cubicBezTo>
                      <a:cubicBezTo>
                        <a:pt x="258782" y="147179"/>
                        <a:pt x="258177" y="145645"/>
                        <a:pt x="257289" y="144273"/>
                      </a:cubicBezTo>
                      <a:cubicBezTo>
                        <a:pt x="260780" y="145040"/>
                        <a:pt x="264474" y="145444"/>
                        <a:pt x="268127" y="145181"/>
                      </a:cubicBezTo>
                      <a:cubicBezTo>
                        <a:pt x="269459" y="145080"/>
                        <a:pt x="270811" y="144899"/>
                        <a:pt x="271961" y="144212"/>
                      </a:cubicBezTo>
                      <a:cubicBezTo>
                        <a:pt x="273112" y="143526"/>
                        <a:pt x="273980" y="142275"/>
                        <a:pt x="273859" y="140943"/>
                      </a:cubicBezTo>
                      <a:cubicBezTo>
                        <a:pt x="273738" y="139651"/>
                        <a:pt x="272668" y="138581"/>
                        <a:pt x="271457" y="138097"/>
                      </a:cubicBezTo>
                      <a:cubicBezTo>
                        <a:pt x="270246" y="137593"/>
                        <a:pt x="268914" y="137552"/>
                        <a:pt x="267602" y="137532"/>
                      </a:cubicBezTo>
                      <a:cubicBezTo>
                        <a:pt x="269298" y="137895"/>
                        <a:pt x="271094" y="137815"/>
                        <a:pt x="272769" y="137310"/>
                      </a:cubicBezTo>
                      <a:cubicBezTo>
                        <a:pt x="273374" y="137128"/>
                        <a:pt x="274020" y="136826"/>
                        <a:pt x="274323" y="136281"/>
                      </a:cubicBezTo>
                      <a:cubicBezTo>
                        <a:pt x="274727" y="135574"/>
                        <a:pt x="274444" y="134666"/>
                        <a:pt x="274020" y="133980"/>
                      </a:cubicBezTo>
                      <a:cubicBezTo>
                        <a:pt x="272527" y="131619"/>
                        <a:pt x="269519" y="130791"/>
                        <a:pt x="266775" y="130246"/>
                      </a:cubicBezTo>
                      <a:cubicBezTo>
                        <a:pt x="261063" y="129096"/>
                        <a:pt x="255271" y="128248"/>
                        <a:pt x="249458" y="127764"/>
                      </a:cubicBezTo>
                      <a:cubicBezTo>
                        <a:pt x="252950" y="128672"/>
                        <a:pt x="256724" y="128490"/>
                        <a:pt x="260115" y="127219"/>
                      </a:cubicBezTo>
                      <a:cubicBezTo>
                        <a:pt x="260518" y="127078"/>
                        <a:pt x="260922" y="126876"/>
                        <a:pt x="261124" y="126512"/>
                      </a:cubicBezTo>
                      <a:cubicBezTo>
                        <a:pt x="261446" y="125927"/>
                        <a:pt x="261063" y="125201"/>
                        <a:pt x="260619" y="124676"/>
                      </a:cubicBezTo>
                      <a:cubicBezTo>
                        <a:pt x="258863" y="122496"/>
                        <a:pt x="256259" y="121023"/>
                        <a:pt x="253495" y="120619"/>
                      </a:cubicBezTo>
                      <a:cubicBezTo>
                        <a:pt x="256724" y="120801"/>
                        <a:pt x="259993" y="120316"/>
                        <a:pt x="263041" y="119186"/>
                      </a:cubicBezTo>
                      <a:cubicBezTo>
                        <a:pt x="257551" y="117148"/>
                        <a:pt x="251577" y="116441"/>
                        <a:pt x="245744" y="117128"/>
                      </a:cubicBezTo>
                      <a:lnTo>
                        <a:pt x="245906" y="116522"/>
                      </a:lnTo>
                      <a:cubicBezTo>
                        <a:pt x="245906" y="116320"/>
                        <a:pt x="245523" y="116542"/>
                        <a:pt x="245664" y="116704"/>
                      </a:cubicBezTo>
                      <a:cubicBezTo>
                        <a:pt x="245805" y="116865"/>
                        <a:pt x="246047" y="116784"/>
                        <a:pt x="246249" y="116704"/>
                      </a:cubicBezTo>
                      <a:cubicBezTo>
                        <a:pt x="247299" y="116240"/>
                        <a:pt x="248348" y="115775"/>
                        <a:pt x="249398" y="115291"/>
                      </a:cubicBezTo>
                      <a:cubicBezTo>
                        <a:pt x="254968" y="112809"/>
                        <a:pt x="260680" y="110225"/>
                        <a:pt x="264938" y="105825"/>
                      </a:cubicBezTo>
                      <a:cubicBezTo>
                        <a:pt x="265321" y="105442"/>
                        <a:pt x="265705" y="104917"/>
                        <a:pt x="265523" y="104392"/>
                      </a:cubicBezTo>
                      <a:cubicBezTo>
                        <a:pt x="265342" y="103847"/>
                        <a:pt x="264656" y="103706"/>
                        <a:pt x="264090" y="103666"/>
                      </a:cubicBezTo>
                      <a:cubicBezTo>
                        <a:pt x="258197" y="103222"/>
                        <a:pt x="252425" y="105240"/>
                        <a:pt x="246855" y="107198"/>
                      </a:cubicBezTo>
                      <a:cubicBezTo>
                        <a:pt x="250972" y="105583"/>
                        <a:pt x="255372" y="103767"/>
                        <a:pt x="257793" y="100073"/>
                      </a:cubicBezTo>
                      <a:cubicBezTo>
                        <a:pt x="258257" y="99367"/>
                        <a:pt x="258601" y="98338"/>
                        <a:pt x="257975" y="97752"/>
                      </a:cubicBezTo>
                      <a:cubicBezTo>
                        <a:pt x="257673" y="97470"/>
                        <a:pt x="257208" y="97389"/>
                        <a:pt x="256804" y="97349"/>
                      </a:cubicBezTo>
                      <a:cubicBezTo>
                        <a:pt x="253495" y="96965"/>
                        <a:pt x="250145" y="96804"/>
                        <a:pt x="246814" y="96844"/>
                      </a:cubicBezTo>
                      <a:cubicBezTo>
                        <a:pt x="251234" y="94019"/>
                        <a:pt x="255150" y="90628"/>
                        <a:pt x="258702" y="86854"/>
                      </a:cubicBezTo>
                      <a:cubicBezTo>
                        <a:pt x="259812" y="85663"/>
                        <a:pt x="260901" y="83746"/>
                        <a:pt x="259731" y="82595"/>
                      </a:cubicBezTo>
                      <a:cubicBezTo>
                        <a:pt x="259105" y="81990"/>
                        <a:pt x="258137" y="81970"/>
                        <a:pt x="257248" y="82050"/>
                      </a:cubicBezTo>
                      <a:cubicBezTo>
                        <a:pt x="253737" y="82353"/>
                        <a:pt x="250286" y="83362"/>
                        <a:pt x="247157" y="84997"/>
                      </a:cubicBezTo>
                      <a:cubicBezTo>
                        <a:pt x="249902" y="83120"/>
                        <a:pt x="252647" y="81243"/>
                        <a:pt x="255372" y="79346"/>
                      </a:cubicBezTo>
                      <a:cubicBezTo>
                        <a:pt x="256583" y="78519"/>
                        <a:pt x="257955" y="76964"/>
                        <a:pt x="257067" y="75794"/>
                      </a:cubicBezTo>
                      <a:cubicBezTo>
                        <a:pt x="256784" y="75431"/>
                        <a:pt x="256340" y="75209"/>
                        <a:pt x="255896" y="75067"/>
                      </a:cubicBezTo>
                      <a:cubicBezTo>
                        <a:pt x="250609" y="73231"/>
                        <a:pt x="245079" y="76884"/>
                        <a:pt x="239508" y="77449"/>
                      </a:cubicBezTo>
                      <a:cubicBezTo>
                        <a:pt x="245543" y="75269"/>
                        <a:pt x="250992" y="71455"/>
                        <a:pt x="255109" y="66510"/>
                      </a:cubicBezTo>
                      <a:cubicBezTo>
                        <a:pt x="248711" y="65117"/>
                        <a:pt x="242435" y="68871"/>
                        <a:pt x="236965" y="72464"/>
                      </a:cubicBezTo>
                      <a:cubicBezTo>
                        <a:pt x="241143" y="69053"/>
                        <a:pt x="244998" y="65238"/>
                        <a:pt x="248449" y="61101"/>
                      </a:cubicBezTo>
                      <a:cubicBezTo>
                        <a:pt x="246855" y="59466"/>
                        <a:pt x="244130" y="60657"/>
                        <a:pt x="242213" y="61888"/>
                      </a:cubicBezTo>
                      <a:cubicBezTo>
                        <a:pt x="237752" y="64774"/>
                        <a:pt x="233312" y="67681"/>
                        <a:pt x="228852" y="70567"/>
                      </a:cubicBezTo>
                      <a:cubicBezTo>
                        <a:pt x="233776" y="67519"/>
                        <a:pt x="238136" y="63523"/>
                        <a:pt x="241587" y="58881"/>
                      </a:cubicBezTo>
                      <a:cubicBezTo>
                        <a:pt x="238338" y="57367"/>
                        <a:pt x="234543" y="59143"/>
                        <a:pt x="231456" y="60980"/>
                      </a:cubicBezTo>
                      <a:cubicBezTo>
                        <a:pt x="227580" y="63281"/>
                        <a:pt x="223786" y="65723"/>
                        <a:pt x="220093" y="68306"/>
                      </a:cubicBezTo>
                      <a:cubicBezTo>
                        <a:pt x="223524" y="64552"/>
                        <a:pt x="226652" y="60536"/>
                        <a:pt x="229477" y="56318"/>
                      </a:cubicBezTo>
                      <a:cubicBezTo>
                        <a:pt x="230366" y="54986"/>
                        <a:pt x="230971" y="52725"/>
                        <a:pt x="229458" y="52180"/>
                      </a:cubicBezTo>
                      <a:cubicBezTo>
                        <a:pt x="228953" y="51999"/>
                        <a:pt x="228408" y="52120"/>
                        <a:pt x="227903" y="52261"/>
                      </a:cubicBezTo>
                      <a:cubicBezTo>
                        <a:pt x="224896" y="53008"/>
                        <a:pt x="221889" y="53755"/>
                        <a:pt x="218881" y="54501"/>
                      </a:cubicBezTo>
                      <a:cubicBezTo>
                        <a:pt x="221344" y="52423"/>
                        <a:pt x="223907" y="50283"/>
                        <a:pt x="226208" y="47881"/>
                      </a:cubicBezTo>
                      <a:cubicBezTo>
                        <a:pt x="227015" y="47034"/>
                        <a:pt x="227863" y="45984"/>
                        <a:pt x="227701" y="44814"/>
                      </a:cubicBezTo>
                      <a:cubicBezTo>
                        <a:pt x="227439" y="42876"/>
                        <a:pt x="224836" y="42412"/>
                        <a:pt x="222878" y="42654"/>
                      </a:cubicBezTo>
                      <a:cubicBezTo>
                        <a:pt x="220436" y="42957"/>
                        <a:pt x="218034" y="43623"/>
                        <a:pt x="215774" y="44612"/>
                      </a:cubicBezTo>
                      <a:cubicBezTo>
                        <a:pt x="219003" y="42251"/>
                        <a:pt x="221788" y="39243"/>
                        <a:pt x="223907" y="35853"/>
                      </a:cubicBezTo>
                      <a:cubicBezTo>
                        <a:pt x="222394" y="33976"/>
                        <a:pt x="219426" y="34662"/>
                        <a:pt x="217166" y="35510"/>
                      </a:cubicBezTo>
                      <a:cubicBezTo>
                        <a:pt x="213432" y="36922"/>
                        <a:pt x="209679" y="38335"/>
                        <a:pt x="205945" y="39748"/>
                      </a:cubicBezTo>
                      <a:cubicBezTo>
                        <a:pt x="207801" y="37790"/>
                        <a:pt x="209658" y="35833"/>
                        <a:pt x="211535" y="33875"/>
                      </a:cubicBezTo>
                      <a:cubicBezTo>
                        <a:pt x="211939" y="33451"/>
                        <a:pt x="212363" y="32987"/>
                        <a:pt x="212504" y="32402"/>
                      </a:cubicBezTo>
                      <a:cubicBezTo>
                        <a:pt x="212948" y="30444"/>
                        <a:pt x="210102" y="29576"/>
                        <a:pt x="208104" y="29859"/>
                      </a:cubicBezTo>
                      <a:cubicBezTo>
                        <a:pt x="203584" y="30504"/>
                        <a:pt x="199244" y="32462"/>
                        <a:pt x="195773" y="35429"/>
                      </a:cubicBezTo>
                      <a:cubicBezTo>
                        <a:pt x="197549" y="33007"/>
                        <a:pt x="199345" y="30605"/>
                        <a:pt x="201121" y="28183"/>
                      </a:cubicBezTo>
                      <a:cubicBezTo>
                        <a:pt x="201565" y="27578"/>
                        <a:pt x="202050" y="26831"/>
                        <a:pt x="201827" y="26105"/>
                      </a:cubicBezTo>
                      <a:cubicBezTo>
                        <a:pt x="201484" y="25015"/>
                        <a:pt x="199951" y="24974"/>
                        <a:pt x="198840" y="25237"/>
                      </a:cubicBezTo>
                      <a:cubicBezTo>
                        <a:pt x="193997" y="26347"/>
                        <a:pt x="189456" y="28789"/>
                        <a:pt x="185883" y="32260"/>
                      </a:cubicBezTo>
                      <a:cubicBezTo>
                        <a:pt x="187155" y="29859"/>
                        <a:pt x="188406" y="27477"/>
                        <a:pt x="189678" y="25075"/>
                      </a:cubicBezTo>
                      <a:cubicBezTo>
                        <a:pt x="190526" y="23461"/>
                        <a:pt x="191333" y="21382"/>
                        <a:pt x="190182" y="19969"/>
                      </a:cubicBezTo>
                      <a:cubicBezTo>
                        <a:pt x="188810" y="18294"/>
                        <a:pt x="186125" y="19222"/>
                        <a:pt x="184228" y="20292"/>
                      </a:cubicBezTo>
                      <a:cubicBezTo>
                        <a:pt x="180898" y="22169"/>
                        <a:pt x="177568" y="24026"/>
                        <a:pt x="174238" y="25903"/>
                      </a:cubicBezTo>
                      <a:cubicBezTo>
                        <a:pt x="176943" y="21745"/>
                        <a:pt x="178759" y="16558"/>
                        <a:pt x="179344" y="11230"/>
                      </a:cubicBezTo>
                      <a:cubicBezTo>
                        <a:pt x="173229" y="12502"/>
                        <a:pt x="169657" y="18698"/>
                        <a:pt x="166852" y="24288"/>
                      </a:cubicBezTo>
                      <a:cubicBezTo>
                        <a:pt x="169112" y="17951"/>
                        <a:pt x="171393" y="11271"/>
                        <a:pt x="170363" y="4610"/>
                      </a:cubicBezTo>
                      <a:cubicBezTo>
                        <a:pt x="170242" y="3763"/>
                        <a:pt x="170020" y="2875"/>
                        <a:pt x="169395" y="2310"/>
                      </a:cubicBezTo>
                      <a:cubicBezTo>
                        <a:pt x="167840" y="917"/>
                        <a:pt x="165438" y="2511"/>
                        <a:pt x="164086" y="4106"/>
                      </a:cubicBezTo>
                      <a:cubicBezTo>
                        <a:pt x="158899" y="10120"/>
                        <a:pt x="154843" y="17123"/>
                        <a:pt x="152159" y="24611"/>
                      </a:cubicBezTo>
                      <a:cubicBezTo>
                        <a:pt x="152179" y="17345"/>
                        <a:pt x="152683" y="11533"/>
                        <a:pt x="153067" y="5700"/>
                      </a:cubicBezTo>
                      <a:cubicBezTo>
                        <a:pt x="153148" y="4287"/>
                        <a:pt x="153127" y="2612"/>
                        <a:pt x="151977" y="1805"/>
                      </a:cubicBezTo>
                      <a:cubicBezTo>
                        <a:pt x="150342" y="655"/>
                        <a:pt x="148203" y="2209"/>
                        <a:pt x="146951" y="3763"/>
                      </a:cubicBezTo>
                      <a:cubicBezTo>
                        <a:pt x="142915" y="8707"/>
                        <a:pt x="140069" y="14641"/>
                        <a:pt x="138737" y="20898"/>
                      </a:cubicBezTo>
                      <a:cubicBezTo>
                        <a:pt x="139504" y="14964"/>
                        <a:pt x="140009" y="8990"/>
                        <a:pt x="140251" y="3016"/>
                      </a:cubicBezTo>
                      <a:cubicBezTo>
                        <a:pt x="140291" y="2209"/>
                        <a:pt x="140291" y="1321"/>
                        <a:pt x="139787" y="675"/>
                      </a:cubicBezTo>
                      <a:cubicBezTo>
                        <a:pt x="138576" y="-879"/>
                        <a:pt x="136073" y="533"/>
                        <a:pt x="134862" y="2067"/>
                      </a:cubicBezTo>
                      <a:cubicBezTo>
                        <a:pt x="131815" y="5922"/>
                        <a:pt x="129837" y="10625"/>
                        <a:pt x="129231" y="15509"/>
                      </a:cubicBezTo>
                      <a:cubicBezTo>
                        <a:pt x="130402" y="12320"/>
                        <a:pt x="130846" y="8869"/>
                        <a:pt x="130462" y="5498"/>
                      </a:cubicBezTo>
                      <a:cubicBezTo>
                        <a:pt x="130220" y="3238"/>
                        <a:pt x="128908" y="453"/>
                        <a:pt x="126628" y="675"/>
                      </a:cubicBezTo>
                      <a:cubicBezTo>
                        <a:pt x="125437" y="796"/>
                        <a:pt x="124509" y="1744"/>
                        <a:pt x="123742" y="2673"/>
                      </a:cubicBezTo>
                      <a:cubicBezTo>
                        <a:pt x="120593" y="6467"/>
                        <a:pt x="118151" y="10867"/>
                        <a:pt x="116597" y="15549"/>
                      </a:cubicBezTo>
                      <a:cubicBezTo>
                        <a:pt x="117384" y="11230"/>
                        <a:pt x="117101" y="6750"/>
                        <a:pt x="115790" y="2552"/>
                      </a:cubicBezTo>
                      <a:cubicBezTo>
                        <a:pt x="115608" y="1946"/>
                        <a:pt x="115366" y="1300"/>
                        <a:pt x="114821" y="957"/>
                      </a:cubicBezTo>
                      <a:cubicBezTo>
                        <a:pt x="113428" y="49"/>
                        <a:pt x="111875" y="1866"/>
                        <a:pt x="111208" y="3399"/>
                      </a:cubicBezTo>
                      <a:cubicBezTo>
                        <a:pt x="108746" y="9071"/>
                        <a:pt x="106465" y="14823"/>
                        <a:pt x="104386" y="20655"/>
                      </a:cubicBezTo>
                      <a:cubicBezTo>
                        <a:pt x="103640" y="14278"/>
                        <a:pt x="102752" y="8384"/>
                        <a:pt x="100895" y="2814"/>
                      </a:cubicBezTo>
                      <a:cubicBezTo>
                        <a:pt x="100592" y="1906"/>
                        <a:pt x="100209" y="937"/>
                        <a:pt x="99361" y="453"/>
                      </a:cubicBezTo>
                      <a:cubicBezTo>
                        <a:pt x="98231" y="-173"/>
                        <a:pt x="96738" y="412"/>
                        <a:pt x="95970" y="1442"/>
                      </a:cubicBezTo>
                      <a:cubicBezTo>
                        <a:pt x="95204" y="2471"/>
                        <a:pt x="94982" y="3803"/>
                        <a:pt x="94840" y="5095"/>
                      </a:cubicBezTo>
                      <a:cubicBezTo>
                        <a:pt x="94336" y="9535"/>
                        <a:pt x="94376" y="14056"/>
                        <a:pt x="95002" y="18496"/>
                      </a:cubicBezTo>
                      <a:cubicBezTo>
                        <a:pt x="94114" y="16013"/>
                        <a:pt x="93246" y="13511"/>
                        <a:pt x="92358" y="11028"/>
                      </a:cubicBezTo>
                      <a:cubicBezTo>
                        <a:pt x="92075" y="10241"/>
                        <a:pt x="91712" y="9353"/>
                        <a:pt x="90905" y="9091"/>
                      </a:cubicBezTo>
                      <a:cubicBezTo>
                        <a:pt x="89250" y="8546"/>
                        <a:pt x="88362" y="10988"/>
                        <a:pt x="88382" y="12703"/>
                      </a:cubicBezTo>
                      <a:cubicBezTo>
                        <a:pt x="88503" y="20474"/>
                        <a:pt x="89472" y="28224"/>
                        <a:pt x="91288" y="35772"/>
                      </a:cubicBezTo>
                      <a:cubicBezTo>
                        <a:pt x="89189" y="33895"/>
                        <a:pt x="88180" y="31130"/>
                        <a:pt x="86787" y="28668"/>
                      </a:cubicBezTo>
                      <a:cubicBezTo>
                        <a:pt x="85395" y="26226"/>
                        <a:pt x="83115" y="23844"/>
                        <a:pt x="80309" y="23905"/>
                      </a:cubicBezTo>
                      <a:cubicBezTo>
                        <a:pt x="80067" y="29293"/>
                        <a:pt x="80914" y="34702"/>
                        <a:pt x="82771" y="39768"/>
                      </a:cubicBezTo>
                      <a:cubicBezTo>
                        <a:pt x="80551" y="35489"/>
                        <a:pt x="76696" y="31776"/>
                        <a:pt x="72094" y="29717"/>
                      </a:cubicBezTo>
                      <a:cubicBezTo>
                        <a:pt x="69976" y="28769"/>
                        <a:pt x="67210" y="28284"/>
                        <a:pt x="65555" y="29919"/>
                      </a:cubicBezTo>
                      <a:cubicBezTo>
                        <a:pt x="64224" y="31231"/>
                        <a:pt x="64203" y="33310"/>
                        <a:pt x="64264" y="35167"/>
                      </a:cubicBezTo>
                      <a:cubicBezTo>
                        <a:pt x="64426" y="40010"/>
                        <a:pt x="64587" y="44874"/>
                        <a:pt x="64748" y="49718"/>
                      </a:cubicBezTo>
                      <a:cubicBezTo>
                        <a:pt x="63557" y="47881"/>
                        <a:pt x="62347" y="46025"/>
                        <a:pt x="61156" y="44188"/>
                      </a:cubicBezTo>
                      <a:cubicBezTo>
                        <a:pt x="59864" y="42210"/>
                        <a:pt x="57886" y="39970"/>
                        <a:pt x="55646" y="40656"/>
                      </a:cubicBezTo>
                      <a:cubicBezTo>
                        <a:pt x="53547" y="41302"/>
                        <a:pt x="53042" y="44087"/>
                        <a:pt x="53466" y="46227"/>
                      </a:cubicBezTo>
                      <a:cubicBezTo>
                        <a:pt x="53890" y="48366"/>
                        <a:pt x="54899" y="50525"/>
                        <a:pt x="54435" y="52665"/>
                      </a:cubicBezTo>
                      <a:cubicBezTo>
                        <a:pt x="53184" y="49516"/>
                        <a:pt x="51549" y="46509"/>
                        <a:pt x="49591" y="43724"/>
                      </a:cubicBezTo>
                      <a:cubicBezTo>
                        <a:pt x="49046" y="42937"/>
                        <a:pt x="48259" y="42069"/>
                        <a:pt x="47311" y="42190"/>
                      </a:cubicBezTo>
                      <a:cubicBezTo>
                        <a:pt x="45978" y="42352"/>
                        <a:pt x="45636" y="44087"/>
                        <a:pt x="45656" y="45419"/>
                      </a:cubicBezTo>
                      <a:cubicBezTo>
                        <a:pt x="45797" y="50687"/>
                        <a:pt x="46685" y="55934"/>
                        <a:pt x="48320" y="60940"/>
                      </a:cubicBezTo>
                      <a:cubicBezTo>
                        <a:pt x="46059" y="57206"/>
                        <a:pt x="42205" y="53977"/>
                        <a:pt x="37804" y="51898"/>
                      </a:cubicBezTo>
                      <a:cubicBezTo>
                        <a:pt x="35806" y="50969"/>
                        <a:pt x="32799" y="50647"/>
                        <a:pt x="32012" y="52685"/>
                      </a:cubicBezTo>
                      <a:cubicBezTo>
                        <a:pt x="31649" y="53654"/>
                        <a:pt x="32012" y="54723"/>
                        <a:pt x="32396" y="55672"/>
                      </a:cubicBezTo>
                      <a:cubicBezTo>
                        <a:pt x="34091" y="59688"/>
                        <a:pt x="36634" y="63341"/>
                        <a:pt x="39803" y="66328"/>
                      </a:cubicBezTo>
                      <a:cubicBezTo>
                        <a:pt x="37502" y="64007"/>
                        <a:pt x="34878" y="62009"/>
                        <a:pt x="32053" y="60354"/>
                      </a:cubicBezTo>
                      <a:cubicBezTo>
                        <a:pt x="30559" y="59486"/>
                        <a:pt x="28501" y="58760"/>
                        <a:pt x="27229" y="59930"/>
                      </a:cubicBezTo>
                      <a:cubicBezTo>
                        <a:pt x="25655" y="61363"/>
                        <a:pt x="26866" y="63967"/>
                        <a:pt x="28278" y="65561"/>
                      </a:cubicBezTo>
                      <a:cubicBezTo>
                        <a:pt x="30418" y="68003"/>
                        <a:pt x="32880" y="70163"/>
                        <a:pt x="35585" y="71959"/>
                      </a:cubicBezTo>
                      <a:cubicBezTo>
                        <a:pt x="33566" y="70284"/>
                        <a:pt x="30983" y="69315"/>
                        <a:pt x="28379" y="69235"/>
                      </a:cubicBezTo>
                      <a:cubicBezTo>
                        <a:pt x="27774" y="69235"/>
                        <a:pt x="27148" y="69255"/>
                        <a:pt x="26664" y="69618"/>
                      </a:cubicBezTo>
                      <a:cubicBezTo>
                        <a:pt x="25534" y="70486"/>
                        <a:pt x="26200" y="72302"/>
                        <a:pt x="27027" y="73473"/>
                      </a:cubicBezTo>
                      <a:cubicBezTo>
                        <a:pt x="29126" y="76440"/>
                        <a:pt x="31730" y="79043"/>
                        <a:pt x="34677" y="81162"/>
                      </a:cubicBezTo>
                      <a:cubicBezTo>
                        <a:pt x="29974" y="81304"/>
                        <a:pt x="25009" y="80416"/>
                        <a:pt x="20044" y="80295"/>
                      </a:cubicBezTo>
                      <a:cubicBezTo>
                        <a:pt x="19378" y="80295"/>
                        <a:pt x="18672" y="80295"/>
                        <a:pt x="18127" y="80658"/>
                      </a:cubicBezTo>
                      <a:cubicBezTo>
                        <a:pt x="17117" y="81344"/>
                        <a:pt x="17178" y="82838"/>
                        <a:pt x="17582" y="83988"/>
                      </a:cubicBezTo>
                      <a:cubicBezTo>
                        <a:pt x="19136" y="88327"/>
                        <a:pt x="23838" y="90547"/>
                        <a:pt x="28097" y="92323"/>
                      </a:cubicBezTo>
                      <a:cubicBezTo>
                        <a:pt x="23475" y="90830"/>
                        <a:pt x="18470" y="90547"/>
                        <a:pt x="13687" y="91476"/>
                      </a:cubicBezTo>
                      <a:cubicBezTo>
                        <a:pt x="12738" y="91657"/>
                        <a:pt x="11749" y="91920"/>
                        <a:pt x="11103" y="92646"/>
                      </a:cubicBezTo>
                      <a:cubicBezTo>
                        <a:pt x="9509" y="94442"/>
                        <a:pt x="11386" y="97308"/>
                        <a:pt x="13586" y="98237"/>
                      </a:cubicBezTo>
                      <a:cubicBezTo>
                        <a:pt x="15786" y="99165"/>
                        <a:pt x="18389" y="99246"/>
                        <a:pt x="20246" y="100760"/>
                      </a:cubicBezTo>
                      <a:cubicBezTo>
                        <a:pt x="16593" y="100134"/>
                        <a:pt x="12839" y="100154"/>
                        <a:pt x="9186" y="100820"/>
                      </a:cubicBezTo>
                      <a:cubicBezTo>
                        <a:pt x="7894" y="101062"/>
                        <a:pt x="6522" y="101426"/>
                        <a:pt x="5674" y="102435"/>
                      </a:cubicBezTo>
                      <a:cubicBezTo>
                        <a:pt x="3919" y="104514"/>
                        <a:pt x="5573" y="107864"/>
                        <a:pt x="7935" y="109216"/>
                      </a:cubicBezTo>
                      <a:cubicBezTo>
                        <a:pt x="10296" y="110568"/>
                        <a:pt x="13142" y="110831"/>
                        <a:pt x="15584" y="112042"/>
                      </a:cubicBezTo>
                      <a:cubicBezTo>
                        <a:pt x="11204" y="111961"/>
                        <a:pt x="6825" y="112950"/>
                        <a:pt x="2889" y="114867"/>
                      </a:cubicBezTo>
                      <a:cubicBezTo>
                        <a:pt x="2021" y="115291"/>
                        <a:pt x="1133" y="115796"/>
                        <a:pt x="608" y="116623"/>
                      </a:cubicBezTo>
                      <a:cubicBezTo>
                        <a:pt x="-663" y="118601"/>
                        <a:pt x="971" y="121406"/>
                        <a:pt x="3172" y="122214"/>
                      </a:cubicBezTo>
                      <a:cubicBezTo>
                        <a:pt x="5372" y="123021"/>
                        <a:pt x="7834" y="122456"/>
                        <a:pt x="10134" y="121891"/>
                      </a:cubicBezTo>
                      <a:cubicBezTo>
                        <a:pt x="7955" y="123404"/>
                        <a:pt x="5271" y="124070"/>
                        <a:pt x="3151" y="125645"/>
                      </a:cubicBezTo>
                      <a:cubicBezTo>
                        <a:pt x="1032" y="127219"/>
                        <a:pt x="-381" y="130428"/>
                        <a:pt x="1275" y="132507"/>
                      </a:cubicBezTo>
                      <a:cubicBezTo>
                        <a:pt x="3555" y="135393"/>
                        <a:pt x="8116" y="132930"/>
                        <a:pt x="11810" y="133072"/>
                      </a:cubicBezTo>
                      <a:cubicBezTo>
                        <a:pt x="8379" y="135554"/>
                        <a:pt x="5129" y="138279"/>
                        <a:pt x="2061" y="141185"/>
                      </a:cubicBezTo>
                      <a:cubicBezTo>
                        <a:pt x="730" y="142457"/>
                        <a:pt x="-643" y="144374"/>
                        <a:pt x="326" y="145928"/>
                      </a:cubicBezTo>
                      <a:cubicBezTo>
                        <a:pt x="1214" y="147381"/>
                        <a:pt x="3353" y="147179"/>
                        <a:pt x="4988" y="146735"/>
                      </a:cubicBezTo>
                      <a:cubicBezTo>
                        <a:pt x="10256" y="145302"/>
                        <a:pt x="15281" y="143062"/>
                        <a:pt x="19883" y="140115"/>
                      </a:cubicBezTo>
                      <a:lnTo>
                        <a:pt x="19277" y="140701"/>
                      </a:lnTo>
                      <a:cubicBezTo>
                        <a:pt x="14110" y="143607"/>
                        <a:pt x="9166" y="146877"/>
                        <a:pt x="4483" y="150489"/>
                      </a:cubicBezTo>
                      <a:cubicBezTo>
                        <a:pt x="3595" y="151175"/>
                        <a:pt x="2647" y="152043"/>
                        <a:pt x="2687" y="153153"/>
                      </a:cubicBezTo>
                      <a:cubicBezTo>
                        <a:pt x="2728" y="154183"/>
                        <a:pt x="3696" y="154990"/>
                        <a:pt x="4705" y="155192"/>
                      </a:cubicBezTo>
                      <a:cubicBezTo>
                        <a:pt x="5715" y="155414"/>
                        <a:pt x="6744" y="155192"/>
                        <a:pt x="7753" y="154949"/>
                      </a:cubicBezTo>
                      <a:cubicBezTo>
                        <a:pt x="9388" y="154586"/>
                        <a:pt x="11002" y="154203"/>
                        <a:pt x="12637" y="153839"/>
                      </a:cubicBezTo>
                      <a:cubicBezTo>
                        <a:pt x="10619" y="153698"/>
                        <a:pt x="8560" y="154849"/>
                        <a:pt x="7652" y="156645"/>
                      </a:cubicBezTo>
                      <a:cubicBezTo>
                        <a:pt x="10578" y="158481"/>
                        <a:pt x="14393" y="157331"/>
                        <a:pt x="17642" y="156120"/>
                      </a:cubicBezTo>
                      <a:cubicBezTo>
                        <a:pt x="15039" y="156826"/>
                        <a:pt x="12536" y="157896"/>
                        <a:pt x="10215" y="159248"/>
                      </a:cubicBezTo>
                      <a:cubicBezTo>
                        <a:pt x="9650" y="159571"/>
                        <a:pt x="9024" y="160157"/>
                        <a:pt x="9287" y="160742"/>
                      </a:cubicBezTo>
                      <a:cubicBezTo>
                        <a:pt x="9469" y="161166"/>
                        <a:pt x="9993" y="161287"/>
                        <a:pt x="10437" y="161347"/>
                      </a:cubicBezTo>
                      <a:cubicBezTo>
                        <a:pt x="14010" y="161832"/>
                        <a:pt x="17703" y="161529"/>
                        <a:pt x="21154" y="160459"/>
                      </a:cubicBezTo>
                      <a:cubicBezTo>
                        <a:pt x="20044" y="160802"/>
                        <a:pt x="19095" y="161630"/>
                        <a:pt x="18571" y="162659"/>
                      </a:cubicBezTo>
                      <a:cubicBezTo>
                        <a:pt x="18389" y="163043"/>
                        <a:pt x="18248" y="163507"/>
                        <a:pt x="18450" y="163870"/>
                      </a:cubicBezTo>
                      <a:cubicBezTo>
                        <a:pt x="18773" y="164496"/>
                        <a:pt x="19681" y="164435"/>
                        <a:pt x="20387" y="164274"/>
                      </a:cubicBezTo>
                      <a:cubicBezTo>
                        <a:pt x="24969" y="163144"/>
                        <a:pt x="29449" y="161569"/>
                        <a:pt x="33748" y="159591"/>
                      </a:cubicBezTo>
                      <a:cubicBezTo>
                        <a:pt x="34031" y="159491"/>
                        <a:pt x="34111" y="159289"/>
                        <a:pt x="34051" y="159127"/>
                      </a:cubicBezTo>
                      <a:cubicBezTo>
                        <a:pt x="33062" y="160257"/>
                        <a:pt x="32295" y="161590"/>
                        <a:pt x="31810" y="163002"/>
                      </a:cubicBezTo>
                      <a:cubicBezTo>
                        <a:pt x="31568" y="163749"/>
                        <a:pt x="31467" y="164758"/>
                        <a:pt x="32134" y="165202"/>
                      </a:cubicBezTo>
                      <a:cubicBezTo>
                        <a:pt x="32679" y="165586"/>
                        <a:pt x="33425" y="165343"/>
                        <a:pt x="34031" y="165101"/>
                      </a:cubicBezTo>
                      <a:cubicBezTo>
                        <a:pt x="36614" y="164052"/>
                        <a:pt x="39157" y="162881"/>
                        <a:pt x="41660" y="161630"/>
                      </a:cubicBezTo>
                      <a:cubicBezTo>
                        <a:pt x="39581" y="163991"/>
                        <a:pt x="37684" y="167362"/>
                        <a:pt x="36574" y="170995"/>
                      </a:cubicBezTo>
                      <a:cubicBezTo>
                        <a:pt x="36311" y="171883"/>
                        <a:pt x="36250" y="173114"/>
                        <a:pt x="37098" y="173437"/>
                      </a:cubicBezTo>
                      <a:cubicBezTo>
                        <a:pt x="37421" y="173558"/>
                        <a:pt x="37764" y="173497"/>
                        <a:pt x="38087" y="173437"/>
                      </a:cubicBezTo>
                      <a:cubicBezTo>
                        <a:pt x="44344" y="172327"/>
                        <a:pt x="50257" y="169319"/>
                        <a:pt x="54839" y="164920"/>
                      </a:cubicBezTo>
                      <a:cubicBezTo>
                        <a:pt x="53608" y="166474"/>
                        <a:pt x="52558" y="168189"/>
                        <a:pt x="51751" y="170006"/>
                      </a:cubicBezTo>
                      <a:cubicBezTo>
                        <a:pt x="51367" y="170853"/>
                        <a:pt x="51044" y="171842"/>
                        <a:pt x="51468" y="172649"/>
                      </a:cubicBezTo>
                      <a:cubicBezTo>
                        <a:pt x="51852" y="173396"/>
                        <a:pt x="52780" y="173739"/>
                        <a:pt x="53628" y="173638"/>
                      </a:cubicBezTo>
                      <a:cubicBezTo>
                        <a:pt x="54455" y="173558"/>
                        <a:pt x="55222" y="173134"/>
                        <a:pt x="55928" y="172670"/>
                      </a:cubicBezTo>
                      <a:cubicBezTo>
                        <a:pt x="59480" y="170329"/>
                        <a:pt x="62205" y="166958"/>
                        <a:pt x="64869" y="163628"/>
                      </a:cubicBezTo>
                      <a:lnTo>
                        <a:pt x="64970" y="164476"/>
                      </a:lnTo>
                      <a:cubicBezTo>
                        <a:pt x="64748" y="164455"/>
                        <a:pt x="64970" y="164052"/>
                        <a:pt x="65172" y="164173"/>
                      </a:cubicBezTo>
                      <a:cubicBezTo>
                        <a:pt x="65354" y="164294"/>
                        <a:pt x="65334" y="164577"/>
                        <a:pt x="65273" y="164799"/>
                      </a:cubicBezTo>
                      <a:cubicBezTo>
                        <a:pt x="64829" y="166272"/>
                        <a:pt x="63739" y="167503"/>
                        <a:pt x="63255" y="168976"/>
                      </a:cubicBezTo>
                      <a:cubicBezTo>
                        <a:pt x="62770" y="170450"/>
                        <a:pt x="63235" y="172488"/>
                        <a:pt x="64748" y="172811"/>
                      </a:cubicBezTo>
                      <a:cubicBezTo>
                        <a:pt x="65313" y="172932"/>
                        <a:pt x="65919" y="172771"/>
                        <a:pt x="66464" y="172569"/>
                      </a:cubicBezTo>
                      <a:cubicBezTo>
                        <a:pt x="70238" y="171196"/>
                        <a:pt x="72902" y="167886"/>
                        <a:pt x="75384" y="164718"/>
                      </a:cubicBezTo>
                      <a:cubicBezTo>
                        <a:pt x="73568" y="167442"/>
                        <a:pt x="72337" y="170551"/>
                        <a:pt x="71812" y="173780"/>
                      </a:cubicBezTo>
                      <a:cubicBezTo>
                        <a:pt x="71691" y="174506"/>
                        <a:pt x="71610" y="175334"/>
                        <a:pt x="72034" y="175939"/>
                      </a:cubicBezTo>
                      <a:cubicBezTo>
                        <a:pt x="72519" y="176666"/>
                        <a:pt x="73548" y="176868"/>
                        <a:pt x="74375" y="176646"/>
                      </a:cubicBezTo>
                      <a:cubicBezTo>
                        <a:pt x="75223" y="176424"/>
                        <a:pt x="75929" y="175858"/>
                        <a:pt x="76595" y="175293"/>
                      </a:cubicBezTo>
                      <a:cubicBezTo>
                        <a:pt x="78937" y="173316"/>
                        <a:pt x="81156" y="171217"/>
                        <a:pt x="83276" y="168996"/>
                      </a:cubicBezTo>
                      <a:cubicBezTo>
                        <a:pt x="82287" y="170228"/>
                        <a:pt x="81257" y="171539"/>
                        <a:pt x="80955" y="173094"/>
                      </a:cubicBezTo>
                      <a:cubicBezTo>
                        <a:pt x="80652" y="174648"/>
                        <a:pt x="81338" y="176525"/>
                        <a:pt x="82872" y="177009"/>
                      </a:cubicBezTo>
                      <a:cubicBezTo>
                        <a:pt x="83962" y="177352"/>
                        <a:pt x="85133" y="176908"/>
                        <a:pt x="86142" y="176383"/>
                      </a:cubicBezTo>
                      <a:cubicBezTo>
                        <a:pt x="88685" y="175071"/>
                        <a:pt x="90965" y="173215"/>
                        <a:pt x="92761" y="170995"/>
                      </a:cubicBezTo>
                      <a:cubicBezTo>
                        <a:pt x="92721" y="172286"/>
                        <a:pt x="92116" y="173477"/>
                        <a:pt x="91894" y="174748"/>
                      </a:cubicBezTo>
                      <a:cubicBezTo>
                        <a:pt x="91672" y="176020"/>
                        <a:pt x="92055" y="177594"/>
                        <a:pt x="93266" y="178018"/>
                      </a:cubicBezTo>
                      <a:cubicBezTo>
                        <a:pt x="94336" y="178381"/>
                        <a:pt x="95466" y="177695"/>
                        <a:pt x="96374" y="177029"/>
                      </a:cubicBezTo>
                      <a:cubicBezTo>
                        <a:pt x="98655" y="175374"/>
                        <a:pt x="100935" y="173699"/>
                        <a:pt x="103216" y="172044"/>
                      </a:cubicBezTo>
                      <a:cubicBezTo>
                        <a:pt x="102207" y="172791"/>
                        <a:pt x="102227" y="174728"/>
                        <a:pt x="103034" y="176303"/>
                      </a:cubicBezTo>
                      <a:cubicBezTo>
                        <a:pt x="103377" y="176948"/>
                        <a:pt x="103882" y="177554"/>
                        <a:pt x="104588" y="177715"/>
                      </a:cubicBezTo>
                      <a:cubicBezTo>
                        <a:pt x="105194" y="177857"/>
                        <a:pt x="105840" y="177614"/>
                        <a:pt x="106405" y="177332"/>
                      </a:cubicBezTo>
                      <a:cubicBezTo>
                        <a:pt x="109876" y="175536"/>
                        <a:pt x="111612" y="171539"/>
                        <a:pt x="112359" y="167705"/>
                      </a:cubicBezTo>
                      <a:cubicBezTo>
                        <a:pt x="111955" y="169763"/>
                        <a:pt x="111914" y="171923"/>
                        <a:pt x="112278" y="173982"/>
                      </a:cubicBezTo>
                      <a:cubicBezTo>
                        <a:pt x="112439" y="174910"/>
                        <a:pt x="112803" y="175959"/>
                        <a:pt x="113691" y="176282"/>
                      </a:cubicBezTo>
                      <a:cubicBezTo>
                        <a:pt x="114821" y="176666"/>
                        <a:pt x="115891" y="175616"/>
                        <a:pt x="116536" y="174627"/>
                      </a:cubicBezTo>
                      <a:cubicBezTo>
                        <a:pt x="117445" y="173235"/>
                        <a:pt x="118191" y="171741"/>
                        <a:pt x="118736" y="170167"/>
                      </a:cubicBezTo>
                      <a:cubicBezTo>
                        <a:pt x="118454" y="172226"/>
                        <a:pt x="118313" y="174668"/>
                        <a:pt x="119907" y="176000"/>
                      </a:cubicBezTo>
                      <a:cubicBezTo>
                        <a:pt x="121259" y="174789"/>
                        <a:pt x="122591" y="173598"/>
                        <a:pt x="123944" y="172387"/>
                      </a:cubicBezTo>
                      <a:cubicBezTo>
                        <a:pt x="124024" y="174466"/>
                        <a:pt x="124307" y="176989"/>
                        <a:pt x="125215" y="179290"/>
                      </a:cubicBezTo>
                      <a:cubicBezTo>
                        <a:pt x="125558" y="180178"/>
                        <a:pt x="126062" y="181106"/>
                        <a:pt x="126931" y="181530"/>
                      </a:cubicBezTo>
                      <a:cubicBezTo>
                        <a:pt x="128202" y="182176"/>
                        <a:pt x="129837" y="181489"/>
                        <a:pt x="130704" y="180339"/>
                      </a:cubicBezTo>
                      <a:cubicBezTo>
                        <a:pt x="131573" y="179209"/>
                        <a:pt x="131875" y="177736"/>
                        <a:pt x="132137" y="176323"/>
                      </a:cubicBezTo>
                      <a:cubicBezTo>
                        <a:pt x="132198" y="177635"/>
                        <a:pt x="132299" y="179007"/>
                        <a:pt x="132985" y="180097"/>
                      </a:cubicBezTo>
                      <a:cubicBezTo>
                        <a:pt x="133691" y="181207"/>
                        <a:pt x="135245" y="181873"/>
                        <a:pt x="136356" y="181187"/>
                      </a:cubicBezTo>
                      <a:cubicBezTo>
                        <a:pt x="136941" y="180823"/>
                        <a:pt x="137264" y="180178"/>
                        <a:pt x="137526" y="179552"/>
                      </a:cubicBezTo>
                      <a:cubicBezTo>
                        <a:pt x="138374" y="177554"/>
                        <a:pt x="138717" y="175334"/>
                        <a:pt x="138556" y="173174"/>
                      </a:cubicBezTo>
                      <a:cubicBezTo>
                        <a:pt x="138434" y="173881"/>
                        <a:pt x="138313" y="174648"/>
                        <a:pt x="138556" y="175314"/>
                      </a:cubicBezTo>
                      <a:cubicBezTo>
                        <a:pt x="138798" y="176000"/>
                        <a:pt x="139524" y="176565"/>
                        <a:pt x="140230" y="176363"/>
                      </a:cubicBezTo>
                      <a:cubicBezTo>
                        <a:pt x="140614" y="176242"/>
                        <a:pt x="140897" y="175919"/>
                        <a:pt x="141159" y="175616"/>
                      </a:cubicBezTo>
                      <a:cubicBezTo>
                        <a:pt x="142996" y="173457"/>
                        <a:pt x="144792" y="171257"/>
                        <a:pt x="146548" y="16901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2424;p47">
                  <a:extLst>
                    <a:ext uri="{FF2B5EF4-FFF2-40B4-BE49-F238E27FC236}">
                      <a16:creationId xmlns:a16="http://schemas.microsoft.com/office/drawing/2014/main" id="{AD5DF72A-2334-34E6-7B42-3FC29F5BB756}"/>
                    </a:ext>
                  </a:extLst>
                </p:cNvPr>
                <p:cNvSpPr/>
                <p:nvPr/>
              </p:nvSpPr>
              <p:spPr>
                <a:xfrm>
                  <a:off x="6622998" y="686255"/>
                  <a:ext cx="249498" cy="147501"/>
                </a:xfrm>
                <a:custGeom>
                  <a:avLst/>
                  <a:gdLst/>
                  <a:ahLst/>
                  <a:cxnLst/>
                  <a:rect l="l" t="t" r="r" b="b"/>
                  <a:pathLst>
                    <a:path w="249498" h="147501" extrusionOk="0">
                      <a:moveTo>
                        <a:pt x="133897" y="136603"/>
                      </a:moveTo>
                      <a:cubicBezTo>
                        <a:pt x="133331" y="138077"/>
                        <a:pt x="133372" y="139732"/>
                        <a:pt x="133998" y="141205"/>
                      </a:cubicBezTo>
                      <a:cubicBezTo>
                        <a:pt x="136097" y="141084"/>
                        <a:pt x="137530" y="139308"/>
                        <a:pt x="138640" y="137713"/>
                      </a:cubicBezTo>
                      <a:cubicBezTo>
                        <a:pt x="139911" y="135877"/>
                        <a:pt x="141162" y="134060"/>
                        <a:pt x="142434" y="132224"/>
                      </a:cubicBezTo>
                      <a:cubicBezTo>
                        <a:pt x="141707" y="135695"/>
                        <a:pt x="141203" y="139227"/>
                        <a:pt x="140920" y="142759"/>
                      </a:cubicBezTo>
                      <a:cubicBezTo>
                        <a:pt x="141889" y="143122"/>
                        <a:pt x="142918" y="142396"/>
                        <a:pt x="143584" y="141669"/>
                      </a:cubicBezTo>
                      <a:cubicBezTo>
                        <a:pt x="145017" y="140095"/>
                        <a:pt x="146087" y="138258"/>
                        <a:pt x="146713" y="136321"/>
                      </a:cubicBezTo>
                      <a:cubicBezTo>
                        <a:pt x="145925" y="138299"/>
                        <a:pt x="145602" y="140418"/>
                        <a:pt x="145784" y="142517"/>
                      </a:cubicBezTo>
                      <a:cubicBezTo>
                        <a:pt x="145844" y="143264"/>
                        <a:pt x="146147" y="144192"/>
                        <a:pt x="146975" y="144333"/>
                      </a:cubicBezTo>
                      <a:cubicBezTo>
                        <a:pt x="147681" y="144454"/>
                        <a:pt x="148287" y="143909"/>
                        <a:pt x="148731" y="143405"/>
                      </a:cubicBezTo>
                      <a:cubicBezTo>
                        <a:pt x="150648" y="141205"/>
                        <a:pt x="151980" y="138601"/>
                        <a:pt x="152606" y="135857"/>
                      </a:cubicBezTo>
                      <a:cubicBezTo>
                        <a:pt x="151839" y="137895"/>
                        <a:pt x="151778" y="140115"/>
                        <a:pt x="152424" y="142194"/>
                      </a:cubicBezTo>
                      <a:cubicBezTo>
                        <a:pt x="152747" y="143203"/>
                        <a:pt x="153353" y="144273"/>
                        <a:pt x="154483" y="144575"/>
                      </a:cubicBezTo>
                      <a:cubicBezTo>
                        <a:pt x="155754" y="144898"/>
                        <a:pt x="157046" y="144071"/>
                        <a:pt x="157894" y="143143"/>
                      </a:cubicBezTo>
                      <a:cubicBezTo>
                        <a:pt x="159428" y="141427"/>
                        <a:pt x="160255" y="139207"/>
                        <a:pt x="160154" y="137007"/>
                      </a:cubicBezTo>
                      <a:cubicBezTo>
                        <a:pt x="160719" y="137693"/>
                        <a:pt x="160659" y="138622"/>
                        <a:pt x="160820" y="139449"/>
                      </a:cubicBezTo>
                      <a:cubicBezTo>
                        <a:pt x="160981" y="140297"/>
                        <a:pt x="161668" y="141225"/>
                        <a:pt x="162596" y="141104"/>
                      </a:cubicBezTo>
                      <a:cubicBezTo>
                        <a:pt x="163544" y="140983"/>
                        <a:pt x="163908" y="139933"/>
                        <a:pt x="164009" y="139086"/>
                      </a:cubicBezTo>
                      <a:cubicBezTo>
                        <a:pt x="164392" y="136180"/>
                        <a:pt x="164473" y="133233"/>
                        <a:pt x="164251" y="130306"/>
                      </a:cubicBezTo>
                      <a:cubicBezTo>
                        <a:pt x="166290" y="132627"/>
                        <a:pt x="166935" y="135897"/>
                        <a:pt x="168227" y="138904"/>
                      </a:cubicBezTo>
                      <a:cubicBezTo>
                        <a:pt x="169519" y="141911"/>
                        <a:pt x="171819" y="144939"/>
                        <a:pt x="175331" y="145665"/>
                      </a:cubicBezTo>
                      <a:cubicBezTo>
                        <a:pt x="176159" y="145847"/>
                        <a:pt x="177067" y="145867"/>
                        <a:pt x="177854" y="145524"/>
                      </a:cubicBezTo>
                      <a:cubicBezTo>
                        <a:pt x="178964" y="145040"/>
                        <a:pt x="179529" y="143930"/>
                        <a:pt x="179913" y="142880"/>
                      </a:cubicBezTo>
                      <a:cubicBezTo>
                        <a:pt x="181023" y="139853"/>
                        <a:pt x="181366" y="136603"/>
                        <a:pt x="180922" y="133455"/>
                      </a:cubicBezTo>
                      <a:cubicBezTo>
                        <a:pt x="182213" y="135695"/>
                        <a:pt x="183687" y="137835"/>
                        <a:pt x="185362" y="139853"/>
                      </a:cubicBezTo>
                      <a:cubicBezTo>
                        <a:pt x="186109" y="140761"/>
                        <a:pt x="187623" y="141689"/>
                        <a:pt x="188450" y="140842"/>
                      </a:cubicBezTo>
                      <a:cubicBezTo>
                        <a:pt x="188914" y="140357"/>
                        <a:pt x="188732" y="139611"/>
                        <a:pt x="188531" y="139005"/>
                      </a:cubicBezTo>
                      <a:cubicBezTo>
                        <a:pt x="188087" y="137673"/>
                        <a:pt x="187643" y="136361"/>
                        <a:pt x="187199" y="135029"/>
                      </a:cubicBezTo>
                      <a:cubicBezTo>
                        <a:pt x="188732" y="137471"/>
                        <a:pt x="190266" y="139913"/>
                        <a:pt x="191780" y="142355"/>
                      </a:cubicBezTo>
                      <a:cubicBezTo>
                        <a:pt x="192244" y="143082"/>
                        <a:pt x="192910" y="143930"/>
                        <a:pt x="193838" y="143869"/>
                      </a:cubicBezTo>
                      <a:cubicBezTo>
                        <a:pt x="194787" y="140761"/>
                        <a:pt x="193838" y="137491"/>
                        <a:pt x="192890" y="134383"/>
                      </a:cubicBezTo>
                      <a:cubicBezTo>
                        <a:pt x="194545" y="137047"/>
                        <a:pt x="196543" y="139550"/>
                        <a:pt x="198823" y="141810"/>
                      </a:cubicBezTo>
                      <a:cubicBezTo>
                        <a:pt x="199853" y="138561"/>
                        <a:pt x="199692" y="135009"/>
                        <a:pt x="198379" y="131840"/>
                      </a:cubicBezTo>
                      <a:cubicBezTo>
                        <a:pt x="200539" y="132991"/>
                        <a:pt x="202376" y="133717"/>
                        <a:pt x="204313" y="134202"/>
                      </a:cubicBezTo>
                      <a:cubicBezTo>
                        <a:pt x="205222" y="134424"/>
                        <a:pt x="206170" y="134585"/>
                        <a:pt x="207098" y="134504"/>
                      </a:cubicBezTo>
                      <a:cubicBezTo>
                        <a:pt x="208027" y="134424"/>
                        <a:pt x="208975" y="134020"/>
                        <a:pt x="209480" y="133314"/>
                      </a:cubicBezTo>
                      <a:cubicBezTo>
                        <a:pt x="210207" y="132345"/>
                        <a:pt x="209984" y="131033"/>
                        <a:pt x="209460" y="129984"/>
                      </a:cubicBezTo>
                      <a:cubicBezTo>
                        <a:pt x="208935" y="128934"/>
                        <a:pt x="208148" y="127965"/>
                        <a:pt x="207704" y="126875"/>
                      </a:cubicBezTo>
                      <a:cubicBezTo>
                        <a:pt x="213214" y="128874"/>
                        <a:pt x="219167" y="129540"/>
                        <a:pt x="224980" y="128934"/>
                      </a:cubicBezTo>
                      <a:cubicBezTo>
                        <a:pt x="225283" y="128894"/>
                        <a:pt x="225626" y="128853"/>
                        <a:pt x="225808" y="128631"/>
                      </a:cubicBezTo>
                      <a:cubicBezTo>
                        <a:pt x="226110" y="128268"/>
                        <a:pt x="225787" y="127784"/>
                        <a:pt x="225444" y="127461"/>
                      </a:cubicBezTo>
                      <a:cubicBezTo>
                        <a:pt x="223951" y="126008"/>
                        <a:pt x="221933" y="124998"/>
                        <a:pt x="219793" y="124575"/>
                      </a:cubicBezTo>
                      <a:cubicBezTo>
                        <a:pt x="222538" y="125099"/>
                        <a:pt x="225384" y="125120"/>
                        <a:pt x="228128" y="124635"/>
                      </a:cubicBezTo>
                      <a:cubicBezTo>
                        <a:pt x="228452" y="124575"/>
                        <a:pt x="228815" y="124494"/>
                        <a:pt x="229017" y="124252"/>
                      </a:cubicBezTo>
                      <a:cubicBezTo>
                        <a:pt x="229319" y="123888"/>
                        <a:pt x="229077" y="123364"/>
                        <a:pt x="228795" y="122980"/>
                      </a:cubicBezTo>
                      <a:cubicBezTo>
                        <a:pt x="227745" y="121527"/>
                        <a:pt x="226191" y="120397"/>
                        <a:pt x="224395" y="119771"/>
                      </a:cubicBezTo>
                      <a:cubicBezTo>
                        <a:pt x="226332" y="119892"/>
                        <a:pt x="228108" y="120679"/>
                        <a:pt x="229965" y="121184"/>
                      </a:cubicBezTo>
                      <a:cubicBezTo>
                        <a:pt x="231822" y="121689"/>
                        <a:pt x="234002" y="121830"/>
                        <a:pt x="235515" y="120760"/>
                      </a:cubicBezTo>
                      <a:cubicBezTo>
                        <a:pt x="235233" y="119468"/>
                        <a:pt x="234667" y="118217"/>
                        <a:pt x="233881" y="117107"/>
                      </a:cubicBezTo>
                      <a:cubicBezTo>
                        <a:pt x="237049" y="117733"/>
                        <a:pt x="240399" y="118056"/>
                        <a:pt x="243729" y="117834"/>
                      </a:cubicBezTo>
                      <a:cubicBezTo>
                        <a:pt x="244941" y="117753"/>
                        <a:pt x="246172" y="117592"/>
                        <a:pt x="247201" y="117047"/>
                      </a:cubicBezTo>
                      <a:cubicBezTo>
                        <a:pt x="248231" y="116502"/>
                        <a:pt x="249038" y="115472"/>
                        <a:pt x="248916" y="114403"/>
                      </a:cubicBezTo>
                      <a:cubicBezTo>
                        <a:pt x="248795" y="113353"/>
                        <a:pt x="247826" y="112485"/>
                        <a:pt x="246737" y="112082"/>
                      </a:cubicBezTo>
                      <a:cubicBezTo>
                        <a:pt x="245647" y="111678"/>
                        <a:pt x="244416" y="111638"/>
                        <a:pt x="243225" y="111617"/>
                      </a:cubicBezTo>
                      <a:cubicBezTo>
                        <a:pt x="244779" y="111920"/>
                        <a:pt x="246414" y="111860"/>
                        <a:pt x="247907" y="111436"/>
                      </a:cubicBezTo>
                      <a:cubicBezTo>
                        <a:pt x="248452" y="111274"/>
                        <a:pt x="249038" y="111052"/>
                        <a:pt x="249320" y="110588"/>
                      </a:cubicBezTo>
                      <a:cubicBezTo>
                        <a:pt x="249684" y="110003"/>
                        <a:pt x="249441" y="109276"/>
                        <a:pt x="249038" y="108731"/>
                      </a:cubicBezTo>
                      <a:cubicBezTo>
                        <a:pt x="247686" y="106814"/>
                        <a:pt x="244961" y="106148"/>
                        <a:pt x="242458" y="105704"/>
                      </a:cubicBezTo>
                      <a:cubicBezTo>
                        <a:pt x="237271" y="104776"/>
                        <a:pt x="232004" y="104089"/>
                        <a:pt x="226716" y="103686"/>
                      </a:cubicBezTo>
                      <a:cubicBezTo>
                        <a:pt x="229884" y="104433"/>
                        <a:pt x="233315" y="104271"/>
                        <a:pt x="236403" y="103242"/>
                      </a:cubicBezTo>
                      <a:cubicBezTo>
                        <a:pt x="236767" y="103121"/>
                        <a:pt x="237150" y="102959"/>
                        <a:pt x="237332" y="102677"/>
                      </a:cubicBezTo>
                      <a:cubicBezTo>
                        <a:pt x="237635" y="102192"/>
                        <a:pt x="237271" y="101607"/>
                        <a:pt x="236888" y="101183"/>
                      </a:cubicBezTo>
                      <a:cubicBezTo>
                        <a:pt x="235293" y="99427"/>
                        <a:pt x="232932" y="98216"/>
                        <a:pt x="230409" y="97893"/>
                      </a:cubicBezTo>
                      <a:cubicBezTo>
                        <a:pt x="233356" y="98035"/>
                        <a:pt x="236323" y="97651"/>
                        <a:pt x="239088" y="96723"/>
                      </a:cubicBezTo>
                      <a:cubicBezTo>
                        <a:pt x="234103" y="95068"/>
                        <a:pt x="228653" y="94503"/>
                        <a:pt x="223366" y="95048"/>
                      </a:cubicBezTo>
                      <a:lnTo>
                        <a:pt x="223527" y="94543"/>
                      </a:lnTo>
                      <a:cubicBezTo>
                        <a:pt x="223527" y="94382"/>
                        <a:pt x="223184" y="94543"/>
                        <a:pt x="223305" y="94684"/>
                      </a:cubicBezTo>
                      <a:cubicBezTo>
                        <a:pt x="223426" y="94806"/>
                        <a:pt x="223648" y="94745"/>
                        <a:pt x="223830" y="94684"/>
                      </a:cubicBezTo>
                      <a:cubicBezTo>
                        <a:pt x="224778" y="94301"/>
                        <a:pt x="225747" y="93917"/>
                        <a:pt x="226695" y="93554"/>
                      </a:cubicBezTo>
                      <a:cubicBezTo>
                        <a:pt x="231761" y="91536"/>
                        <a:pt x="236948" y="89437"/>
                        <a:pt x="240803" y="85885"/>
                      </a:cubicBezTo>
                      <a:cubicBezTo>
                        <a:pt x="241146" y="85562"/>
                        <a:pt x="241510" y="85138"/>
                        <a:pt x="241348" y="84714"/>
                      </a:cubicBezTo>
                      <a:cubicBezTo>
                        <a:pt x="241187" y="84270"/>
                        <a:pt x="240561" y="84149"/>
                        <a:pt x="240036" y="84129"/>
                      </a:cubicBezTo>
                      <a:cubicBezTo>
                        <a:pt x="234688" y="83786"/>
                        <a:pt x="229441" y="85400"/>
                        <a:pt x="224375" y="86995"/>
                      </a:cubicBezTo>
                      <a:cubicBezTo>
                        <a:pt x="228128" y="85683"/>
                        <a:pt x="232105" y="84210"/>
                        <a:pt x="234304" y="81203"/>
                      </a:cubicBezTo>
                      <a:cubicBezTo>
                        <a:pt x="234728" y="80637"/>
                        <a:pt x="235031" y="79790"/>
                        <a:pt x="234486" y="79326"/>
                      </a:cubicBezTo>
                      <a:cubicBezTo>
                        <a:pt x="234203" y="79083"/>
                        <a:pt x="233800" y="79043"/>
                        <a:pt x="233416" y="79003"/>
                      </a:cubicBezTo>
                      <a:cubicBezTo>
                        <a:pt x="230409" y="78700"/>
                        <a:pt x="227382" y="78559"/>
                        <a:pt x="224334" y="78599"/>
                      </a:cubicBezTo>
                      <a:cubicBezTo>
                        <a:pt x="228351" y="76318"/>
                        <a:pt x="231923" y="73553"/>
                        <a:pt x="235132" y="70506"/>
                      </a:cubicBezTo>
                      <a:cubicBezTo>
                        <a:pt x="236141" y="69537"/>
                        <a:pt x="237130" y="67983"/>
                        <a:pt x="236081" y="67055"/>
                      </a:cubicBezTo>
                      <a:cubicBezTo>
                        <a:pt x="235515" y="66550"/>
                        <a:pt x="234628" y="66550"/>
                        <a:pt x="233840" y="66611"/>
                      </a:cubicBezTo>
                      <a:cubicBezTo>
                        <a:pt x="230651" y="66853"/>
                        <a:pt x="227503" y="67680"/>
                        <a:pt x="224657" y="68992"/>
                      </a:cubicBezTo>
                      <a:cubicBezTo>
                        <a:pt x="227139" y="67458"/>
                        <a:pt x="229642" y="65945"/>
                        <a:pt x="232124" y="64411"/>
                      </a:cubicBezTo>
                      <a:cubicBezTo>
                        <a:pt x="233235" y="63725"/>
                        <a:pt x="234466" y="62473"/>
                        <a:pt x="233658" y="61525"/>
                      </a:cubicBezTo>
                      <a:cubicBezTo>
                        <a:pt x="233396" y="61222"/>
                        <a:pt x="232993" y="61060"/>
                        <a:pt x="232589" y="60939"/>
                      </a:cubicBezTo>
                      <a:cubicBezTo>
                        <a:pt x="227785" y="59446"/>
                        <a:pt x="222760" y="62413"/>
                        <a:pt x="217694" y="62877"/>
                      </a:cubicBezTo>
                      <a:cubicBezTo>
                        <a:pt x="223184" y="61101"/>
                        <a:pt x="228128" y="58013"/>
                        <a:pt x="231862" y="53997"/>
                      </a:cubicBezTo>
                      <a:cubicBezTo>
                        <a:pt x="226050" y="52866"/>
                        <a:pt x="220358" y="55914"/>
                        <a:pt x="215373" y="58820"/>
                      </a:cubicBezTo>
                      <a:cubicBezTo>
                        <a:pt x="219167" y="56055"/>
                        <a:pt x="222659" y="52967"/>
                        <a:pt x="225808" y="49597"/>
                      </a:cubicBezTo>
                      <a:cubicBezTo>
                        <a:pt x="224354" y="48265"/>
                        <a:pt x="221872" y="49234"/>
                        <a:pt x="220136" y="50243"/>
                      </a:cubicBezTo>
                      <a:cubicBezTo>
                        <a:pt x="216100" y="52584"/>
                        <a:pt x="212043" y="54945"/>
                        <a:pt x="208007" y="57286"/>
                      </a:cubicBezTo>
                      <a:cubicBezTo>
                        <a:pt x="212487" y="54824"/>
                        <a:pt x="216443" y="51575"/>
                        <a:pt x="219591" y="47801"/>
                      </a:cubicBezTo>
                      <a:cubicBezTo>
                        <a:pt x="216624" y="46569"/>
                        <a:pt x="213194" y="48023"/>
                        <a:pt x="210388" y="49496"/>
                      </a:cubicBezTo>
                      <a:cubicBezTo>
                        <a:pt x="206856" y="51353"/>
                        <a:pt x="203425" y="53351"/>
                        <a:pt x="200075" y="55430"/>
                      </a:cubicBezTo>
                      <a:cubicBezTo>
                        <a:pt x="203183" y="52382"/>
                        <a:pt x="206049" y="49133"/>
                        <a:pt x="208612" y="45702"/>
                      </a:cubicBezTo>
                      <a:cubicBezTo>
                        <a:pt x="209419" y="44612"/>
                        <a:pt x="209964" y="42775"/>
                        <a:pt x="208592" y="42351"/>
                      </a:cubicBezTo>
                      <a:cubicBezTo>
                        <a:pt x="208148" y="42210"/>
                        <a:pt x="207643" y="42311"/>
                        <a:pt x="207179" y="42412"/>
                      </a:cubicBezTo>
                      <a:cubicBezTo>
                        <a:pt x="204454" y="43017"/>
                        <a:pt x="201710" y="43623"/>
                        <a:pt x="198985" y="44228"/>
                      </a:cubicBezTo>
                      <a:cubicBezTo>
                        <a:pt x="201225" y="42553"/>
                        <a:pt x="203546" y="40797"/>
                        <a:pt x="205645" y="38860"/>
                      </a:cubicBezTo>
                      <a:cubicBezTo>
                        <a:pt x="206392" y="38174"/>
                        <a:pt x="207159" y="37326"/>
                        <a:pt x="206997" y="36377"/>
                      </a:cubicBezTo>
                      <a:cubicBezTo>
                        <a:pt x="206755" y="34803"/>
                        <a:pt x="204394" y="34420"/>
                        <a:pt x="202618" y="34621"/>
                      </a:cubicBezTo>
                      <a:cubicBezTo>
                        <a:pt x="200398" y="34884"/>
                        <a:pt x="198218" y="35409"/>
                        <a:pt x="196160" y="36216"/>
                      </a:cubicBezTo>
                      <a:cubicBezTo>
                        <a:pt x="199106" y="34298"/>
                        <a:pt x="201629" y="31877"/>
                        <a:pt x="203546" y="29112"/>
                      </a:cubicBezTo>
                      <a:cubicBezTo>
                        <a:pt x="202174" y="27578"/>
                        <a:pt x="199469" y="28143"/>
                        <a:pt x="197411" y="28829"/>
                      </a:cubicBezTo>
                      <a:cubicBezTo>
                        <a:pt x="194020" y="29979"/>
                        <a:pt x="190609" y="31130"/>
                        <a:pt x="187218" y="32260"/>
                      </a:cubicBezTo>
                      <a:cubicBezTo>
                        <a:pt x="188914" y="30666"/>
                        <a:pt x="190609" y="29091"/>
                        <a:pt x="192284" y="27497"/>
                      </a:cubicBezTo>
                      <a:cubicBezTo>
                        <a:pt x="192648" y="27154"/>
                        <a:pt x="193051" y="26770"/>
                        <a:pt x="193152" y="26306"/>
                      </a:cubicBezTo>
                      <a:cubicBezTo>
                        <a:pt x="193556" y="24732"/>
                        <a:pt x="190952" y="24005"/>
                        <a:pt x="189156" y="24248"/>
                      </a:cubicBezTo>
                      <a:cubicBezTo>
                        <a:pt x="185039" y="24772"/>
                        <a:pt x="181104" y="26347"/>
                        <a:pt x="177955" y="28769"/>
                      </a:cubicBezTo>
                      <a:cubicBezTo>
                        <a:pt x="179570" y="26811"/>
                        <a:pt x="181204" y="24853"/>
                        <a:pt x="182819" y="22895"/>
                      </a:cubicBezTo>
                      <a:cubicBezTo>
                        <a:pt x="183222" y="22391"/>
                        <a:pt x="183667" y="21806"/>
                        <a:pt x="183445" y="21220"/>
                      </a:cubicBezTo>
                      <a:cubicBezTo>
                        <a:pt x="183122" y="20332"/>
                        <a:pt x="181749" y="20312"/>
                        <a:pt x="180720" y="20514"/>
                      </a:cubicBezTo>
                      <a:cubicBezTo>
                        <a:pt x="176320" y="21402"/>
                        <a:pt x="172203" y="23400"/>
                        <a:pt x="168954" y="26205"/>
                      </a:cubicBezTo>
                      <a:cubicBezTo>
                        <a:pt x="170104" y="24268"/>
                        <a:pt x="171254" y="22330"/>
                        <a:pt x="172405" y="20373"/>
                      </a:cubicBezTo>
                      <a:cubicBezTo>
                        <a:pt x="173172" y="19061"/>
                        <a:pt x="173919" y="17365"/>
                        <a:pt x="172869" y="16235"/>
                      </a:cubicBezTo>
                      <a:cubicBezTo>
                        <a:pt x="171617" y="14883"/>
                        <a:pt x="169175" y="15630"/>
                        <a:pt x="167460" y="16498"/>
                      </a:cubicBezTo>
                      <a:cubicBezTo>
                        <a:pt x="164433" y="18011"/>
                        <a:pt x="161406" y="19525"/>
                        <a:pt x="158378" y="21039"/>
                      </a:cubicBezTo>
                      <a:cubicBezTo>
                        <a:pt x="160820" y="17668"/>
                        <a:pt x="162475" y="13470"/>
                        <a:pt x="163020" y="9131"/>
                      </a:cubicBezTo>
                      <a:cubicBezTo>
                        <a:pt x="157470" y="10160"/>
                        <a:pt x="154220" y="15186"/>
                        <a:pt x="151677" y="19727"/>
                      </a:cubicBezTo>
                      <a:cubicBezTo>
                        <a:pt x="153736" y="14580"/>
                        <a:pt x="155815" y="9171"/>
                        <a:pt x="154866" y="3762"/>
                      </a:cubicBezTo>
                      <a:cubicBezTo>
                        <a:pt x="154745" y="3076"/>
                        <a:pt x="154563" y="2370"/>
                        <a:pt x="153978" y="1906"/>
                      </a:cubicBezTo>
                      <a:cubicBezTo>
                        <a:pt x="152565" y="775"/>
                        <a:pt x="150385" y="2067"/>
                        <a:pt x="149155" y="3359"/>
                      </a:cubicBezTo>
                      <a:cubicBezTo>
                        <a:pt x="144432" y="8243"/>
                        <a:pt x="140739" y="13914"/>
                        <a:pt x="138316" y="19989"/>
                      </a:cubicBezTo>
                      <a:cubicBezTo>
                        <a:pt x="138337" y="14096"/>
                        <a:pt x="138801" y="9373"/>
                        <a:pt x="139144" y="4650"/>
                      </a:cubicBezTo>
                      <a:cubicBezTo>
                        <a:pt x="139225" y="3500"/>
                        <a:pt x="139205" y="2148"/>
                        <a:pt x="138155" y="1482"/>
                      </a:cubicBezTo>
                      <a:cubicBezTo>
                        <a:pt x="136682" y="553"/>
                        <a:pt x="134724" y="1805"/>
                        <a:pt x="133574" y="3056"/>
                      </a:cubicBezTo>
                      <a:cubicBezTo>
                        <a:pt x="129900" y="7072"/>
                        <a:pt x="127317" y="11876"/>
                        <a:pt x="126106" y="16942"/>
                      </a:cubicBezTo>
                      <a:cubicBezTo>
                        <a:pt x="126812" y="12138"/>
                        <a:pt x="127277" y="7294"/>
                        <a:pt x="127479" y="2451"/>
                      </a:cubicBezTo>
                      <a:cubicBezTo>
                        <a:pt x="127499" y="1785"/>
                        <a:pt x="127519" y="1078"/>
                        <a:pt x="127055" y="553"/>
                      </a:cubicBezTo>
                      <a:cubicBezTo>
                        <a:pt x="125945" y="-718"/>
                        <a:pt x="123684" y="432"/>
                        <a:pt x="122574" y="1684"/>
                      </a:cubicBezTo>
                      <a:cubicBezTo>
                        <a:pt x="119789" y="4812"/>
                        <a:pt x="118013" y="8626"/>
                        <a:pt x="117448" y="12582"/>
                      </a:cubicBezTo>
                      <a:cubicBezTo>
                        <a:pt x="118518" y="9999"/>
                        <a:pt x="118901" y="7193"/>
                        <a:pt x="118578" y="4469"/>
                      </a:cubicBezTo>
                      <a:cubicBezTo>
                        <a:pt x="118356" y="2632"/>
                        <a:pt x="117165" y="392"/>
                        <a:pt x="115107" y="553"/>
                      </a:cubicBezTo>
                      <a:cubicBezTo>
                        <a:pt x="114017" y="654"/>
                        <a:pt x="113169" y="1421"/>
                        <a:pt x="112483" y="2168"/>
                      </a:cubicBezTo>
                      <a:cubicBezTo>
                        <a:pt x="109617" y="5256"/>
                        <a:pt x="107417" y="8808"/>
                        <a:pt x="105984" y="12602"/>
                      </a:cubicBezTo>
                      <a:cubicBezTo>
                        <a:pt x="106691" y="9111"/>
                        <a:pt x="106429" y="5458"/>
                        <a:pt x="105238" y="2067"/>
                      </a:cubicBezTo>
                      <a:cubicBezTo>
                        <a:pt x="105056" y="1583"/>
                        <a:pt x="104854" y="1058"/>
                        <a:pt x="104370" y="775"/>
                      </a:cubicBezTo>
                      <a:cubicBezTo>
                        <a:pt x="103098" y="49"/>
                        <a:pt x="101685" y="1522"/>
                        <a:pt x="101080" y="2753"/>
                      </a:cubicBezTo>
                      <a:cubicBezTo>
                        <a:pt x="98840" y="7355"/>
                        <a:pt x="96781" y="12017"/>
                        <a:pt x="94884" y="16740"/>
                      </a:cubicBezTo>
                      <a:cubicBezTo>
                        <a:pt x="94198" y="11573"/>
                        <a:pt x="93410" y="6790"/>
                        <a:pt x="91695" y="2269"/>
                      </a:cubicBezTo>
                      <a:cubicBezTo>
                        <a:pt x="91412" y="1542"/>
                        <a:pt x="91069" y="735"/>
                        <a:pt x="90303" y="352"/>
                      </a:cubicBezTo>
                      <a:cubicBezTo>
                        <a:pt x="89273" y="-153"/>
                        <a:pt x="87921" y="331"/>
                        <a:pt x="87215" y="1159"/>
                      </a:cubicBezTo>
                      <a:cubicBezTo>
                        <a:pt x="86508" y="1986"/>
                        <a:pt x="86306" y="3076"/>
                        <a:pt x="86185" y="4126"/>
                      </a:cubicBezTo>
                      <a:cubicBezTo>
                        <a:pt x="85721" y="7738"/>
                        <a:pt x="85762" y="11391"/>
                        <a:pt x="86326" y="15004"/>
                      </a:cubicBezTo>
                      <a:cubicBezTo>
                        <a:pt x="85519" y="12986"/>
                        <a:pt x="84732" y="10968"/>
                        <a:pt x="83925" y="8949"/>
                      </a:cubicBezTo>
                      <a:cubicBezTo>
                        <a:pt x="83663" y="8304"/>
                        <a:pt x="83339" y="7577"/>
                        <a:pt x="82613" y="7375"/>
                      </a:cubicBezTo>
                      <a:cubicBezTo>
                        <a:pt x="81120" y="6931"/>
                        <a:pt x="80312" y="8909"/>
                        <a:pt x="80332" y="10322"/>
                      </a:cubicBezTo>
                      <a:cubicBezTo>
                        <a:pt x="80433" y="16619"/>
                        <a:pt x="81321" y="22895"/>
                        <a:pt x="82976" y="29031"/>
                      </a:cubicBezTo>
                      <a:cubicBezTo>
                        <a:pt x="81059" y="27517"/>
                        <a:pt x="80151" y="25257"/>
                        <a:pt x="78879" y="23279"/>
                      </a:cubicBezTo>
                      <a:cubicBezTo>
                        <a:pt x="77608" y="21301"/>
                        <a:pt x="75549" y="19363"/>
                        <a:pt x="72986" y="19424"/>
                      </a:cubicBezTo>
                      <a:cubicBezTo>
                        <a:pt x="72764" y="23783"/>
                        <a:pt x="73531" y="28183"/>
                        <a:pt x="75226" y="32280"/>
                      </a:cubicBezTo>
                      <a:cubicBezTo>
                        <a:pt x="73208" y="28809"/>
                        <a:pt x="69716" y="25802"/>
                        <a:pt x="65519" y="24127"/>
                      </a:cubicBezTo>
                      <a:cubicBezTo>
                        <a:pt x="63601" y="23360"/>
                        <a:pt x="61078" y="22976"/>
                        <a:pt x="59585" y="24288"/>
                      </a:cubicBezTo>
                      <a:cubicBezTo>
                        <a:pt x="58374" y="25337"/>
                        <a:pt x="58354" y="27033"/>
                        <a:pt x="58414" y="28547"/>
                      </a:cubicBezTo>
                      <a:cubicBezTo>
                        <a:pt x="58555" y="32482"/>
                        <a:pt x="58697" y="36418"/>
                        <a:pt x="58858" y="40353"/>
                      </a:cubicBezTo>
                      <a:lnTo>
                        <a:pt x="55589" y="35873"/>
                      </a:lnTo>
                      <a:cubicBezTo>
                        <a:pt x="54418" y="34278"/>
                        <a:pt x="52622" y="32442"/>
                        <a:pt x="50583" y="33007"/>
                      </a:cubicBezTo>
                      <a:cubicBezTo>
                        <a:pt x="48686" y="33532"/>
                        <a:pt x="48202" y="35792"/>
                        <a:pt x="48605" y="37528"/>
                      </a:cubicBezTo>
                      <a:cubicBezTo>
                        <a:pt x="48989" y="39263"/>
                        <a:pt x="49918" y="41019"/>
                        <a:pt x="49473" y="42755"/>
                      </a:cubicBezTo>
                      <a:cubicBezTo>
                        <a:pt x="48323" y="40192"/>
                        <a:pt x="46850" y="37750"/>
                        <a:pt x="45074" y="35509"/>
                      </a:cubicBezTo>
                      <a:cubicBezTo>
                        <a:pt x="44569" y="34864"/>
                        <a:pt x="43863" y="34177"/>
                        <a:pt x="42995" y="34258"/>
                      </a:cubicBezTo>
                      <a:cubicBezTo>
                        <a:pt x="41784" y="34379"/>
                        <a:pt x="41461" y="35792"/>
                        <a:pt x="41501" y="36882"/>
                      </a:cubicBezTo>
                      <a:cubicBezTo>
                        <a:pt x="41622" y="41161"/>
                        <a:pt x="42450" y="45399"/>
                        <a:pt x="43923" y="49476"/>
                      </a:cubicBezTo>
                      <a:cubicBezTo>
                        <a:pt x="41885" y="46448"/>
                        <a:pt x="38373" y="43825"/>
                        <a:pt x="34377" y="42149"/>
                      </a:cubicBezTo>
                      <a:cubicBezTo>
                        <a:pt x="32560" y="41383"/>
                        <a:pt x="29836" y="41120"/>
                        <a:pt x="29109" y="42795"/>
                      </a:cubicBezTo>
                      <a:cubicBezTo>
                        <a:pt x="28766" y="43582"/>
                        <a:pt x="29109" y="44450"/>
                        <a:pt x="29473" y="45217"/>
                      </a:cubicBezTo>
                      <a:cubicBezTo>
                        <a:pt x="31006" y="48467"/>
                        <a:pt x="33327" y="51433"/>
                        <a:pt x="36193" y="53855"/>
                      </a:cubicBezTo>
                      <a:cubicBezTo>
                        <a:pt x="34094" y="51978"/>
                        <a:pt x="31733" y="50344"/>
                        <a:pt x="29150" y="49012"/>
                      </a:cubicBezTo>
                      <a:cubicBezTo>
                        <a:pt x="27777" y="48305"/>
                        <a:pt x="25920" y="47720"/>
                        <a:pt x="24750" y="48668"/>
                      </a:cubicBezTo>
                      <a:cubicBezTo>
                        <a:pt x="23317" y="49839"/>
                        <a:pt x="24427" y="51938"/>
                        <a:pt x="25699" y="53230"/>
                      </a:cubicBezTo>
                      <a:cubicBezTo>
                        <a:pt x="27636" y="55208"/>
                        <a:pt x="29876" y="56963"/>
                        <a:pt x="32338" y="58417"/>
                      </a:cubicBezTo>
                      <a:cubicBezTo>
                        <a:pt x="30502" y="57064"/>
                        <a:pt x="28161" y="56277"/>
                        <a:pt x="25779" y="56217"/>
                      </a:cubicBezTo>
                      <a:cubicBezTo>
                        <a:pt x="25234" y="56217"/>
                        <a:pt x="24649" y="56237"/>
                        <a:pt x="24225" y="56540"/>
                      </a:cubicBezTo>
                      <a:cubicBezTo>
                        <a:pt x="23196" y="57246"/>
                        <a:pt x="23801" y="58719"/>
                        <a:pt x="24568" y="59668"/>
                      </a:cubicBezTo>
                      <a:cubicBezTo>
                        <a:pt x="26486" y="62070"/>
                        <a:pt x="28847" y="64189"/>
                        <a:pt x="31531" y="65904"/>
                      </a:cubicBezTo>
                      <a:cubicBezTo>
                        <a:pt x="27253" y="66025"/>
                        <a:pt x="22752" y="65299"/>
                        <a:pt x="18231" y="65198"/>
                      </a:cubicBezTo>
                      <a:cubicBezTo>
                        <a:pt x="17626" y="65198"/>
                        <a:pt x="16980" y="65198"/>
                        <a:pt x="16495" y="65501"/>
                      </a:cubicBezTo>
                      <a:cubicBezTo>
                        <a:pt x="15587" y="66046"/>
                        <a:pt x="15628" y="67277"/>
                        <a:pt x="15991" y="68185"/>
                      </a:cubicBezTo>
                      <a:cubicBezTo>
                        <a:pt x="17403" y="71717"/>
                        <a:pt x="21682" y="73513"/>
                        <a:pt x="25557" y="74946"/>
                      </a:cubicBezTo>
                      <a:cubicBezTo>
                        <a:pt x="21359" y="73735"/>
                        <a:pt x="16798" y="73493"/>
                        <a:pt x="12459" y="74260"/>
                      </a:cubicBezTo>
                      <a:cubicBezTo>
                        <a:pt x="11611" y="74401"/>
                        <a:pt x="10703" y="74623"/>
                        <a:pt x="10117" y="75208"/>
                      </a:cubicBezTo>
                      <a:cubicBezTo>
                        <a:pt x="8684" y="76662"/>
                        <a:pt x="10380" y="79003"/>
                        <a:pt x="12378" y="79749"/>
                      </a:cubicBezTo>
                      <a:cubicBezTo>
                        <a:pt x="14376" y="80496"/>
                        <a:pt x="16757" y="80557"/>
                        <a:pt x="18433" y="81788"/>
                      </a:cubicBezTo>
                      <a:cubicBezTo>
                        <a:pt x="15123" y="81283"/>
                        <a:pt x="11692" y="81303"/>
                        <a:pt x="8382" y="81828"/>
                      </a:cubicBezTo>
                      <a:cubicBezTo>
                        <a:pt x="7211" y="82010"/>
                        <a:pt x="5960" y="82313"/>
                        <a:pt x="5193" y="83140"/>
                      </a:cubicBezTo>
                      <a:cubicBezTo>
                        <a:pt x="3598" y="84835"/>
                        <a:pt x="5112" y="87540"/>
                        <a:pt x="7252" y="88650"/>
                      </a:cubicBezTo>
                      <a:cubicBezTo>
                        <a:pt x="9391" y="89760"/>
                        <a:pt x="11995" y="89942"/>
                        <a:pt x="14194" y="90951"/>
                      </a:cubicBezTo>
                      <a:cubicBezTo>
                        <a:pt x="10218" y="90890"/>
                        <a:pt x="6242" y="91677"/>
                        <a:pt x="2670" y="93231"/>
                      </a:cubicBezTo>
                      <a:cubicBezTo>
                        <a:pt x="1883" y="93574"/>
                        <a:pt x="1076" y="93998"/>
                        <a:pt x="591" y="94664"/>
                      </a:cubicBezTo>
                      <a:cubicBezTo>
                        <a:pt x="-559" y="96279"/>
                        <a:pt x="915" y="98539"/>
                        <a:pt x="2933" y="99205"/>
                      </a:cubicBezTo>
                      <a:cubicBezTo>
                        <a:pt x="4951" y="99871"/>
                        <a:pt x="7171" y="99407"/>
                        <a:pt x="9250" y="98943"/>
                      </a:cubicBezTo>
                      <a:cubicBezTo>
                        <a:pt x="7272" y="100174"/>
                        <a:pt x="4830" y="100699"/>
                        <a:pt x="2892" y="101990"/>
                      </a:cubicBezTo>
                      <a:cubicBezTo>
                        <a:pt x="955" y="103262"/>
                        <a:pt x="-317" y="105866"/>
                        <a:pt x="1177" y="107561"/>
                      </a:cubicBezTo>
                      <a:cubicBezTo>
                        <a:pt x="3256" y="109902"/>
                        <a:pt x="7393" y="107904"/>
                        <a:pt x="10743" y="108025"/>
                      </a:cubicBezTo>
                      <a:cubicBezTo>
                        <a:pt x="7635" y="110043"/>
                        <a:pt x="4668" y="112243"/>
                        <a:pt x="1883" y="114605"/>
                      </a:cubicBezTo>
                      <a:cubicBezTo>
                        <a:pt x="672" y="115634"/>
                        <a:pt x="-579" y="117188"/>
                        <a:pt x="289" y="118459"/>
                      </a:cubicBezTo>
                      <a:cubicBezTo>
                        <a:pt x="1096" y="119630"/>
                        <a:pt x="3034" y="119468"/>
                        <a:pt x="4527" y="119105"/>
                      </a:cubicBezTo>
                      <a:cubicBezTo>
                        <a:pt x="9310" y="117935"/>
                        <a:pt x="13892" y="116118"/>
                        <a:pt x="18070" y="113737"/>
                      </a:cubicBezTo>
                      <a:lnTo>
                        <a:pt x="17504" y="114221"/>
                      </a:lnTo>
                      <a:cubicBezTo>
                        <a:pt x="12822" y="116582"/>
                        <a:pt x="8321" y="119226"/>
                        <a:pt x="4063" y="122153"/>
                      </a:cubicBezTo>
                      <a:cubicBezTo>
                        <a:pt x="3256" y="122698"/>
                        <a:pt x="2388" y="123404"/>
                        <a:pt x="2428" y="124312"/>
                      </a:cubicBezTo>
                      <a:cubicBezTo>
                        <a:pt x="2469" y="125140"/>
                        <a:pt x="3336" y="125786"/>
                        <a:pt x="4265" y="125967"/>
                      </a:cubicBezTo>
                      <a:cubicBezTo>
                        <a:pt x="5193" y="126149"/>
                        <a:pt x="6121" y="125967"/>
                        <a:pt x="7030" y="125765"/>
                      </a:cubicBezTo>
                      <a:cubicBezTo>
                        <a:pt x="8503" y="125463"/>
                        <a:pt x="9997" y="125160"/>
                        <a:pt x="11470" y="124857"/>
                      </a:cubicBezTo>
                      <a:cubicBezTo>
                        <a:pt x="9633" y="124736"/>
                        <a:pt x="7776" y="125685"/>
                        <a:pt x="6949" y="127138"/>
                      </a:cubicBezTo>
                      <a:cubicBezTo>
                        <a:pt x="9613" y="128631"/>
                        <a:pt x="13064" y="127683"/>
                        <a:pt x="16031" y="126714"/>
                      </a:cubicBezTo>
                      <a:cubicBezTo>
                        <a:pt x="13669" y="127299"/>
                        <a:pt x="11389" y="128147"/>
                        <a:pt x="9270" y="129257"/>
                      </a:cubicBezTo>
                      <a:cubicBezTo>
                        <a:pt x="8765" y="129519"/>
                        <a:pt x="8180" y="129984"/>
                        <a:pt x="8422" y="130468"/>
                      </a:cubicBezTo>
                      <a:cubicBezTo>
                        <a:pt x="8584" y="130811"/>
                        <a:pt x="9068" y="130912"/>
                        <a:pt x="9472" y="130952"/>
                      </a:cubicBezTo>
                      <a:cubicBezTo>
                        <a:pt x="12721" y="131356"/>
                        <a:pt x="16072" y="131094"/>
                        <a:pt x="19199" y="130226"/>
                      </a:cubicBezTo>
                      <a:cubicBezTo>
                        <a:pt x="18190" y="130508"/>
                        <a:pt x="17323" y="131174"/>
                        <a:pt x="16858" y="132002"/>
                      </a:cubicBezTo>
                      <a:cubicBezTo>
                        <a:pt x="16677" y="132305"/>
                        <a:pt x="16576" y="132688"/>
                        <a:pt x="16737" y="132991"/>
                      </a:cubicBezTo>
                      <a:cubicBezTo>
                        <a:pt x="17040" y="133495"/>
                        <a:pt x="17868" y="133455"/>
                        <a:pt x="18493" y="133314"/>
                      </a:cubicBezTo>
                      <a:cubicBezTo>
                        <a:pt x="22671" y="132385"/>
                        <a:pt x="26728" y="131114"/>
                        <a:pt x="30643" y="129519"/>
                      </a:cubicBezTo>
                      <a:cubicBezTo>
                        <a:pt x="30905" y="129439"/>
                        <a:pt x="30966" y="129277"/>
                        <a:pt x="30905" y="129136"/>
                      </a:cubicBezTo>
                      <a:cubicBezTo>
                        <a:pt x="29997" y="130044"/>
                        <a:pt x="29311" y="131134"/>
                        <a:pt x="28867" y="132284"/>
                      </a:cubicBezTo>
                      <a:cubicBezTo>
                        <a:pt x="28645" y="132890"/>
                        <a:pt x="28564" y="133697"/>
                        <a:pt x="29150" y="134060"/>
                      </a:cubicBezTo>
                      <a:cubicBezTo>
                        <a:pt x="29654" y="134363"/>
                        <a:pt x="30320" y="134182"/>
                        <a:pt x="30885" y="133980"/>
                      </a:cubicBezTo>
                      <a:cubicBezTo>
                        <a:pt x="33227" y="133112"/>
                        <a:pt x="35547" y="132183"/>
                        <a:pt x="37808" y="131154"/>
                      </a:cubicBezTo>
                      <a:cubicBezTo>
                        <a:pt x="35911" y="133071"/>
                        <a:pt x="34195" y="135816"/>
                        <a:pt x="33186" y="138743"/>
                      </a:cubicBezTo>
                      <a:cubicBezTo>
                        <a:pt x="32944" y="139449"/>
                        <a:pt x="32883" y="140458"/>
                        <a:pt x="33671" y="140721"/>
                      </a:cubicBezTo>
                      <a:cubicBezTo>
                        <a:pt x="33953" y="140822"/>
                        <a:pt x="34276" y="140781"/>
                        <a:pt x="34579" y="140721"/>
                      </a:cubicBezTo>
                      <a:cubicBezTo>
                        <a:pt x="40270" y="139812"/>
                        <a:pt x="45639" y="137391"/>
                        <a:pt x="49796" y="133818"/>
                      </a:cubicBezTo>
                      <a:cubicBezTo>
                        <a:pt x="48686" y="135090"/>
                        <a:pt x="47738" y="136462"/>
                        <a:pt x="46991" y="137935"/>
                      </a:cubicBezTo>
                      <a:cubicBezTo>
                        <a:pt x="46648" y="138622"/>
                        <a:pt x="46345" y="139429"/>
                        <a:pt x="46729" y="140075"/>
                      </a:cubicBezTo>
                      <a:cubicBezTo>
                        <a:pt x="47072" y="140680"/>
                        <a:pt x="47920" y="140963"/>
                        <a:pt x="48686" y="140882"/>
                      </a:cubicBezTo>
                      <a:cubicBezTo>
                        <a:pt x="49453" y="140822"/>
                        <a:pt x="50139" y="140458"/>
                        <a:pt x="50765" y="140095"/>
                      </a:cubicBezTo>
                      <a:cubicBezTo>
                        <a:pt x="53995" y="138198"/>
                        <a:pt x="56477" y="135453"/>
                        <a:pt x="58899" y="132769"/>
                      </a:cubicBezTo>
                      <a:lnTo>
                        <a:pt x="58980" y="133455"/>
                      </a:lnTo>
                      <a:cubicBezTo>
                        <a:pt x="58777" y="133435"/>
                        <a:pt x="58980" y="133112"/>
                        <a:pt x="59161" y="133213"/>
                      </a:cubicBezTo>
                      <a:cubicBezTo>
                        <a:pt x="59343" y="133314"/>
                        <a:pt x="59302" y="133536"/>
                        <a:pt x="59242" y="133717"/>
                      </a:cubicBezTo>
                      <a:cubicBezTo>
                        <a:pt x="58838" y="134908"/>
                        <a:pt x="57849" y="135917"/>
                        <a:pt x="57405" y="137108"/>
                      </a:cubicBezTo>
                      <a:cubicBezTo>
                        <a:pt x="56961" y="138299"/>
                        <a:pt x="57385" y="139954"/>
                        <a:pt x="58757" y="140216"/>
                      </a:cubicBezTo>
                      <a:cubicBezTo>
                        <a:pt x="59282" y="140317"/>
                        <a:pt x="59807" y="140196"/>
                        <a:pt x="60311" y="140034"/>
                      </a:cubicBezTo>
                      <a:cubicBezTo>
                        <a:pt x="63742" y="138924"/>
                        <a:pt x="66164" y="136240"/>
                        <a:pt x="68425" y="133677"/>
                      </a:cubicBezTo>
                      <a:cubicBezTo>
                        <a:pt x="66770" y="135877"/>
                        <a:pt x="65660" y="138400"/>
                        <a:pt x="65175" y="141023"/>
                      </a:cubicBezTo>
                      <a:cubicBezTo>
                        <a:pt x="65054" y="141609"/>
                        <a:pt x="64994" y="142275"/>
                        <a:pt x="65377" y="142779"/>
                      </a:cubicBezTo>
                      <a:cubicBezTo>
                        <a:pt x="65821" y="143365"/>
                        <a:pt x="66749" y="143526"/>
                        <a:pt x="67517" y="143344"/>
                      </a:cubicBezTo>
                      <a:cubicBezTo>
                        <a:pt x="68283" y="143163"/>
                        <a:pt x="68929" y="142699"/>
                        <a:pt x="69535" y="142234"/>
                      </a:cubicBezTo>
                      <a:cubicBezTo>
                        <a:pt x="71654" y="140640"/>
                        <a:pt x="73692" y="138924"/>
                        <a:pt x="75610" y="137128"/>
                      </a:cubicBezTo>
                      <a:cubicBezTo>
                        <a:pt x="74701" y="138137"/>
                        <a:pt x="73773" y="139187"/>
                        <a:pt x="73511" y="140458"/>
                      </a:cubicBezTo>
                      <a:cubicBezTo>
                        <a:pt x="73228" y="141730"/>
                        <a:pt x="73874" y="143243"/>
                        <a:pt x="75246" y="143627"/>
                      </a:cubicBezTo>
                      <a:cubicBezTo>
                        <a:pt x="76235" y="143909"/>
                        <a:pt x="77305" y="143546"/>
                        <a:pt x="78233" y="143122"/>
                      </a:cubicBezTo>
                      <a:cubicBezTo>
                        <a:pt x="80554" y="142053"/>
                        <a:pt x="82613" y="140559"/>
                        <a:pt x="84248" y="138743"/>
                      </a:cubicBezTo>
                      <a:cubicBezTo>
                        <a:pt x="84208" y="139792"/>
                        <a:pt x="83663" y="140761"/>
                        <a:pt x="83461" y="141790"/>
                      </a:cubicBezTo>
                      <a:cubicBezTo>
                        <a:pt x="83259" y="142820"/>
                        <a:pt x="83602" y="144091"/>
                        <a:pt x="84712" y="144434"/>
                      </a:cubicBezTo>
                      <a:cubicBezTo>
                        <a:pt x="85681" y="144737"/>
                        <a:pt x="86710" y="144172"/>
                        <a:pt x="87538" y="143627"/>
                      </a:cubicBezTo>
                      <a:cubicBezTo>
                        <a:pt x="89616" y="142275"/>
                        <a:pt x="91675" y="140943"/>
                        <a:pt x="93754" y="139590"/>
                      </a:cubicBezTo>
                      <a:cubicBezTo>
                        <a:pt x="92826" y="140196"/>
                        <a:pt x="92846" y="141770"/>
                        <a:pt x="93592" y="143042"/>
                      </a:cubicBezTo>
                      <a:cubicBezTo>
                        <a:pt x="93895" y="143566"/>
                        <a:pt x="94359" y="144051"/>
                        <a:pt x="95005" y="144192"/>
                      </a:cubicBezTo>
                      <a:cubicBezTo>
                        <a:pt x="95570" y="144313"/>
                        <a:pt x="96135" y="144111"/>
                        <a:pt x="96660" y="143889"/>
                      </a:cubicBezTo>
                      <a:cubicBezTo>
                        <a:pt x="99809" y="142436"/>
                        <a:pt x="101383" y="139187"/>
                        <a:pt x="102069" y="136079"/>
                      </a:cubicBezTo>
                      <a:cubicBezTo>
                        <a:pt x="101706" y="137754"/>
                        <a:pt x="101665" y="139490"/>
                        <a:pt x="101988" y="141185"/>
                      </a:cubicBezTo>
                      <a:cubicBezTo>
                        <a:pt x="102129" y="141932"/>
                        <a:pt x="102452" y="142799"/>
                        <a:pt x="103260" y="143042"/>
                      </a:cubicBezTo>
                      <a:cubicBezTo>
                        <a:pt x="104289" y="143365"/>
                        <a:pt x="105258" y="142497"/>
                        <a:pt x="105843" y="141710"/>
                      </a:cubicBezTo>
                      <a:cubicBezTo>
                        <a:pt x="106670" y="140579"/>
                        <a:pt x="107337" y="139368"/>
                        <a:pt x="107841" y="138097"/>
                      </a:cubicBezTo>
                      <a:cubicBezTo>
                        <a:pt x="107599" y="139772"/>
                        <a:pt x="107458" y="141750"/>
                        <a:pt x="108911" y="142820"/>
                      </a:cubicBezTo>
                      <a:cubicBezTo>
                        <a:pt x="110142" y="141851"/>
                        <a:pt x="111353" y="140862"/>
                        <a:pt x="112584" y="139893"/>
                      </a:cubicBezTo>
                      <a:cubicBezTo>
                        <a:pt x="112644" y="141568"/>
                        <a:pt x="112927" y="143627"/>
                        <a:pt x="113734" y="145484"/>
                      </a:cubicBezTo>
                      <a:cubicBezTo>
                        <a:pt x="114057" y="146210"/>
                        <a:pt x="114501" y="146957"/>
                        <a:pt x="115288" y="147300"/>
                      </a:cubicBezTo>
                      <a:cubicBezTo>
                        <a:pt x="116439" y="147825"/>
                        <a:pt x="117932" y="147260"/>
                        <a:pt x="118719" y="146331"/>
                      </a:cubicBezTo>
                      <a:cubicBezTo>
                        <a:pt x="119507" y="145403"/>
                        <a:pt x="119769" y="144212"/>
                        <a:pt x="120011" y="143082"/>
                      </a:cubicBezTo>
                      <a:cubicBezTo>
                        <a:pt x="120072" y="144131"/>
                        <a:pt x="120152" y="145262"/>
                        <a:pt x="120798" y="146150"/>
                      </a:cubicBezTo>
                      <a:cubicBezTo>
                        <a:pt x="121444" y="147038"/>
                        <a:pt x="122837" y="147583"/>
                        <a:pt x="123846" y="147018"/>
                      </a:cubicBezTo>
                      <a:cubicBezTo>
                        <a:pt x="124370" y="146715"/>
                        <a:pt x="124673" y="146210"/>
                        <a:pt x="124915" y="145685"/>
                      </a:cubicBezTo>
                      <a:cubicBezTo>
                        <a:pt x="125682" y="144051"/>
                        <a:pt x="126005" y="142275"/>
                        <a:pt x="125844" y="140519"/>
                      </a:cubicBezTo>
                      <a:cubicBezTo>
                        <a:pt x="125723" y="141104"/>
                        <a:pt x="125622" y="141710"/>
                        <a:pt x="125844" y="142255"/>
                      </a:cubicBezTo>
                      <a:cubicBezTo>
                        <a:pt x="126066" y="142799"/>
                        <a:pt x="126732" y="143264"/>
                        <a:pt x="127357" y="143102"/>
                      </a:cubicBezTo>
                      <a:cubicBezTo>
                        <a:pt x="127700" y="143001"/>
                        <a:pt x="127963" y="142739"/>
                        <a:pt x="128205" y="142497"/>
                      </a:cubicBezTo>
                      <a:cubicBezTo>
                        <a:pt x="129880" y="140741"/>
                        <a:pt x="131515" y="138965"/>
                        <a:pt x="133110" y="13714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5" name="Google Shape;2425;p47">
                <a:extLst>
                  <a:ext uri="{FF2B5EF4-FFF2-40B4-BE49-F238E27FC236}">
                    <a16:creationId xmlns:a16="http://schemas.microsoft.com/office/drawing/2014/main" id="{AF80E351-972D-EFE1-AA94-4610F4FBF325}"/>
                  </a:ext>
                </a:extLst>
              </p:cNvPr>
              <p:cNvSpPr/>
              <p:nvPr/>
            </p:nvSpPr>
            <p:spPr>
              <a:xfrm>
                <a:off x="6795028" y="739458"/>
                <a:ext cx="41007" cy="35124"/>
              </a:xfrm>
              <a:custGeom>
                <a:avLst/>
                <a:gdLst/>
                <a:ahLst/>
                <a:cxnLst/>
                <a:rect l="l" t="t" r="r" b="b"/>
                <a:pathLst>
                  <a:path w="41007" h="35124" extrusionOk="0">
                    <a:moveTo>
                      <a:pt x="30306" y="35124"/>
                    </a:moveTo>
                    <a:cubicBezTo>
                      <a:pt x="28529" y="35124"/>
                      <a:pt x="26753" y="34902"/>
                      <a:pt x="25119" y="34700"/>
                    </a:cubicBezTo>
                    <a:cubicBezTo>
                      <a:pt x="24836" y="34660"/>
                      <a:pt x="24654" y="34418"/>
                      <a:pt x="24675" y="34135"/>
                    </a:cubicBezTo>
                    <a:cubicBezTo>
                      <a:pt x="24715" y="33853"/>
                      <a:pt x="24957" y="33671"/>
                      <a:pt x="25240" y="33691"/>
                    </a:cubicBezTo>
                    <a:cubicBezTo>
                      <a:pt x="28146" y="34055"/>
                      <a:pt x="31415" y="34458"/>
                      <a:pt x="34382" y="33570"/>
                    </a:cubicBezTo>
                    <a:cubicBezTo>
                      <a:pt x="36965" y="32803"/>
                      <a:pt x="39791" y="30563"/>
                      <a:pt x="39932" y="27475"/>
                    </a:cubicBezTo>
                    <a:cubicBezTo>
                      <a:pt x="40094" y="23983"/>
                      <a:pt x="36622" y="21239"/>
                      <a:pt x="33070" y="20633"/>
                    </a:cubicBezTo>
                    <a:cubicBezTo>
                      <a:pt x="32727" y="21037"/>
                      <a:pt x="32324" y="21420"/>
                      <a:pt x="31900" y="21784"/>
                    </a:cubicBezTo>
                    <a:cubicBezTo>
                      <a:pt x="30184" y="23217"/>
                      <a:pt x="28146" y="24084"/>
                      <a:pt x="26168" y="24912"/>
                    </a:cubicBezTo>
                    <a:cubicBezTo>
                      <a:pt x="26027" y="24972"/>
                      <a:pt x="25845" y="24972"/>
                      <a:pt x="25724" y="24892"/>
                    </a:cubicBezTo>
                    <a:cubicBezTo>
                      <a:pt x="25583" y="24811"/>
                      <a:pt x="25502" y="24670"/>
                      <a:pt x="25482" y="24508"/>
                    </a:cubicBezTo>
                    <a:cubicBezTo>
                      <a:pt x="25320" y="22934"/>
                      <a:pt x="26249" y="21259"/>
                      <a:pt x="27802" y="20351"/>
                    </a:cubicBezTo>
                    <a:cubicBezTo>
                      <a:pt x="29014" y="19644"/>
                      <a:pt x="30568" y="19362"/>
                      <a:pt x="32424" y="19523"/>
                    </a:cubicBezTo>
                    <a:cubicBezTo>
                      <a:pt x="32505" y="19523"/>
                      <a:pt x="32586" y="19523"/>
                      <a:pt x="32647" y="19543"/>
                    </a:cubicBezTo>
                    <a:cubicBezTo>
                      <a:pt x="33494" y="18413"/>
                      <a:pt x="33958" y="17142"/>
                      <a:pt x="33958" y="15910"/>
                    </a:cubicBezTo>
                    <a:cubicBezTo>
                      <a:pt x="33958" y="13186"/>
                      <a:pt x="31718" y="11046"/>
                      <a:pt x="29498" y="10118"/>
                    </a:cubicBezTo>
                    <a:cubicBezTo>
                      <a:pt x="27702" y="9371"/>
                      <a:pt x="25744" y="9190"/>
                      <a:pt x="23786" y="9230"/>
                    </a:cubicBezTo>
                    <a:cubicBezTo>
                      <a:pt x="23907" y="9997"/>
                      <a:pt x="23928" y="10824"/>
                      <a:pt x="23746" y="11672"/>
                    </a:cubicBezTo>
                    <a:cubicBezTo>
                      <a:pt x="23282" y="13751"/>
                      <a:pt x="21566" y="15345"/>
                      <a:pt x="19669" y="15446"/>
                    </a:cubicBezTo>
                    <a:cubicBezTo>
                      <a:pt x="18600" y="15487"/>
                      <a:pt x="17469" y="15002"/>
                      <a:pt x="16743" y="14114"/>
                    </a:cubicBezTo>
                    <a:cubicBezTo>
                      <a:pt x="16077" y="13327"/>
                      <a:pt x="15814" y="12358"/>
                      <a:pt x="16036" y="11470"/>
                    </a:cubicBezTo>
                    <a:cubicBezTo>
                      <a:pt x="16460" y="9654"/>
                      <a:pt x="18337" y="8564"/>
                      <a:pt x="21465" y="8322"/>
                    </a:cubicBezTo>
                    <a:cubicBezTo>
                      <a:pt x="21808" y="8302"/>
                      <a:pt x="22172" y="8281"/>
                      <a:pt x="22515" y="8261"/>
                    </a:cubicBezTo>
                    <a:cubicBezTo>
                      <a:pt x="22333" y="7757"/>
                      <a:pt x="22111" y="7232"/>
                      <a:pt x="21808" y="6707"/>
                    </a:cubicBezTo>
                    <a:cubicBezTo>
                      <a:pt x="19548" y="2731"/>
                      <a:pt x="14644" y="410"/>
                      <a:pt x="10143" y="1177"/>
                    </a:cubicBezTo>
                    <a:cubicBezTo>
                      <a:pt x="5622" y="1964"/>
                      <a:pt x="1787" y="5799"/>
                      <a:pt x="1001" y="10300"/>
                    </a:cubicBezTo>
                    <a:cubicBezTo>
                      <a:pt x="960" y="10582"/>
                      <a:pt x="677" y="10764"/>
                      <a:pt x="415" y="10703"/>
                    </a:cubicBezTo>
                    <a:cubicBezTo>
                      <a:pt x="132" y="10663"/>
                      <a:pt x="-49" y="10401"/>
                      <a:pt x="12" y="10118"/>
                    </a:cubicBezTo>
                    <a:cubicBezTo>
                      <a:pt x="879" y="5214"/>
                      <a:pt x="5057" y="1016"/>
                      <a:pt x="9982" y="168"/>
                    </a:cubicBezTo>
                    <a:cubicBezTo>
                      <a:pt x="14886" y="-700"/>
                      <a:pt x="20254" y="1863"/>
                      <a:pt x="22717" y="6203"/>
                    </a:cubicBezTo>
                    <a:cubicBezTo>
                      <a:pt x="23040" y="6768"/>
                      <a:pt x="23362" y="7454"/>
                      <a:pt x="23585" y="8221"/>
                    </a:cubicBezTo>
                    <a:cubicBezTo>
                      <a:pt x="25724" y="8181"/>
                      <a:pt x="27903" y="8362"/>
                      <a:pt x="29922" y="9190"/>
                    </a:cubicBezTo>
                    <a:cubicBezTo>
                      <a:pt x="32445" y="10239"/>
                      <a:pt x="34988" y="12722"/>
                      <a:pt x="35008" y="15910"/>
                    </a:cubicBezTo>
                    <a:cubicBezTo>
                      <a:pt x="35008" y="17202"/>
                      <a:pt x="34584" y="18534"/>
                      <a:pt x="33797" y="19725"/>
                    </a:cubicBezTo>
                    <a:cubicBezTo>
                      <a:pt x="37611" y="20573"/>
                      <a:pt x="41164" y="23640"/>
                      <a:pt x="41002" y="27495"/>
                    </a:cubicBezTo>
                    <a:cubicBezTo>
                      <a:pt x="40841" y="31088"/>
                      <a:pt x="37652" y="33651"/>
                      <a:pt x="34746" y="34519"/>
                    </a:cubicBezTo>
                    <a:cubicBezTo>
                      <a:pt x="33313" y="34943"/>
                      <a:pt x="31859" y="35084"/>
                      <a:pt x="30386" y="35084"/>
                    </a:cubicBezTo>
                    <a:close/>
                    <a:moveTo>
                      <a:pt x="31415" y="20512"/>
                    </a:moveTo>
                    <a:cubicBezTo>
                      <a:pt x="30184" y="20512"/>
                      <a:pt x="29135" y="20754"/>
                      <a:pt x="28287" y="21239"/>
                    </a:cubicBezTo>
                    <a:cubicBezTo>
                      <a:pt x="27318" y="21804"/>
                      <a:pt x="26652" y="22732"/>
                      <a:pt x="26491" y="23701"/>
                    </a:cubicBezTo>
                    <a:cubicBezTo>
                      <a:pt x="28166" y="22974"/>
                      <a:pt x="29841" y="22187"/>
                      <a:pt x="31234" y="21037"/>
                    </a:cubicBezTo>
                    <a:cubicBezTo>
                      <a:pt x="31435" y="20875"/>
                      <a:pt x="31617" y="20694"/>
                      <a:pt x="31799" y="20532"/>
                    </a:cubicBezTo>
                    <a:cubicBezTo>
                      <a:pt x="31678" y="20532"/>
                      <a:pt x="31536" y="20532"/>
                      <a:pt x="31415" y="20532"/>
                    </a:cubicBezTo>
                    <a:close/>
                    <a:moveTo>
                      <a:pt x="22737" y="9291"/>
                    </a:moveTo>
                    <a:cubicBezTo>
                      <a:pt x="22313" y="9291"/>
                      <a:pt x="21909" y="9331"/>
                      <a:pt x="21486" y="9371"/>
                    </a:cubicBezTo>
                    <a:cubicBezTo>
                      <a:pt x="19972" y="9492"/>
                      <a:pt x="17368" y="9936"/>
                      <a:pt x="16965" y="11733"/>
                    </a:cubicBezTo>
                    <a:cubicBezTo>
                      <a:pt x="16823" y="12318"/>
                      <a:pt x="17005" y="12964"/>
                      <a:pt x="17469" y="13509"/>
                    </a:cubicBezTo>
                    <a:cubicBezTo>
                      <a:pt x="18014" y="14155"/>
                      <a:pt x="18821" y="14558"/>
                      <a:pt x="19568" y="14477"/>
                    </a:cubicBezTo>
                    <a:cubicBezTo>
                      <a:pt x="21001" y="14397"/>
                      <a:pt x="22353" y="13105"/>
                      <a:pt x="22717" y="11490"/>
                    </a:cubicBezTo>
                    <a:cubicBezTo>
                      <a:pt x="22878" y="10804"/>
                      <a:pt x="22878" y="10058"/>
                      <a:pt x="22717" y="92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2426;p47">
                <a:extLst>
                  <a:ext uri="{FF2B5EF4-FFF2-40B4-BE49-F238E27FC236}">
                    <a16:creationId xmlns:a16="http://schemas.microsoft.com/office/drawing/2014/main" id="{C0885859-0ACF-ED79-B9E7-FE8326B9C99C}"/>
                  </a:ext>
                </a:extLst>
              </p:cNvPr>
              <p:cNvSpPr/>
              <p:nvPr/>
            </p:nvSpPr>
            <p:spPr>
              <a:xfrm>
                <a:off x="6662442" y="739731"/>
                <a:ext cx="36510" cy="29946"/>
              </a:xfrm>
              <a:custGeom>
                <a:avLst/>
                <a:gdLst/>
                <a:ahLst/>
                <a:cxnLst/>
                <a:rect l="l" t="t" r="r" b="b"/>
                <a:pathLst>
                  <a:path w="36510" h="29946" extrusionOk="0">
                    <a:moveTo>
                      <a:pt x="15277" y="29946"/>
                    </a:moveTo>
                    <a:cubicBezTo>
                      <a:pt x="11927" y="29946"/>
                      <a:pt x="8596" y="29402"/>
                      <a:pt x="5469" y="28292"/>
                    </a:cubicBezTo>
                    <a:cubicBezTo>
                      <a:pt x="3551" y="27625"/>
                      <a:pt x="302" y="26051"/>
                      <a:pt x="19" y="23024"/>
                    </a:cubicBezTo>
                    <a:cubicBezTo>
                      <a:pt x="-263" y="19976"/>
                      <a:pt x="2663" y="17756"/>
                      <a:pt x="5508" y="16707"/>
                    </a:cubicBezTo>
                    <a:cubicBezTo>
                      <a:pt x="6437" y="16364"/>
                      <a:pt x="7386" y="16081"/>
                      <a:pt x="8334" y="15859"/>
                    </a:cubicBezTo>
                    <a:cubicBezTo>
                      <a:pt x="8233" y="15597"/>
                      <a:pt x="8173" y="15334"/>
                      <a:pt x="8112" y="15052"/>
                    </a:cubicBezTo>
                    <a:cubicBezTo>
                      <a:pt x="7769" y="13195"/>
                      <a:pt x="8476" y="11096"/>
                      <a:pt x="9969" y="9542"/>
                    </a:cubicBezTo>
                    <a:cubicBezTo>
                      <a:pt x="11180" y="8291"/>
                      <a:pt x="12835" y="7382"/>
                      <a:pt x="15015" y="6757"/>
                    </a:cubicBezTo>
                    <a:cubicBezTo>
                      <a:pt x="16306" y="6373"/>
                      <a:pt x="17658" y="6151"/>
                      <a:pt x="19031" y="6071"/>
                    </a:cubicBezTo>
                    <a:cubicBezTo>
                      <a:pt x="18769" y="4839"/>
                      <a:pt x="18890" y="3507"/>
                      <a:pt x="19616" y="2377"/>
                    </a:cubicBezTo>
                    <a:cubicBezTo>
                      <a:pt x="21715" y="-892"/>
                      <a:pt x="26902" y="56"/>
                      <a:pt x="28598" y="379"/>
                    </a:cubicBezTo>
                    <a:cubicBezTo>
                      <a:pt x="30232" y="682"/>
                      <a:pt x="32069" y="1025"/>
                      <a:pt x="33643" y="1953"/>
                    </a:cubicBezTo>
                    <a:cubicBezTo>
                      <a:pt x="35076" y="2801"/>
                      <a:pt x="36570" y="4456"/>
                      <a:pt x="36509" y="6555"/>
                    </a:cubicBezTo>
                    <a:cubicBezTo>
                      <a:pt x="36509" y="6838"/>
                      <a:pt x="36287" y="7039"/>
                      <a:pt x="35984" y="7039"/>
                    </a:cubicBezTo>
                    <a:cubicBezTo>
                      <a:pt x="35702" y="7039"/>
                      <a:pt x="35480" y="6797"/>
                      <a:pt x="35500" y="6515"/>
                    </a:cubicBezTo>
                    <a:cubicBezTo>
                      <a:pt x="35540" y="5142"/>
                      <a:pt x="34612" y="3689"/>
                      <a:pt x="33139" y="2821"/>
                    </a:cubicBezTo>
                    <a:cubicBezTo>
                      <a:pt x="31725" y="1974"/>
                      <a:pt x="30051" y="1671"/>
                      <a:pt x="28416" y="1368"/>
                    </a:cubicBezTo>
                    <a:cubicBezTo>
                      <a:pt x="24238" y="601"/>
                      <a:pt x="21634" y="1106"/>
                      <a:pt x="20464" y="2922"/>
                    </a:cubicBezTo>
                    <a:cubicBezTo>
                      <a:pt x="19858" y="3871"/>
                      <a:pt x="19798" y="4981"/>
                      <a:pt x="20040" y="6030"/>
                    </a:cubicBezTo>
                    <a:cubicBezTo>
                      <a:pt x="22805" y="5970"/>
                      <a:pt x="25570" y="6555"/>
                      <a:pt x="28073" y="7665"/>
                    </a:cubicBezTo>
                    <a:cubicBezTo>
                      <a:pt x="28961" y="8049"/>
                      <a:pt x="29950" y="8573"/>
                      <a:pt x="30596" y="9481"/>
                    </a:cubicBezTo>
                    <a:cubicBezTo>
                      <a:pt x="31221" y="10369"/>
                      <a:pt x="31484" y="11782"/>
                      <a:pt x="30716" y="12771"/>
                    </a:cubicBezTo>
                    <a:cubicBezTo>
                      <a:pt x="29768" y="14002"/>
                      <a:pt x="27891" y="14002"/>
                      <a:pt x="25590" y="12771"/>
                    </a:cubicBezTo>
                    <a:cubicBezTo>
                      <a:pt x="23774" y="11802"/>
                      <a:pt x="21735" y="10692"/>
                      <a:pt x="20323" y="8896"/>
                    </a:cubicBezTo>
                    <a:cubicBezTo>
                      <a:pt x="19919" y="8371"/>
                      <a:pt x="19556" y="7746"/>
                      <a:pt x="19313" y="7060"/>
                    </a:cubicBezTo>
                    <a:cubicBezTo>
                      <a:pt x="17941" y="7140"/>
                      <a:pt x="16589" y="7342"/>
                      <a:pt x="15297" y="7726"/>
                    </a:cubicBezTo>
                    <a:cubicBezTo>
                      <a:pt x="13279" y="8311"/>
                      <a:pt x="11785" y="9118"/>
                      <a:pt x="10696" y="10248"/>
                    </a:cubicBezTo>
                    <a:cubicBezTo>
                      <a:pt x="9424" y="11560"/>
                      <a:pt x="8798" y="13336"/>
                      <a:pt x="9101" y="14870"/>
                    </a:cubicBezTo>
                    <a:cubicBezTo>
                      <a:pt x="9141" y="15133"/>
                      <a:pt x="9222" y="15395"/>
                      <a:pt x="9323" y="15637"/>
                    </a:cubicBezTo>
                    <a:cubicBezTo>
                      <a:pt x="12653" y="14991"/>
                      <a:pt x="16124" y="15011"/>
                      <a:pt x="19435" y="15738"/>
                    </a:cubicBezTo>
                    <a:cubicBezTo>
                      <a:pt x="21130" y="16101"/>
                      <a:pt x="22926" y="17110"/>
                      <a:pt x="22866" y="18806"/>
                    </a:cubicBezTo>
                    <a:cubicBezTo>
                      <a:pt x="22825" y="20077"/>
                      <a:pt x="21735" y="20945"/>
                      <a:pt x="20726" y="21228"/>
                    </a:cubicBezTo>
                    <a:cubicBezTo>
                      <a:pt x="19697" y="21510"/>
                      <a:pt x="18647" y="21349"/>
                      <a:pt x="17719" y="21207"/>
                    </a:cubicBezTo>
                    <a:cubicBezTo>
                      <a:pt x="15802" y="20905"/>
                      <a:pt x="13804" y="20602"/>
                      <a:pt x="11987" y="19694"/>
                    </a:cubicBezTo>
                    <a:cubicBezTo>
                      <a:pt x="10574" y="18987"/>
                      <a:pt x="9465" y="17978"/>
                      <a:pt x="8778" y="16808"/>
                    </a:cubicBezTo>
                    <a:cubicBezTo>
                      <a:pt x="7789" y="17030"/>
                      <a:pt x="6800" y="17332"/>
                      <a:pt x="5852" y="17676"/>
                    </a:cubicBezTo>
                    <a:cubicBezTo>
                      <a:pt x="3470" y="18564"/>
                      <a:pt x="786" y="20461"/>
                      <a:pt x="1028" y="22963"/>
                    </a:cubicBezTo>
                    <a:cubicBezTo>
                      <a:pt x="1250" y="25426"/>
                      <a:pt x="4116" y="26778"/>
                      <a:pt x="5812" y="27363"/>
                    </a:cubicBezTo>
                    <a:cubicBezTo>
                      <a:pt x="12209" y="29624"/>
                      <a:pt x="19515" y="29482"/>
                      <a:pt x="25832" y="26980"/>
                    </a:cubicBezTo>
                    <a:cubicBezTo>
                      <a:pt x="26095" y="26879"/>
                      <a:pt x="26377" y="27000"/>
                      <a:pt x="26478" y="27262"/>
                    </a:cubicBezTo>
                    <a:cubicBezTo>
                      <a:pt x="26579" y="27525"/>
                      <a:pt x="26458" y="27807"/>
                      <a:pt x="26196" y="27908"/>
                    </a:cubicBezTo>
                    <a:cubicBezTo>
                      <a:pt x="22744" y="29260"/>
                      <a:pt x="19011" y="29946"/>
                      <a:pt x="15297" y="29946"/>
                    </a:cubicBezTo>
                    <a:close/>
                    <a:moveTo>
                      <a:pt x="9828" y="16566"/>
                    </a:moveTo>
                    <a:cubicBezTo>
                      <a:pt x="10413" y="17454"/>
                      <a:pt x="11321" y="18220"/>
                      <a:pt x="12431" y="18765"/>
                    </a:cubicBezTo>
                    <a:cubicBezTo>
                      <a:pt x="14106" y="19593"/>
                      <a:pt x="16004" y="19896"/>
                      <a:pt x="17860" y="20178"/>
                    </a:cubicBezTo>
                    <a:cubicBezTo>
                      <a:pt x="18688" y="20299"/>
                      <a:pt x="19636" y="20461"/>
                      <a:pt x="20444" y="20239"/>
                    </a:cubicBezTo>
                    <a:cubicBezTo>
                      <a:pt x="21130" y="20057"/>
                      <a:pt x="21836" y="19472"/>
                      <a:pt x="21856" y="18765"/>
                    </a:cubicBezTo>
                    <a:cubicBezTo>
                      <a:pt x="21897" y="17373"/>
                      <a:pt x="19677" y="16808"/>
                      <a:pt x="19212" y="16727"/>
                    </a:cubicBezTo>
                    <a:cubicBezTo>
                      <a:pt x="16145" y="16061"/>
                      <a:pt x="12916" y="16021"/>
                      <a:pt x="9828" y="16566"/>
                    </a:cubicBezTo>
                    <a:close/>
                    <a:moveTo>
                      <a:pt x="20383" y="7039"/>
                    </a:moveTo>
                    <a:cubicBezTo>
                      <a:pt x="20585" y="7504"/>
                      <a:pt x="20847" y="7927"/>
                      <a:pt x="21130" y="8291"/>
                    </a:cubicBezTo>
                    <a:cubicBezTo>
                      <a:pt x="22401" y="9925"/>
                      <a:pt x="24359" y="10975"/>
                      <a:pt x="26075" y="11903"/>
                    </a:cubicBezTo>
                    <a:cubicBezTo>
                      <a:pt x="26943" y="12368"/>
                      <a:pt x="29042" y="13316"/>
                      <a:pt x="29909" y="12166"/>
                    </a:cubicBezTo>
                    <a:cubicBezTo>
                      <a:pt x="30373" y="11580"/>
                      <a:pt x="30172" y="10652"/>
                      <a:pt x="29768" y="10067"/>
                    </a:cubicBezTo>
                    <a:cubicBezTo>
                      <a:pt x="29263" y="9360"/>
                      <a:pt x="28416" y="8916"/>
                      <a:pt x="27649" y="8573"/>
                    </a:cubicBezTo>
                    <a:cubicBezTo>
                      <a:pt x="25388" y="7564"/>
                      <a:pt x="22866" y="7039"/>
                      <a:pt x="20383" y="7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2427;p47">
                <a:extLst>
                  <a:ext uri="{FF2B5EF4-FFF2-40B4-BE49-F238E27FC236}">
                    <a16:creationId xmlns:a16="http://schemas.microsoft.com/office/drawing/2014/main" id="{878C52CB-9123-C4B2-7B37-98B5CCBD7E8F}"/>
                  </a:ext>
                </a:extLst>
              </p:cNvPr>
              <p:cNvSpPr/>
              <p:nvPr/>
            </p:nvSpPr>
            <p:spPr>
              <a:xfrm>
                <a:off x="6735838" y="728221"/>
                <a:ext cx="36177" cy="13988"/>
              </a:xfrm>
              <a:custGeom>
                <a:avLst/>
                <a:gdLst/>
                <a:ahLst/>
                <a:cxnLst/>
                <a:rect l="l" t="t" r="r" b="b"/>
                <a:pathLst>
                  <a:path w="36177" h="13988" extrusionOk="0">
                    <a:moveTo>
                      <a:pt x="2246" y="13988"/>
                    </a:moveTo>
                    <a:cubicBezTo>
                      <a:pt x="2105" y="13988"/>
                      <a:pt x="1984" y="13928"/>
                      <a:pt x="1883" y="13827"/>
                    </a:cubicBezTo>
                    <a:cubicBezTo>
                      <a:pt x="-377" y="11385"/>
                      <a:pt x="-640" y="7328"/>
                      <a:pt x="1297" y="4603"/>
                    </a:cubicBezTo>
                    <a:cubicBezTo>
                      <a:pt x="3235" y="1879"/>
                      <a:pt x="7151" y="809"/>
                      <a:pt x="10198" y="2141"/>
                    </a:cubicBezTo>
                    <a:cubicBezTo>
                      <a:pt x="11409" y="2666"/>
                      <a:pt x="12418" y="3554"/>
                      <a:pt x="13165" y="4624"/>
                    </a:cubicBezTo>
                    <a:cubicBezTo>
                      <a:pt x="14376" y="3514"/>
                      <a:pt x="15869" y="2585"/>
                      <a:pt x="17605" y="1899"/>
                    </a:cubicBezTo>
                    <a:cubicBezTo>
                      <a:pt x="20491" y="769"/>
                      <a:pt x="23579" y="405"/>
                      <a:pt x="26526" y="143"/>
                    </a:cubicBezTo>
                    <a:cubicBezTo>
                      <a:pt x="28786" y="-59"/>
                      <a:pt x="31006" y="-180"/>
                      <a:pt x="32984" y="728"/>
                    </a:cubicBezTo>
                    <a:cubicBezTo>
                      <a:pt x="35042" y="1657"/>
                      <a:pt x="36758" y="4079"/>
                      <a:pt x="35991" y="6400"/>
                    </a:cubicBezTo>
                    <a:cubicBezTo>
                      <a:pt x="35911" y="6662"/>
                      <a:pt x="35608" y="6803"/>
                      <a:pt x="35346" y="6723"/>
                    </a:cubicBezTo>
                    <a:cubicBezTo>
                      <a:pt x="35083" y="6642"/>
                      <a:pt x="34942" y="6339"/>
                      <a:pt x="35022" y="6077"/>
                    </a:cubicBezTo>
                    <a:cubicBezTo>
                      <a:pt x="35608" y="4341"/>
                      <a:pt x="34215" y="2383"/>
                      <a:pt x="32560" y="1637"/>
                    </a:cubicBezTo>
                    <a:cubicBezTo>
                      <a:pt x="30804" y="849"/>
                      <a:pt x="28726" y="950"/>
                      <a:pt x="26606" y="1152"/>
                    </a:cubicBezTo>
                    <a:cubicBezTo>
                      <a:pt x="23741" y="1415"/>
                      <a:pt x="20713" y="1758"/>
                      <a:pt x="17968" y="2848"/>
                    </a:cubicBezTo>
                    <a:cubicBezTo>
                      <a:pt x="16293" y="3514"/>
                      <a:pt x="14840" y="4422"/>
                      <a:pt x="13690" y="5512"/>
                    </a:cubicBezTo>
                    <a:cubicBezTo>
                      <a:pt x="14456" y="7005"/>
                      <a:pt x="14759" y="8721"/>
                      <a:pt x="14416" y="10376"/>
                    </a:cubicBezTo>
                    <a:cubicBezTo>
                      <a:pt x="14215" y="11324"/>
                      <a:pt x="13811" y="11970"/>
                      <a:pt x="13185" y="12273"/>
                    </a:cubicBezTo>
                    <a:cubicBezTo>
                      <a:pt x="12741" y="12495"/>
                      <a:pt x="12196" y="12515"/>
                      <a:pt x="11692" y="12293"/>
                    </a:cubicBezTo>
                    <a:cubicBezTo>
                      <a:pt x="11086" y="12051"/>
                      <a:pt x="10561" y="11506"/>
                      <a:pt x="10359" y="10900"/>
                    </a:cubicBezTo>
                    <a:cubicBezTo>
                      <a:pt x="10077" y="10053"/>
                      <a:pt x="10198" y="9043"/>
                      <a:pt x="10723" y="7913"/>
                    </a:cubicBezTo>
                    <a:cubicBezTo>
                      <a:pt x="11147" y="6985"/>
                      <a:pt x="11732" y="6137"/>
                      <a:pt x="12438" y="5350"/>
                    </a:cubicBezTo>
                    <a:cubicBezTo>
                      <a:pt x="11793" y="4361"/>
                      <a:pt x="10864" y="3554"/>
                      <a:pt x="9774" y="3070"/>
                    </a:cubicBezTo>
                    <a:cubicBezTo>
                      <a:pt x="7151" y="1919"/>
                      <a:pt x="3760" y="2848"/>
                      <a:pt x="2105" y="5189"/>
                    </a:cubicBezTo>
                    <a:cubicBezTo>
                      <a:pt x="430" y="7530"/>
                      <a:pt x="652" y="11021"/>
                      <a:pt x="2610" y="13141"/>
                    </a:cubicBezTo>
                    <a:cubicBezTo>
                      <a:pt x="2791" y="13342"/>
                      <a:pt x="2791" y="13665"/>
                      <a:pt x="2589" y="13847"/>
                    </a:cubicBezTo>
                    <a:cubicBezTo>
                      <a:pt x="2488" y="13928"/>
                      <a:pt x="2367" y="13988"/>
                      <a:pt x="2246" y="13988"/>
                    </a:cubicBezTo>
                    <a:close/>
                    <a:moveTo>
                      <a:pt x="12963" y="6279"/>
                    </a:moveTo>
                    <a:cubicBezTo>
                      <a:pt x="12418" y="6924"/>
                      <a:pt x="11974" y="7611"/>
                      <a:pt x="11631" y="8337"/>
                    </a:cubicBezTo>
                    <a:cubicBezTo>
                      <a:pt x="11207" y="9225"/>
                      <a:pt x="11106" y="9992"/>
                      <a:pt x="11308" y="10577"/>
                    </a:cubicBezTo>
                    <a:cubicBezTo>
                      <a:pt x="11429" y="10921"/>
                      <a:pt x="11732" y="11223"/>
                      <a:pt x="12075" y="11365"/>
                    </a:cubicBezTo>
                    <a:cubicBezTo>
                      <a:pt x="12237" y="11425"/>
                      <a:pt x="12499" y="11486"/>
                      <a:pt x="12741" y="11365"/>
                    </a:cubicBezTo>
                    <a:cubicBezTo>
                      <a:pt x="13064" y="11203"/>
                      <a:pt x="13286" y="10799"/>
                      <a:pt x="13427" y="10154"/>
                    </a:cubicBezTo>
                    <a:cubicBezTo>
                      <a:pt x="13710" y="8862"/>
                      <a:pt x="13508" y="7489"/>
                      <a:pt x="12963" y="62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2428;p47">
                <a:extLst>
                  <a:ext uri="{FF2B5EF4-FFF2-40B4-BE49-F238E27FC236}">
                    <a16:creationId xmlns:a16="http://schemas.microsoft.com/office/drawing/2014/main" id="{2D401E88-8952-2C6F-8DCF-48C64F1E136B}"/>
                  </a:ext>
                </a:extLst>
              </p:cNvPr>
              <p:cNvSpPr/>
              <p:nvPr/>
            </p:nvSpPr>
            <p:spPr>
              <a:xfrm>
                <a:off x="6649014" y="782231"/>
                <a:ext cx="24642" cy="18244"/>
              </a:xfrm>
              <a:custGeom>
                <a:avLst/>
                <a:gdLst/>
                <a:ahLst/>
                <a:cxnLst/>
                <a:rect l="l" t="t" r="r" b="b"/>
                <a:pathLst>
                  <a:path w="24642" h="18244" extrusionOk="0">
                    <a:moveTo>
                      <a:pt x="8603" y="18245"/>
                    </a:moveTo>
                    <a:cubicBezTo>
                      <a:pt x="8603" y="18245"/>
                      <a:pt x="8563" y="18245"/>
                      <a:pt x="8542" y="18245"/>
                    </a:cubicBezTo>
                    <a:cubicBezTo>
                      <a:pt x="5333" y="17861"/>
                      <a:pt x="1842" y="17074"/>
                      <a:pt x="469" y="14249"/>
                    </a:cubicBezTo>
                    <a:cubicBezTo>
                      <a:pt x="-156" y="12957"/>
                      <a:pt x="-156" y="11423"/>
                      <a:pt x="469" y="9950"/>
                    </a:cubicBezTo>
                    <a:cubicBezTo>
                      <a:pt x="1216" y="8154"/>
                      <a:pt x="2810" y="6680"/>
                      <a:pt x="4587" y="6075"/>
                    </a:cubicBezTo>
                    <a:cubicBezTo>
                      <a:pt x="5071" y="5914"/>
                      <a:pt x="5576" y="5792"/>
                      <a:pt x="6060" y="5732"/>
                    </a:cubicBezTo>
                    <a:cubicBezTo>
                      <a:pt x="5495" y="5167"/>
                      <a:pt x="5010" y="4561"/>
                      <a:pt x="4607" y="3875"/>
                    </a:cubicBezTo>
                    <a:cubicBezTo>
                      <a:pt x="4304" y="3370"/>
                      <a:pt x="3920" y="2583"/>
                      <a:pt x="4122" y="1776"/>
                    </a:cubicBezTo>
                    <a:cubicBezTo>
                      <a:pt x="4405" y="646"/>
                      <a:pt x="5576" y="20"/>
                      <a:pt x="7432" y="0"/>
                    </a:cubicBezTo>
                    <a:cubicBezTo>
                      <a:pt x="7574" y="0"/>
                      <a:pt x="7715" y="0"/>
                      <a:pt x="7856" y="0"/>
                    </a:cubicBezTo>
                    <a:cubicBezTo>
                      <a:pt x="13507" y="0"/>
                      <a:pt x="19037" y="1009"/>
                      <a:pt x="24325" y="3027"/>
                    </a:cubicBezTo>
                    <a:cubicBezTo>
                      <a:pt x="24587" y="3128"/>
                      <a:pt x="24708" y="3411"/>
                      <a:pt x="24607" y="3673"/>
                    </a:cubicBezTo>
                    <a:cubicBezTo>
                      <a:pt x="24506" y="3936"/>
                      <a:pt x="24224" y="4077"/>
                      <a:pt x="23961" y="3956"/>
                    </a:cubicBezTo>
                    <a:cubicBezTo>
                      <a:pt x="18674" y="1938"/>
                      <a:pt x="13083" y="888"/>
                      <a:pt x="7432" y="989"/>
                    </a:cubicBezTo>
                    <a:cubicBezTo>
                      <a:pt x="6806" y="989"/>
                      <a:pt x="5293" y="1110"/>
                      <a:pt x="5091" y="1998"/>
                    </a:cubicBezTo>
                    <a:cubicBezTo>
                      <a:pt x="5010" y="2341"/>
                      <a:pt x="5132" y="2765"/>
                      <a:pt x="5475" y="3350"/>
                    </a:cubicBezTo>
                    <a:cubicBezTo>
                      <a:pt x="5999" y="4238"/>
                      <a:pt x="6686" y="5005"/>
                      <a:pt x="7473" y="5651"/>
                    </a:cubicBezTo>
                    <a:cubicBezTo>
                      <a:pt x="10157" y="5712"/>
                      <a:pt x="12619" y="6902"/>
                      <a:pt x="14052" y="7770"/>
                    </a:cubicBezTo>
                    <a:cubicBezTo>
                      <a:pt x="14234" y="7891"/>
                      <a:pt x="14335" y="8113"/>
                      <a:pt x="14274" y="8315"/>
                    </a:cubicBezTo>
                    <a:cubicBezTo>
                      <a:pt x="14214" y="8537"/>
                      <a:pt x="14032" y="8678"/>
                      <a:pt x="13810" y="8699"/>
                    </a:cubicBezTo>
                    <a:cubicBezTo>
                      <a:pt x="11408" y="8860"/>
                      <a:pt x="9006" y="8093"/>
                      <a:pt x="7109" y="6660"/>
                    </a:cubicBezTo>
                    <a:cubicBezTo>
                      <a:pt x="6362" y="6660"/>
                      <a:pt x="5616" y="6781"/>
                      <a:pt x="4869" y="7024"/>
                    </a:cubicBezTo>
                    <a:cubicBezTo>
                      <a:pt x="3355" y="7528"/>
                      <a:pt x="2003" y="8800"/>
                      <a:pt x="1357" y="10333"/>
                    </a:cubicBezTo>
                    <a:cubicBezTo>
                      <a:pt x="853" y="11544"/>
                      <a:pt x="853" y="12776"/>
                      <a:pt x="1357" y="13805"/>
                    </a:cubicBezTo>
                    <a:cubicBezTo>
                      <a:pt x="2508" y="16186"/>
                      <a:pt x="5535" y="16852"/>
                      <a:pt x="8643" y="17236"/>
                    </a:cubicBezTo>
                    <a:cubicBezTo>
                      <a:pt x="8926" y="17276"/>
                      <a:pt x="9107" y="17518"/>
                      <a:pt x="9087" y="17801"/>
                    </a:cubicBezTo>
                    <a:cubicBezTo>
                      <a:pt x="9047" y="18063"/>
                      <a:pt x="8845" y="18245"/>
                      <a:pt x="8583" y="18245"/>
                    </a:cubicBezTo>
                    <a:close/>
                    <a:moveTo>
                      <a:pt x="9713" y="7003"/>
                    </a:moveTo>
                    <a:cubicBezTo>
                      <a:pt x="10197" y="7205"/>
                      <a:pt x="10722" y="7387"/>
                      <a:pt x="11247" y="7508"/>
                    </a:cubicBezTo>
                    <a:cubicBezTo>
                      <a:pt x="10763" y="7326"/>
                      <a:pt x="10258" y="7145"/>
                      <a:pt x="9713" y="7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9" name="Google Shape;2429;p47">
              <a:extLst>
                <a:ext uri="{FF2B5EF4-FFF2-40B4-BE49-F238E27FC236}">
                  <a16:creationId xmlns:a16="http://schemas.microsoft.com/office/drawing/2014/main" id="{59E48846-AD46-C669-4A86-9137243070B3}"/>
                </a:ext>
              </a:extLst>
            </p:cNvPr>
            <p:cNvSpPr/>
            <p:nvPr/>
          </p:nvSpPr>
          <p:spPr>
            <a:xfrm>
              <a:off x="6644075" y="862759"/>
              <a:ext cx="8010" cy="32170"/>
            </a:xfrm>
            <a:custGeom>
              <a:avLst/>
              <a:gdLst/>
              <a:ahLst/>
              <a:cxnLst/>
              <a:rect l="l" t="t" r="r" b="b"/>
              <a:pathLst>
                <a:path w="8010" h="32170" extrusionOk="0">
                  <a:moveTo>
                    <a:pt x="7508" y="32151"/>
                  </a:moveTo>
                  <a:cubicBezTo>
                    <a:pt x="7306" y="32151"/>
                    <a:pt x="7124" y="32030"/>
                    <a:pt x="7044" y="31848"/>
                  </a:cubicBezTo>
                  <a:cubicBezTo>
                    <a:pt x="2825" y="21878"/>
                    <a:pt x="464" y="11343"/>
                    <a:pt x="0" y="525"/>
                  </a:cubicBezTo>
                  <a:cubicBezTo>
                    <a:pt x="0" y="242"/>
                    <a:pt x="202" y="20"/>
                    <a:pt x="484" y="0"/>
                  </a:cubicBezTo>
                  <a:cubicBezTo>
                    <a:pt x="746" y="0"/>
                    <a:pt x="989" y="202"/>
                    <a:pt x="1009" y="484"/>
                  </a:cubicBezTo>
                  <a:cubicBezTo>
                    <a:pt x="1453" y="11181"/>
                    <a:pt x="3794" y="21595"/>
                    <a:pt x="7972" y="31464"/>
                  </a:cubicBezTo>
                  <a:cubicBezTo>
                    <a:pt x="8073" y="31727"/>
                    <a:pt x="7972" y="32009"/>
                    <a:pt x="7709" y="32130"/>
                  </a:cubicBezTo>
                  <a:cubicBezTo>
                    <a:pt x="7649" y="32151"/>
                    <a:pt x="7589" y="32171"/>
                    <a:pt x="7508" y="321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2430;p47">
              <a:extLst>
                <a:ext uri="{FF2B5EF4-FFF2-40B4-BE49-F238E27FC236}">
                  <a16:creationId xmlns:a16="http://schemas.microsoft.com/office/drawing/2014/main" id="{98A61325-2B16-D485-3B0E-B72B61EB230F}"/>
                </a:ext>
              </a:extLst>
            </p:cNvPr>
            <p:cNvSpPr/>
            <p:nvPr/>
          </p:nvSpPr>
          <p:spPr>
            <a:xfrm>
              <a:off x="6652744" y="904851"/>
              <a:ext cx="29235" cy="23703"/>
            </a:xfrm>
            <a:custGeom>
              <a:avLst/>
              <a:gdLst/>
              <a:ahLst/>
              <a:cxnLst/>
              <a:rect l="l" t="t" r="r" b="b"/>
              <a:pathLst>
                <a:path w="29235" h="23703" extrusionOk="0">
                  <a:moveTo>
                    <a:pt x="28729" y="23683"/>
                  </a:moveTo>
                  <a:cubicBezTo>
                    <a:pt x="28729" y="23683"/>
                    <a:pt x="28628" y="23683"/>
                    <a:pt x="28567" y="23663"/>
                  </a:cubicBezTo>
                  <a:cubicBezTo>
                    <a:pt x="16821" y="19747"/>
                    <a:pt x="6427" y="11392"/>
                    <a:pt x="69" y="756"/>
                  </a:cubicBezTo>
                  <a:cubicBezTo>
                    <a:pt x="-72" y="514"/>
                    <a:pt x="9" y="211"/>
                    <a:pt x="251" y="70"/>
                  </a:cubicBezTo>
                  <a:cubicBezTo>
                    <a:pt x="494" y="-72"/>
                    <a:pt x="796" y="9"/>
                    <a:pt x="937" y="251"/>
                  </a:cubicBezTo>
                  <a:cubicBezTo>
                    <a:pt x="7174" y="10686"/>
                    <a:pt x="17366" y="18880"/>
                    <a:pt x="28890" y="22714"/>
                  </a:cubicBezTo>
                  <a:cubicBezTo>
                    <a:pt x="29152" y="22795"/>
                    <a:pt x="29294" y="23098"/>
                    <a:pt x="29213" y="23360"/>
                  </a:cubicBezTo>
                  <a:cubicBezTo>
                    <a:pt x="29132" y="23562"/>
                    <a:pt x="28950" y="23703"/>
                    <a:pt x="28729" y="23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2431;p47">
              <a:extLst>
                <a:ext uri="{FF2B5EF4-FFF2-40B4-BE49-F238E27FC236}">
                  <a16:creationId xmlns:a16="http://schemas.microsoft.com/office/drawing/2014/main" id="{7AB789DF-0107-5BB2-9A85-14CB089992C3}"/>
                </a:ext>
              </a:extLst>
            </p:cNvPr>
            <p:cNvSpPr/>
            <p:nvPr/>
          </p:nvSpPr>
          <p:spPr>
            <a:xfrm>
              <a:off x="6656789" y="886251"/>
              <a:ext cx="9281" cy="18185"/>
            </a:xfrm>
            <a:custGeom>
              <a:avLst/>
              <a:gdLst/>
              <a:ahLst/>
              <a:cxnLst/>
              <a:rect l="l" t="t" r="r" b="b"/>
              <a:pathLst>
                <a:path w="9281" h="18185" extrusionOk="0">
                  <a:moveTo>
                    <a:pt x="8780" y="18185"/>
                  </a:moveTo>
                  <a:cubicBezTo>
                    <a:pt x="8618" y="18185"/>
                    <a:pt x="8477" y="18104"/>
                    <a:pt x="8376" y="17983"/>
                  </a:cubicBezTo>
                  <a:cubicBezTo>
                    <a:pt x="4562" y="12837"/>
                    <a:pt x="1675" y="6842"/>
                    <a:pt x="21" y="646"/>
                  </a:cubicBezTo>
                  <a:cubicBezTo>
                    <a:pt x="-60" y="384"/>
                    <a:pt x="101" y="102"/>
                    <a:pt x="384" y="21"/>
                  </a:cubicBezTo>
                  <a:cubicBezTo>
                    <a:pt x="646" y="-60"/>
                    <a:pt x="929" y="102"/>
                    <a:pt x="1010" y="384"/>
                  </a:cubicBezTo>
                  <a:cubicBezTo>
                    <a:pt x="2624" y="6459"/>
                    <a:pt x="5450" y="12332"/>
                    <a:pt x="9183" y="17378"/>
                  </a:cubicBezTo>
                  <a:cubicBezTo>
                    <a:pt x="9345" y="17600"/>
                    <a:pt x="9304" y="17923"/>
                    <a:pt x="9083" y="18084"/>
                  </a:cubicBezTo>
                  <a:cubicBezTo>
                    <a:pt x="9002" y="18145"/>
                    <a:pt x="8881" y="18185"/>
                    <a:pt x="8780" y="181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2432;p47">
              <a:extLst>
                <a:ext uri="{FF2B5EF4-FFF2-40B4-BE49-F238E27FC236}">
                  <a16:creationId xmlns:a16="http://schemas.microsoft.com/office/drawing/2014/main" id="{28DAB769-5774-96DB-7135-3E00DE82994E}"/>
                </a:ext>
              </a:extLst>
            </p:cNvPr>
            <p:cNvSpPr/>
            <p:nvPr/>
          </p:nvSpPr>
          <p:spPr>
            <a:xfrm>
              <a:off x="6773840" y="897783"/>
              <a:ext cx="48095" cy="39207"/>
            </a:xfrm>
            <a:custGeom>
              <a:avLst/>
              <a:gdLst/>
              <a:ahLst/>
              <a:cxnLst/>
              <a:rect l="l" t="t" r="r" b="b"/>
              <a:pathLst>
                <a:path w="48095" h="39207" extrusionOk="0">
                  <a:moveTo>
                    <a:pt x="492" y="39188"/>
                  </a:moveTo>
                  <a:cubicBezTo>
                    <a:pt x="310" y="39188"/>
                    <a:pt x="129" y="39087"/>
                    <a:pt x="48" y="38905"/>
                  </a:cubicBezTo>
                  <a:cubicBezTo>
                    <a:pt x="-73" y="38663"/>
                    <a:pt x="48" y="38360"/>
                    <a:pt x="270" y="38239"/>
                  </a:cubicBezTo>
                  <a:cubicBezTo>
                    <a:pt x="18454" y="29298"/>
                    <a:pt x="34681" y="16139"/>
                    <a:pt x="47194" y="195"/>
                  </a:cubicBezTo>
                  <a:cubicBezTo>
                    <a:pt x="47376" y="-27"/>
                    <a:pt x="47679" y="-67"/>
                    <a:pt x="47901" y="114"/>
                  </a:cubicBezTo>
                  <a:cubicBezTo>
                    <a:pt x="48122" y="276"/>
                    <a:pt x="48163" y="599"/>
                    <a:pt x="47981" y="821"/>
                  </a:cubicBezTo>
                  <a:cubicBezTo>
                    <a:pt x="35387" y="16886"/>
                    <a:pt x="19040" y="30146"/>
                    <a:pt x="714" y="39147"/>
                  </a:cubicBezTo>
                  <a:cubicBezTo>
                    <a:pt x="633" y="39188"/>
                    <a:pt x="572" y="39208"/>
                    <a:pt x="492" y="39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2433;p47">
              <a:extLst>
                <a:ext uri="{FF2B5EF4-FFF2-40B4-BE49-F238E27FC236}">
                  <a16:creationId xmlns:a16="http://schemas.microsoft.com/office/drawing/2014/main" id="{612A8CF1-8932-563A-668B-31777765FAB4}"/>
                </a:ext>
              </a:extLst>
            </p:cNvPr>
            <p:cNvSpPr/>
            <p:nvPr/>
          </p:nvSpPr>
          <p:spPr>
            <a:xfrm>
              <a:off x="6809364" y="881185"/>
              <a:ext cx="13124" cy="18790"/>
            </a:xfrm>
            <a:custGeom>
              <a:avLst/>
              <a:gdLst/>
              <a:ahLst/>
              <a:cxnLst/>
              <a:rect l="l" t="t" r="r" b="b"/>
              <a:pathLst>
                <a:path w="13124" h="18790" extrusionOk="0">
                  <a:moveTo>
                    <a:pt x="510" y="18791"/>
                  </a:moveTo>
                  <a:cubicBezTo>
                    <a:pt x="368" y="18791"/>
                    <a:pt x="207" y="18730"/>
                    <a:pt x="106" y="18589"/>
                  </a:cubicBezTo>
                  <a:cubicBezTo>
                    <a:pt x="-56" y="18367"/>
                    <a:pt x="-35" y="18044"/>
                    <a:pt x="187" y="17882"/>
                  </a:cubicBezTo>
                  <a:cubicBezTo>
                    <a:pt x="5858" y="13483"/>
                    <a:pt x="10096" y="7246"/>
                    <a:pt x="12135" y="364"/>
                  </a:cubicBezTo>
                  <a:cubicBezTo>
                    <a:pt x="12216" y="102"/>
                    <a:pt x="12498" y="-60"/>
                    <a:pt x="12760" y="21"/>
                  </a:cubicBezTo>
                  <a:cubicBezTo>
                    <a:pt x="13023" y="102"/>
                    <a:pt x="13184" y="384"/>
                    <a:pt x="13103" y="647"/>
                  </a:cubicBezTo>
                  <a:cubicBezTo>
                    <a:pt x="11004" y="7731"/>
                    <a:pt x="6645" y="14128"/>
                    <a:pt x="813" y="18669"/>
                  </a:cubicBezTo>
                  <a:cubicBezTo>
                    <a:pt x="712" y="18750"/>
                    <a:pt x="611" y="18770"/>
                    <a:pt x="510" y="18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4" name="Google Shape;2635;p47">
            <a:extLst>
              <a:ext uri="{FF2B5EF4-FFF2-40B4-BE49-F238E27FC236}">
                <a16:creationId xmlns:a16="http://schemas.microsoft.com/office/drawing/2014/main" id="{CA3625CB-94E9-F3FF-654F-297620AA4A5F}"/>
              </a:ext>
            </a:extLst>
          </p:cNvPr>
          <p:cNvGrpSpPr/>
          <p:nvPr/>
        </p:nvGrpSpPr>
        <p:grpSpPr>
          <a:xfrm flipH="1">
            <a:off x="8514010" y="121522"/>
            <a:ext cx="354262" cy="261250"/>
            <a:chOff x="5903672" y="3771664"/>
            <a:chExt cx="339336" cy="250256"/>
          </a:xfrm>
        </p:grpSpPr>
        <p:grpSp>
          <p:nvGrpSpPr>
            <p:cNvPr id="1785" name="Google Shape;2636;p47">
              <a:extLst>
                <a:ext uri="{FF2B5EF4-FFF2-40B4-BE49-F238E27FC236}">
                  <a16:creationId xmlns:a16="http://schemas.microsoft.com/office/drawing/2014/main" id="{0C1971C2-85D7-6EEB-4054-CBB9326901F6}"/>
                </a:ext>
              </a:extLst>
            </p:cNvPr>
            <p:cNvGrpSpPr/>
            <p:nvPr/>
          </p:nvGrpSpPr>
          <p:grpSpPr>
            <a:xfrm>
              <a:off x="6102206" y="3963249"/>
              <a:ext cx="33214" cy="57581"/>
              <a:chOff x="6102206" y="3963249"/>
              <a:chExt cx="33214" cy="57581"/>
            </a:xfrm>
          </p:grpSpPr>
          <p:sp>
            <p:nvSpPr>
              <p:cNvPr id="1830" name="Google Shape;2637;p47">
                <a:extLst>
                  <a:ext uri="{FF2B5EF4-FFF2-40B4-BE49-F238E27FC236}">
                    <a16:creationId xmlns:a16="http://schemas.microsoft.com/office/drawing/2014/main" id="{BE447DD0-4B07-0C77-8136-02073E39E157}"/>
                  </a:ext>
                </a:extLst>
              </p:cNvPr>
              <p:cNvSpPr/>
              <p:nvPr/>
            </p:nvSpPr>
            <p:spPr>
              <a:xfrm>
                <a:off x="6114910" y="396324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1"/>
                    </a:cubicBezTo>
                    <a:cubicBezTo>
                      <a:pt x="2402" y="4057"/>
                      <a:pt x="2240" y="7004"/>
                      <a:pt x="2018" y="9930"/>
                    </a:cubicBezTo>
                    <a:cubicBezTo>
                      <a:pt x="1493" y="17720"/>
                      <a:pt x="1150" y="25551"/>
                      <a:pt x="747" y="33362"/>
                    </a:cubicBezTo>
                    <a:cubicBezTo>
                      <a:pt x="484" y="38569"/>
                      <a:pt x="262" y="43776"/>
                      <a:pt x="0" y="48983"/>
                    </a:cubicBezTo>
                    <a:cubicBezTo>
                      <a:pt x="0" y="49084"/>
                      <a:pt x="81" y="49185"/>
                      <a:pt x="182" y="49205"/>
                    </a:cubicBezTo>
                    <a:cubicBezTo>
                      <a:pt x="283" y="49205"/>
                      <a:pt x="384" y="49124"/>
                      <a:pt x="384" y="49023"/>
                    </a:cubicBezTo>
                    <a:cubicBezTo>
                      <a:pt x="928" y="43836"/>
                      <a:pt x="1493" y="38649"/>
                      <a:pt x="1958" y="33442"/>
                    </a:cubicBezTo>
                    <a:cubicBezTo>
                      <a:pt x="2664" y="25652"/>
                      <a:pt x="3330" y="17862"/>
                      <a:pt x="3855" y="10051"/>
                    </a:cubicBezTo>
                    <a:cubicBezTo>
                      <a:pt x="4057" y="7124"/>
                      <a:pt x="4279" y="4198"/>
                      <a:pt x="4359" y="1272"/>
                    </a:cubicBezTo>
                    <a:cubicBezTo>
                      <a:pt x="4359" y="1110"/>
                      <a:pt x="4400" y="929"/>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2638;p47">
                <a:extLst>
                  <a:ext uri="{FF2B5EF4-FFF2-40B4-BE49-F238E27FC236}">
                    <a16:creationId xmlns:a16="http://schemas.microsoft.com/office/drawing/2014/main" id="{BE9564D7-463E-0DDB-5E9A-8B227A2918ED}"/>
                  </a:ext>
                </a:extLst>
              </p:cNvPr>
              <p:cNvSpPr/>
              <p:nvPr/>
            </p:nvSpPr>
            <p:spPr>
              <a:xfrm>
                <a:off x="6102206" y="4009877"/>
                <a:ext cx="15044" cy="6442"/>
              </a:xfrm>
              <a:custGeom>
                <a:avLst/>
                <a:gdLst/>
                <a:ahLst/>
                <a:cxnLst/>
                <a:rect l="l" t="t" r="r" b="b"/>
                <a:pathLst>
                  <a:path w="15044" h="6442" extrusionOk="0">
                    <a:moveTo>
                      <a:pt x="14178" y="176"/>
                    </a:moveTo>
                    <a:cubicBezTo>
                      <a:pt x="14057" y="75"/>
                      <a:pt x="14117" y="55"/>
                      <a:pt x="13956" y="14"/>
                    </a:cubicBezTo>
                    <a:cubicBezTo>
                      <a:pt x="13573" y="-66"/>
                      <a:pt x="13129" y="216"/>
                      <a:pt x="12664" y="378"/>
                    </a:cubicBezTo>
                    <a:cubicBezTo>
                      <a:pt x="8931" y="1609"/>
                      <a:pt x="3441" y="4212"/>
                      <a:pt x="373" y="5363"/>
                    </a:cubicBezTo>
                    <a:cubicBezTo>
                      <a:pt x="91" y="5464"/>
                      <a:pt x="-71" y="5766"/>
                      <a:pt x="30" y="6069"/>
                    </a:cubicBezTo>
                    <a:cubicBezTo>
                      <a:pt x="131" y="6351"/>
                      <a:pt x="454" y="6513"/>
                      <a:pt x="736"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7"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2639;p47">
                <a:extLst>
                  <a:ext uri="{FF2B5EF4-FFF2-40B4-BE49-F238E27FC236}">
                    <a16:creationId xmlns:a16="http://schemas.microsoft.com/office/drawing/2014/main" id="{36E33492-8D8C-21B6-0F03-91E8B013C0C9}"/>
                  </a:ext>
                </a:extLst>
              </p:cNvPr>
              <p:cNvSpPr/>
              <p:nvPr/>
            </p:nvSpPr>
            <p:spPr>
              <a:xfrm>
                <a:off x="6114802" y="401157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0"/>
                      <a:pt x="15346" y="9219"/>
                    </a:cubicBezTo>
                    <a:cubicBezTo>
                      <a:pt x="15669" y="9340"/>
                      <a:pt x="16032" y="9178"/>
                      <a:pt x="16153" y="8856"/>
                    </a:cubicBezTo>
                    <a:cubicBezTo>
                      <a:pt x="16275" y="8533"/>
                      <a:pt x="16153" y="8169"/>
                      <a:pt x="15790" y="8028"/>
                    </a:cubicBezTo>
                    <a:cubicBezTo>
                      <a:pt x="12985" y="6777"/>
                      <a:pt x="10361" y="5021"/>
                      <a:pt x="7657" y="3366"/>
                    </a:cubicBezTo>
                    <a:cubicBezTo>
                      <a:pt x="5840" y="2256"/>
                      <a:pt x="4064" y="1065"/>
                      <a:pt x="2127" y="217"/>
                    </a:cubicBezTo>
                    <a:cubicBezTo>
                      <a:pt x="1965" y="137"/>
                      <a:pt x="1804" y="76"/>
                      <a:pt x="1602" y="36"/>
                    </a:cubicBezTo>
                    <a:cubicBezTo>
                      <a:pt x="1077" y="-45"/>
                      <a:pt x="734" y="36"/>
                      <a:pt x="189" y="36"/>
                    </a:cubicBezTo>
                    <a:cubicBezTo>
                      <a:pt x="108" y="-4"/>
                      <a:pt x="28" y="36"/>
                      <a:pt x="7" y="96"/>
                    </a:cubicBezTo>
                    <a:cubicBezTo>
                      <a:pt x="-12" y="157"/>
                      <a:pt x="7"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2640;p47">
                <a:extLst>
                  <a:ext uri="{FF2B5EF4-FFF2-40B4-BE49-F238E27FC236}">
                    <a16:creationId xmlns:a16="http://schemas.microsoft.com/office/drawing/2014/main" id="{66E63040-F72B-0F72-CD93-7DDA38A3E1E0}"/>
                  </a:ext>
                </a:extLst>
              </p:cNvPr>
              <p:cNvSpPr/>
              <p:nvPr/>
            </p:nvSpPr>
            <p:spPr>
              <a:xfrm>
                <a:off x="6114843" y="4011072"/>
                <a:ext cx="20577" cy="4091"/>
              </a:xfrm>
              <a:custGeom>
                <a:avLst/>
                <a:gdLst/>
                <a:ahLst/>
                <a:cxnLst/>
                <a:rect l="l" t="t" r="r" b="b"/>
                <a:pathLst>
                  <a:path w="20577" h="4091" extrusionOk="0">
                    <a:moveTo>
                      <a:pt x="108" y="494"/>
                    </a:moveTo>
                    <a:cubicBezTo>
                      <a:pt x="391" y="676"/>
                      <a:pt x="592" y="878"/>
                      <a:pt x="936" y="1039"/>
                    </a:cubicBezTo>
                    <a:cubicBezTo>
                      <a:pt x="1198" y="1181"/>
                      <a:pt x="1480" y="1261"/>
                      <a:pt x="1803" y="1342"/>
                    </a:cubicBezTo>
                    <a:cubicBezTo>
                      <a:pt x="2994" y="1685"/>
                      <a:pt x="4407" y="1887"/>
                      <a:pt x="5961" y="2190"/>
                    </a:cubicBezTo>
                    <a:cubicBezTo>
                      <a:pt x="8120" y="2593"/>
                      <a:pt x="10502" y="3017"/>
                      <a:pt x="12924" y="3340"/>
                    </a:cubicBezTo>
                    <a:cubicBezTo>
                      <a:pt x="15306" y="3663"/>
                      <a:pt x="17707" y="3865"/>
                      <a:pt x="19947" y="4087"/>
                    </a:cubicBezTo>
                    <a:cubicBezTo>
                      <a:pt x="20270" y="4127"/>
                      <a:pt x="20533" y="3905"/>
                      <a:pt x="20573" y="3602"/>
                    </a:cubicBezTo>
                    <a:cubicBezTo>
                      <a:pt x="20614" y="3300"/>
                      <a:pt x="20391" y="2997"/>
                      <a:pt x="20109" y="2957"/>
                    </a:cubicBezTo>
                    <a:cubicBezTo>
                      <a:pt x="17849" y="2553"/>
                      <a:pt x="15406" y="2028"/>
                      <a:pt x="12984" y="1625"/>
                    </a:cubicBezTo>
                    <a:cubicBezTo>
                      <a:pt x="8988" y="959"/>
                      <a:pt x="5093" y="252"/>
                      <a:pt x="2247" y="30"/>
                    </a:cubicBezTo>
                    <a:cubicBezTo>
                      <a:pt x="1864" y="-10"/>
                      <a:pt x="1541" y="-10"/>
                      <a:pt x="1218" y="30"/>
                    </a:cubicBezTo>
                    <a:cubicBezTo>
                      <a:pt x="814" y="70"/>
                      <a:pt x="512" y="171"/>
                      <a:pt x="169"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2641;p47">
                <a:extLst>
                  <a:ext uri="{FF2B5EF4-FFF2-40B4-BE49-F238E27FC236}">
                    <a16:creationId xmlns:a16="http://schemas.microsoft.com/office/drawing/2014/main" id="{67D45E44-98BD-536A-8044-532ED39CDAA5}"/>
                  </a:ext>
                </a:extLst>
              </p:cNvPr>
              <p:cNvSpPr/>
              <p:nvPr/>
            </p:nvSpPr>
            <p:spPr>
              <a:xfrm>
                <a:off x="6115112" y="4009264"/>
                <a:ext cx="20000" cy="1970"/>
              </a:xfrm>
              <a:custGeom>
                <a:avLst/>
                <a:gdLst/>
                <a:ahLst/>
                <a:cxnLst/>
                <a:rect l="l" t="t" r="r" b="b"/>
                <a:pathLst>
                  <a:path w="20000" h="1970" extrusionOk="0">
                    <a:moveTo>
                      <a:pt x="141" y="1373"/>
                    </a:moveTo>
                    <a:cubicBezTo>
                      <a:pt x="666" y="1515"/>
                      <a:pt x="1130" y="1676"/>
                      <a:pt x="1696" y="1777"/>
                    </a:cubicBezTo>
                    <a:cubicBezTo>
                      <a:pt x="2462" y="1898"/>
                      <a:pt x="3209" y="1938"/>
                      <a:pt x="3996" y="1959"/>
                    </a:cubicBezTo>
                    <a:cubicBezTo>
                      <a:pt x="9123" y="2060"/>
                      <a:pt x="14209" y="1494"/>
                      <a:pt x="19335" y="1333"/>
                    </a:cubicBezTo>
                    <a:cubicBezTo>
                      <a:pt x="19698" y="1333"/>
                      <a:pt x="20001" y="1010"/>
                      <a:pt x="20001" y="647"/>
                    </a:cubicBezTo>
                    <a:cubicBezTo>
                      <a:pt x="20001" y="284"/>
                      <a:pt x="19678" y="-19"/>
                      <a:pt x="19315" y="1"/>
                    </a:cubicBezTo>
                    <a:cubicBezTo>
                      <a:pt x="14188" y="62"/>
                      <a:pt x="9062" y="-39"/>
                      <a:pt x="3956" y="364"/>
                    </a:cubicBezTo>
                    <a:cubicBezTo>
                      <a:pt x="3189" y="425"/>
                      <a:pt x="2422" y="506"/>
                      <a:pt x="1655" y="667"/>
                    </a:cubicBezTo>
                    <a:cubicBezTo>
                      <a:pt x="1110" y="788"/>
                      <a:pt x="666" y="970"/>
                      <a:pt x="141" y="1131"/>
                    </a:cubicBezTo>
                    <a:cubicBezTo>
                      <a:pt x="61" y="1131"/>
                      <a:pt x="0" y="1192"/>
                      <a:pt x="0" y="1272"/>
                    </a:cubicBezTo>
                    <a:cubicBezTo>
                      <a:pt x="0" y="1353"/>
                      <a:pt x="61"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6" name="Google Shape;2642;p47">
              <a:extLst>
                <a:ext uri="{FF2B5EF4-FFF2-40B4-BE49-F238E27FC236}">
                  <a16:creationId xmlns:a16="http://schemas.microsoft.com/office/drawing/2014/main" id="{B2478E42-6970-8CAB-C805-87B0626B6EC7}"/>
                </a:ext>
              </a:extLst>
            </p:cNvPr>
            <p:cNvGrpSpPr/>
            <p:nvPr/>
          </p:nvGrpSpPr>
          <p:grpSpPr>
            <a:xfrm>
              <a:off x="5903672" y="3771664"/>
              <a:ext cx="339336" cy="215601"/>
              <a:chOff x="5903672" y="3771664"/>
              <a:chExt cx="339336" cy="215601"/>
            </a:xfrm>
          </p:grpSpPr>
          <p:grpSp>
            <p:nvGrpSpPr>
              <p:cNvPr id="1813" name="Google Shape;2643;p47">
                <a:extLst>
                  <a:ext uri="{FF2B5EF4-FFF2-40B4-BE49-F238E27FC236}">
                    <a16:creationId xmlns:a16="http://schemas.microsoft.com/office/drawing/2014/main" id="{F38D1505-027A-C96A-47D6-0D6C41B5EB16}"/>
                  </a:ext>
                </a:extLst>
              </p:cNvPr>
              <p:cNvGrpSpPr/>
              <p:nvPr/>
            </p:nvGrpSpPr>
            <p:grpSpPr>
              <a:xfrm>
                <a:off x="5903672" y="3771664"/>
                <a:ext cx="339336" cy="215601"/>
                <a:chOff x="5903672" y="3771664"/>
                <a:chExt cx="339336" cy="215601"/>
              </a:xfrm>
            </p:grpSpPr>
            <p:sp>
              <p:nvSpPr>
                <p:cNvPr id="1822" name="Google Shape;2644;p47">
                  <a:extLst>
                    <a:ext uri="{FF2B5EF4-FFF2-40B4-BE49-F238E27FC236}">
                      <a16:creationId xmlns:a16="http://schemas.microsoft.com/office/drawing/2014/main" id="{7B8D6A87-3963-88C7-CEBB-F6218971FB3A}"/>
                    </a:ext>
                  </a:extLst>
                </p:cNvPr>
                <p:cNvSpPr/>
                <p:nvPr/>
              </p:nvSpPr>
              <p:spPr>
                <a:xfrm>
                  <a:off x="5903672" y="3771664"/>
                  <a:ext cx="339336" cy="215601"/>
                </a:xfrm>
                <a:custGeom>
                  <a:avLst/>
                  <a:gdLst/>
                  <a:ahLst/>
                  <a:cxnLst/>
                  <a:rect l="l" t="t" r="r" b="b"/>
                  <a:pathLst>
                    <a:path w="339336" h="215601" extrusionOk="0">
                      <a:moveTo>
                        <a:pt x="217858" y="43547"/>
                      </a:moveTo>
                      <a:cubicBezTo>
                        <a:pt x="217858" y="43547"/>
                        <a:pt x="226073" y="-875"/>
                        <a:pt x="267951" y="13"/>
                      </a:cubicBezTo>
                      <a:cubicBezTo>
                        <a:pt x="286802" y="417"/>
                        <a:pt x="304764" y="13394"/>
                        <a:pt x="313039" y="36644"/>
                      </a:cubicBezTo>
                      <a:cubicBezTo>
                        <a:pt x="313221" y="37169"/>
                        <a:pt x="313523" y="38239"/>
                        <a:pt x="313523" y="38239"/>
                      </a:cubicBezTo>
                      <a:lnTo>
                        <a:pt x="339337" y="41407"/>
                      </a:lnTo>
                      <a:lnTo>
                        <a:pt x="317540" y="61025"/>
                      </a:lnTo>
                      <a:cubicBezTo>
                        <a:pt x="317540" y="61025"/>
                        <a:pt x="317721" y="61691"/>
                        <a:pt x="317741" y="62215"/>
                      </a:cubicBezTo>
                      <a:cubicBezTo>
                        <a:pt x="318549" y="83266"/>
                        <a:pt x="313019" y="109160"/>
                        <a:pt x="298003" y="139030"/>
                      </a:cubicBezTo>
                      <a:cubicBezTo>
                        <a:pt x="255055" y="224462"/>
                        <a:pt x="160258" y="231687"/>
                        <a:pt x="110023" y="193603"/>
                      </a:cubicBezTo>
                      <a:cubicBezTo>
                        <a:pt x="110023" y="193603"/>
                        <a:pt x="45319" y="214997"/>
                        <a:pt x="27861" y="201616"/>
                      </a:cubicBezTo>
                      <a:cubicBezTo>
                        <a:pt x="27861" y="201616"/>
                        <a:pt x="5357" y="207287"/>
                        <a:pt x="191" y="199638"/>
                      </a:cubicBezTo>
                      <a:cubicBezTo>
                        <a:pt x="-4976" y="191989"/>
                        <a:pt x="96622" y="136285"/>
                        <a:pt x="96622" y="136285"/>
                      </a:cubicBezTo>
                      <a:cubicBezTo>
                        <a:pt x="96622" y="136285"/>
                        <a:pt x="202338" y="60177"/>
                        <a:pt x="217879" y="4354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23" name="Google Shape;2645;p47">
                  <a:extLst>
                    <a:ext uri="{FF2B5EF4-FFF2-40B4-BE49-F238E27FC236}">
                      <a16:creationId xmlns:a16="http://schemas.microsoft.com/office/drawing/2014/main" id="{6DE27D31-CEAB-EA2F-8992-B748E12F86CF}"/>
                    </a:ext>
                  </a:extLst>
                </p:cNvPr>
                <p:cNvGrpSpPr/>
                <p:nvPr/>
              </p:nvGrpSpPr>
              <p:grpSpPr>
                <a:xfrm>
                  <a:off x="5911334" y="3805792"/>
                  <a:ext cx="328482" cy="180038"/>
                  <a:chOff x="5911334" y="3805792"/>
                  <a:chExt cx="328482" cy="180038"/>
                </a:xfrm>
              </p:grpSpPr>
              <p:sp>
                <p:nvSpPr>
                  <p:cNvPr id="1824" name="Google Shape;2646;p47">
                    <a:extLst>
                      <a:ext uri="{FF2B5EF4-FFF2-40B4-BE49-F238E27FC236}">
                        <a16:creationId xmlns:a16="http://schemas.microsoft.com/office/drawing/2014/main" id="{5CBA6FA1-FF76-2FAD-F7D7-409B08DAB7A1}"/>
                      </a:ext>
                    </a:extLst>
                  </p:cNvPr>
                  <p:cNvSpPr/>
                  <p:nvPr/>
                </p:nvSpPr>
                <p:spPr>
                  <a:xfrm>
                    <a:off x="6210619" y="3810004"/>
                    <a:ext cx="11883" cy="22588"/>
                  </a:xfrm>
                  <a:custGeom>
                    <a:avLst/>
                    <a:gdLst/>
                    <a:ahLst/>
                    <a:cxnLst/>
                    <a:rect l="l" t="t" r="r" b="b"/>
                    <a:pathLst>
                      <a:path w="11883" h="33967" extrusionOk="0">
                        <a:moveTo>
                          <a:pt x="5503" y="57"/>
                        </a:moveTo>
                        <a:cubicBezTo>
                          <a:pt x="5119" y="582"/>
                          <a:pt x="4695" y="1107"/>
                          <a:pt x="4352" y="1672"/>
                        </a:cubicBezTo>
                        <a:cubicBezTo>
                          <a:pt x="1143" y="6960"/>
                          <a:pt x="-411" y="13196"/>
                          <a:pt x="94" y="18766"/>
                        </a:cubicBezTo>
                        <a:cubicBezTo>
                          <a:pt x="659" y="25083"/>
                          <a:pt x="4110" y="30694"/>
                          <a:pt x="11517" y="33944"/>
                        </a:cubicBezTo>
                        <a:cubicBezTo>
                          <a:pt x="11658" y="34004"/>
                          <a:pt x="11820" y="33944"/>
                          <a:pt x="11860" y="33822"/>
                        </a:cubicBezTo>
                        <a:cubicBezTo>
                          <a:pt x="11920" y="33681"/>
                          <a:pt x="11860" y="33540"/>
                          <a:pt x="11719" y="33479"/>
                        </a:cubicBezTo>
                        <a:cubicBezTo>
                          <a:pt x="6269" y="30815"/>
                          <a:pt x="3262" y="26880"/>
                          <a:pt x="1950" y="22379"/>
                        </a:cubicBezTo>
                        <a:cubicBezTo>
                          <a:pt x="739" y="18161"/>
                          <a:pt x="1022" y="13479"/>
                          <a:pt x="2334" y="8836"/>
                        </a:cubicBezTo>
                        <a:cubicBezTo>
                          <a:pt x="3000" y="6495"/>
                          <a:pt x="3989" y="4215"/>
                          <a:pt x="4978" y="1934"/>
                        </a:cubicBezTo>
                        <a:cubicBezTo>
                          <a:pt x="5240" y="1369"/>
                          <a:pt x="5442" y="784"/>
                          <a:pt x="5684" y="199"/>
                        </a:cubicBezTo>
                        <a:cubicBezTo>
                          <a:pt x="5724" y="138"/>
                          <a:pt x="5704" y="57"/>
                          <a:pt x="5644" y="17"/>
                        </a:cubicBezTo>
                        <a:cubicBezTo>
                          <a:pt x="5583" y="-24"/>
                          <a:pt x="5503" y="17"/>
                          <a:pt x="5442"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2647;p47">
                    <a:extLst>
                      <a:ext uri="{FF2B5EF4-FFF2-40B4-BE49-F238E27FC236}">
                        <a16:creationId xmlns:a16="http://schemas.microsoft.com/office/drawing/2014/main" id="{6AC771CF-6CA7-942E-E9B3-4D32EEACF41F}"/>
                      </a:ext>
                    </a:extLst>
                  </p:cNvPr>
                  <p:cNvSpPr/>
                  <p:nvPr/>
                </p:nvSpPr>
                <p:spPr>
                  <a:xfrm>
                    <a:off x="6216655" y="3814331"/>
                    <a:ext cx="23161" cy="9364"/>
                  </a:xfrm>
                  <a:custGeom>
                    <a:avLst/>
                    <a:gdLst/>
                    <a:ahLst/>
                    <a:cxnLst/>
                    <a:rect l="l" t="t" r="r" b="b"/>
                    <a:pathLst>
                      <a:path w="37357" h="14631" extrusionOk="0">
                        <a:moveTo>
                          <a:pt x="198" y="14463"/>
                        </a:moveTo>
                        <a:cubicBezTo>
                          <a:pt x="319" y="14564"/>
                          <a:pt x="198" y="14544"/>
                          <a:pt x="339" y="14605"/>
                        </a:cubicBezTo>
                        <a:cubicBezTo>
                          <a:pt x="581" y="14685"/>
                          <a:pt x="823" y="14564"/>
                          <a:pt x="1086" y="14504"/>
                        </a:cubicBezTo>
                        <a:cubicBezTo>
                          <a:pt x="2075" y="14241"/>
                          <a:pt x="3003" y="13716"/>
                          <a:pt x="4012" y="13313"/>
                        </a:cubicBezTo>
                        <a:cubicBezTo>
                          <a:pt x="14447" y="9034"/>
                          <a:pt x="27323" y="4029"/>
                          <a:pt x="37212" y="396"/>
                        </a:cubicBezTo>
                        <a:cubicBezTo>
                          <a:pt x="37313" y="356"/>
                          <a:pt x="37374" y="255"/>
                          <a:pt x="37354" y="134"/>
                        </a:cubicBezTo>
                        <a:cubicBezTo>
                          <a:pt x="37313" y="33"/>
                          <a:pt x="37192" y="-28"/>
                          <a:pt x="37091" y="13"/>
                        </a:cubicBezTo>
                        <a:cubicBezTo>
                          <a:pt x="29341" y="2677"/>
                          <a:pt x="19755" y="6007"/>
                          <a:pt x="10995" y="9397"/>
                        </a:cubicBezTo>
                        <a:cubicBezTo>
                          <a:pt x="7504" y="10750"/>
                          <a:pt x="4133" y="12102"/>
                          <a:pt x="1066" y="13414"/>
                        </a:cubicBezTo>
                        <a:cubicBezTo>
                          <a:pt x="864" y="13494"/>
                          <a:pt x="682" y="13535"/>
                          <a:pt x="501" y="13656"/>
                        </a:cubicBezTo>
                        <a:cubicBezTo>
                          <a:pt x="339" y="13757"/>
                          <a:pt x="178" y="13858"/>
                          <a:pt x="77" y="14039"/>
                        </a:cubicBezTo>
                        <a:cubicBezTo>
                          <a:pt x="16" y="14201"/>
                          <a:pt x="77" y="14039"/>
                          <a:pt x="77" y="14221"/>
                        </a:cubicBezTo>
                        <a:cubicBezTo>
                          <a:pt x="16" y="14241"/>
                          <a:pt x="-24" y="14322"/>
                          <a:pt x="16" y="14403"/>
                        </a:cubicBezTo>
                        <a:cubicBezTo>
                          <a:pt x="57" y="14463"/>
                          <a:pt x="117" y="14504"/>
                          <a:pt x="178" y="144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2648;p47">
                    <a:extLst>
                      <a:ext uri="{FF2B5EF4-FFF2-40B4-BE49-F238E27FC236}">
                        <a16:creationId xmlns:a16="http://schemas.microsoft.com/office/drawing/2014/main" id="{2A7F00CD-6FDC-DBF6-2CBB-3C44E009A7D6}"/>
                      </a:ext>
                    </a:extLst>
                  </p:cNvPr>
                  <p:cNvSpPr/>
                  <p:nvPr/>
                </p:nvSpPr>
                <p:spPr>
                  <a:xfrm>
                    <a:off x="6194969" y="3805792"/>
                    <a:ext cx="4610" cy="7415"/>
                  </a:xfrm>
                  <a:custGeom>
                    <a:avLst/>
                    <a:gdLst/>
                    <a:ahLst/>
                    <a:cxnLst/>
                    <a:rect l="l" t="t" r="r" b="b"/>
                    <a:pathLst>
                      <a:path w="4610" h="7415" extrusionOk="0">
                        <a:moveTo>
                          <a:pt x="3981" y="5867"/>
                        </a:moveTo>
                        <a:cubicBezTo>
                          <a:pt x="4465" y="5039"/>
                          <a:pt x="4687" y="3869"/>
                          <a:pt x="4587" y="2779"/>
                        </a:cubicBezTo>
                        <a:cubicBezTo>
                          <a:pt x="4445" y="1326"/>
                          <a:pt x="3658" y="236"/>
                          <a:pt x="2568" y="34"/>
                        </a:cubicBezTo>
                        <a:cubicBezTo>
                          <a:pt x="1539" y="-148"/>
                          <a:pt x="832" y="417"/>
                          <a:pt x="388" y="1346"/>
                        </a:cubicBezTo>
                        <a:cubicBezTo>
                          <a:pt x="-177" y="2597"/>
                          <a:pt x="-35" y="4797"/>
                          <a:pt x="247" y="5604"/>
                        </a:cubicBezTo>
                        <a:cubicBezTo>
                          <a:pt x="348" y="5968"/>
                          <a:pt x="610" y="6472"/>
                          <a:pt x="893" y="6815"/>
                        </a:cubicBezTo>
                        <a:cubicBezTo>
                          <a:pt x="1155" y="7098"/>
                          <a:pt x="1458" y="7280"/>
                          <a:pt x="1821" y="7360"/>
                        </a:cubicBezTo>
                        <a:cubicBezTo>
                          <a:pt x="2891" y="7602"/>
                          <a:pt x="3577" y="7037"/>
                          <a:pt x="3900" y="6028"/>
                        </a:cubicBezTo>
                        <a:lnTo>
                          <a:pt x="3961" y="58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2649;p47">
                    <a:extLst>
                      <a:ext uri="{FF2B5EF4-FFF2-40B4-BE49-F238E27FC236}">
                        <a16:creationId xmlns:a16="http://schemas.microsoft.com/office/drawing/2014/main" id="{F9205D30-BD7E-36F5-8689-29211EE24ACE}"/>
                      </a:ext>
                    </a:extLst>
                  </p:cNvPr>
                  <p:cNvSpPr/>
                  <p:nvPr/>
                </p:nvSpPr>
                <p:spPr>
                  <a:xfrm>
                    <a:off x="5911334" y="3944908"/>
                    <a:ext cx="69282" cy="34689"/>
                  </a:xfrm>
                  <a:custGeom>
                    <a:avLst/>
                    <a:gdLst/>
                    <a:ahLst/>
                    <a:cxnLst/>
                    <a:rect l="l" t="t" r="r" b="b"/>
                    <a:pathLst>
                      <a:path w="69282" h="34689" extrusionOk="0">
                        <a:moveTo>
                          <a:pt x="198" y="34690"/>
                        </a:moveTo>
                        <a:cubicBezTo>
                          <a:pt x="2155" y="34064"/>
                          <a:pt x="4113" y="33438"/>
                          <a:pt x="6031" y="32711"/>
                        </a:cubicBezTo>
                        <a:cubicBezTo>
                          <a:pt x="13781" y="29826"/>
                          <a:pt x="21208" y="26294"/>
                          <a:pt x="28534" y="22600"/>
                        </a:cubicBezTo>
                        <a:cubicBezTo>
                          <a:pt x="42157" y="15718"/>
                          <a:pt x="55357" y="7968"/>
                          <a:pt x="69121" y="561"/>
                        </a:cubicBezTo>
                        <a:cubicBezTo>
                          <a:pt x="69282" y="480"/>
                          <a:pt x="69323" y="299"/>
                          <a:pt x="69242" y="157"/>
                        </a:cubicBezTo>
                        <a:cubicBezTo>
                          <a:pt x="69161" y="16"/>
                          <a:pt x="68980" y="-45"/>
                          <a:pt x="68859" y="36"/>
                        </a:cubicBezTo>
                        <a:cubicBezTo>
                          <a:pt x="55054" y="7362"/>
                          <a:pt x="41794" y="15012"/>
                          <a:pt x="28171" y="21874"/>
                        </a:cubicBezTo>
                        <a:cubicBezTo>
                          <a:pt x="20865" y="25547"/>
                          <a:pt x="13397" y="28917"/>
                          <a:pt x="5768" y="32066"/>
                        </a:cubicBezTo>
                        <a:cubicBezTo>
                          <a:pt x="3891" y="32853"/>
                          <a:pt x="1994" y="33660"/>
                          <a:pt x="77" y="34407"/>
                        </a:cubicBezTo>
                        <a:cubicBezTo>
                          <a:pt x="16" y="34427"/>
                          <a:pt x="-24" y="34508"/>
                          <a:pt x="16" y="34589"/>
                        </a:cubicBezTo>
                        <a:cubicBezTo>
                          <a:pt x="16" y="34649"/>
                          <a:pt x="97" y="34690"/>
                          <a:pt x="178" y="346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2650;p47">
                    <a:extLst>
                      <a:ext uri="{FF2B5EF4-FFF2-40B4-BE49-F238E27FC236}">
                        <a16:creationId xmlns:a16="http://schemas.microsoft.com/office/drawing/2014/main" id="{B62DB89A-E623-6DC2-024F-197A58180684}"/>
                      </a:ext>
                    </a:extLst>
                  </p:cNvPr>
                  <p:cNvSpPr/>
                  <p:nvPr/>
                </p:nvSpPr>
                <p:spPr>
                  <a:xfrm>
                    <a:off x="5929276" y="3945548"/>
                    <a:ext cx="71261" cy="39243"/>
                  </a:xfrm>
                  <a:custGeom>
                    <a:avLst/>
                    <a:gdLst/>
                    <a:ahLst/>
                    <a:cxnLst/>
                    <a:rect l="l" t="t" r="r" b="b"/>
                    <a:pathLst>
                      <a:path w="71261" h="39243" extrusionOk="0">
                        <a:moveTo>
                          <a:pt x="198" y="39236"/>
                        </a:moveTo>
                        <a:cubicBezTo>
                          <a:pt x="8473" y="34635"/>
                          <a:pt x="16869" y="30356"/>
                          <a:pt x="25204" y="26017"/>
                        </a:cubicBezTo>
                        <a:cubicBezTo>
                          <a:pt x="33560" y="21658"/>
                          <a:pt x="41875" y="17237"/>
                          <a:pt x="50149" y="12676"/>
                        </a:cubicBezTo>
                        <a:cubicBezTo>
                          <a:pt x="57193" y="8801"/>
                          <a:pt x="64217" y="4765"/>
                          <a:pt x="71119" y="486"/>
                        </a:cubicBezTo>
                        <a:cubicBezTo>
                          <a:pt x="71260" y="405"/>
                          <a:pt x="71301" y="244"/>
                          <a:pt x="71220" y="123"/>
                        </a:cubicBezTo>
                        <a:cubicBezTo>
                          <a:pt x="71139" y="2"/>
                          <a:pt x="70978" y="-39"/>
                          <a:pt x="70857" y="42"/>
                        </a:cubicBezTo>
                        <a:cubicBezTo>
                          <a:pt x="66235" y="2847"/>
                          <a:pt x="61553" y="5512"/>
                          <a:pt x="56890" y="8135"/>
                        </a:cubicBezTo>
                        <a:cubicBezTo>
                          <a:pt x="47445" y="13403"/>
                          <a:pt x="37879" y="18287"/>
                          <a:pt x="28352" y="23333"/>
                        </a:cubicBezTo>
                        <a:cubicBezTo>
                          <a:pt x="18867" y="28378"/>
                          <a:pt x="9421" y="33545"/>
                          <a:pt x="77" y="38994"/>
                        </a:cubicBezTo>
                        <a:cubicBezTo>
                          <a:pt x="16" y="39035"/>
                          <a:pt x="-24" y="39115"/>
                          <a:pt x="16" y="39176"/>
                        </a:cubicBezTo>
                        <a:cubicBezTo>
                          <a:pt x="77" y="39236"/>
                          <a:pt x="137" y="39257"/>
                          <a:pt x="218" y="39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2651;p47">
                    <a:extLst>
                      <a:ext uri="{FF2B5EF4-FFF2-40B4-BE49-F238E27FC236}">
                        <a16:creationId xmlns:a16="http://schemas.microsoft.com/office/drawing/2014/main" id="{EACC5990-7481-94A5-C41C-050978D28402}"/>
                      </a:ext>
                    </a:extLst>
                  </p:cNvPr>
                  <p:cNvSpPr/>
                  <p:nvPr/>
                </p:nvSpPr>
                <p:spPr>
                  <a:xfrm>
                    <a:off x="5955852" y="3947713"/>
                    <a:ext cx="67673" cy="38117"/>
                  </a:xfrm>
                  <a:custGeom>
                    <a:avLst/>
                    <a:gdLst/>
                    <a:ahLst/>
                    <a:cxnLst/>
                    <a:rect l="l" t="t" r="r" b="b"/>
                    <a:pathLst>
                      <a:path w="67673" h="38117" extrusionOk="0">
                        <a:moveTo>
                          <a:pt x="182" y="38101"/>
                        </a:moveTo>
                        <a:cubicBezTo>
                          <a:pt x="2080" y="37294"/>
                          <a:pt x="3997" y="36527"/>
                          <a:pt x="5854" y="35659"/>
                        </a:cubicBezTo>
                        <a:cubicBezTo>
                          <a:pt x="13362" y="32187"/>
                          <a:pt x="20567" y="28211"/>
                          <a:pt x="27732" y="24195"/>
                        </a:cubicBezTo>
                        <a:cubicBezTo>
                          <a:pt x="41133" y="16687"/>
                          <a:pt x="54211" y="8594"/>
                          <a:pt x="67531" y="521"/>
                        </a:cubicBezTo>
                        <a:cubicBezTo>
                          <a:pt x="67673" y="440"/>
                          <a:pt x="67713" y="259"/>
                          <a:pt x="67632" y="138"/>
                        </a:cubicBezTo>
                        <a:cubicBezTo>
                          <a:pt x="67552" y="17"/>
                          <a:pt x="67370" y="-44"/>
                          <a:pt x="67249" y="37"/>
                        </a:cubicBezTo>
                        <a:cubicBezTo>
                          <a:pt x="56108" y="6637"/>
                          <a:pt x="45088" y="13196"/>
                          <a:pt x="33968" y="19533"/>
                        </a:cubicBezTo>
                        <a:cubicBezTo>
                          <a:pt x="25047" y="24619"/>
                          <a:pt x="15985" y="29422"/>
                          <a:pt x="6863" y="34206"/>
                        </a:cubicBezTo>
                        <a:cubicBezTo>
                          <a:pt x="4602" y="35397"/>
                          <a:pt x="2342" y="36668"/>
                          <a:pt x="61" y="37859"/>
                        </a:cubicBezTo>
                        <a:cubicBezTo>
                          <a:pt x="1" y="37899"/>
                          <a:pt x="-19" y="37980"/>
                          <a:pt x="21" y="38040"/>
                        </a:cubicBezTo>
                        <a:cubicBezTo>
                          <a:pt x="61" y="38101"/>
                          <a:pt x="122" y="38141"/>
                          <a:pt x="203" y="38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4" name="Google Shape;2652;p47">
                <a:extLst>
                  <a:ext uri="{FF2B5EF4-FFF2-40B4-BE49-F238E27FC236}">
                    <a16:creationId xmlns:a16="http://schemas.microsoft.com/office/drawing/2014/main" id="{EF3893C9-AC5E-EC9F-CD6A-A06396CDB1B3}"/>
                  </a:ext>
                </a:extLst>
              </p:cNvPr>
              <p:cNvGrpSpPr/>
              <p:nvPr/>
            </p:nvGrpSpPr>
            <p:grpSpPr>
              <a:xfrm>
                <a:off x="5970444" y="3820842"/>
                <a:ext cx="161862" cy="127881"/>
                <a:chOff x="5970444" y="3820842"/>
                <a:chExt cx="161862" cy="127881"/>
              </a:xfrm>
            </p:grpSpPr>
            <p:sp>
              <p:nvSpPr>
                <p:cNvPr id="1815" name="Google Shape;2653;p47">
                  <a:extLst>
                    <a:ext uri="{FF2B5EF4-FFF2-40B4-BE49-F238E27FC236}">
                      <a16:creationId xmlns:a16="http://schemas.microsoft.com/office/drawing/2014/main" id="{DD73109C-4452-AD5D-ED12-C6A62E441CD7}"/>
                    </a:ext>
                  </a:extLst>
                </p:cNvPr>
                <p:cNvSpPr/>
                <p:nvPr/>
              </p:nvSpPr>
              <p:spPr>
                <a:xfrm>
                  <a:off x="5970444" y="3820842"/>
                  <a:ext cx="161862" cy="125348"/>
                </a:xfrm>
                <a:custGeom>
                  <a:avLst/>
                  <a:gdLst/>
                  <a:ahLst/>
                  <a:cxnLst/>
                  <a:rect l="l" t="t" r="r" b="b"/>
                  <a:pathLst>
                    <a:path w="161862" h="125348" extrusionOk="0">
                      <a:moveTo>
                        <a:pt x="148563" y="0"/>
                      </a:moveTo>
                      <a:cubicBezTo>
                        <a:pt x="148563" y="0"/>
                        <a:pt x="196274" y="68479"/>
                        <a:pt x="110963" y="113042"/>
                      </a:cubicBezTo>
                      <a:cubicBezTo>
                        <a:pt x="58186" y="140591"/>
                        <a:pt x="7952" y="114495"/>
                        <a:pt x="0" y="105958"/>
                      </a:cubicBezTo>
                      <a:cubicBezTo>
                        <a:pt x="0" y="105958"/>
                        <a:pt x="63655" y="23472"/>
                        <a:pt x="14856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16" name="Google Shape;2654;p47">
                  <a:extLst>
                    <a:ext uri="{FF2B5EF4-FFF2-40B4-BE49-F238E27FC236}">
                      <a16:creationId xmlns:a16="http://schemas.microsoft.com/office/drawing/2014/main" id="{C5428C1C-F219-3AFB-5AFD-188A4C97011D}"/>
                    </a:ext>
                  </a:extLst>
                </p:cNvPr>
                <p:cNvGrpSpPr/>
                <p:nvPr/>
              </p:nvGrpSpPr>
              <p:grpSpPr>
                <a:xfrm>
                  <a:off x="5972398" y="3851640"/>
                  <a:ext cx="152066" cy="97083"/>
                  <a:chOff x="5972398" y="3851640"/>
                  <a:chExt cx="152066" cy="97083"/>
                </a:xfrm>
              </p:grpSpPr>
              <p:sp>
                <p:nvSpPr>
                  <p:cNvPr id="1817" name="Google Shape;2655;p47">
                    <a:extLst>
                      <a:ext uri="{FF2B5EF4-FFF2-40B4-BE49-F238E27FC236}">
                        <a16:creationId xmlns:a16="http://schemas.microsoft.com/office/drawing/2014/main" id="{7FFEADE2-478E-3D9A-BAA6-C95E528CE678}"/>
                      </a:ext>
                    </a:extLst>
                  </p:cNvPr>
                  <p:cNvSpPr/>
                  <p:nvPr/>
                </p:nvSpPr>
                <p:spPr>
                  <a:xfrm>
                    <a:off x="5972398" y="3860671"/>
                    <a:ext cx="110394" cy="65805"/>
                  </a:xfrm>
                  <a:custGeom>
                    <a:avLst/>
                    <a:gdLst/>
                    <a:ahLst/>
                    <a:cxnLst/>
                    <a:rect l="l" t="t" r="r" b="b"/>
                    <a:pathLst>
                      <a:path w="110394" h="65805" extrusionOk="0">
                        <a:moveTo>
                          <a:pt x="186" y="65806"/>
                        </a:moveTo>
                        <a:cubicBezTo>
                          <a:pt x="892" y="65745"/>
                          <a:pt x="1578" y="65705"/>
                          <a:pt x="2264" y="65584"/>
                        </a:cubicBezTo>
                        <a:cubicBezTo>
                          <a:pt x="3294" y="65402"/>
                          <a:pt x="4283" y="65099"/>
                          <a:pt x="5292" y="64837"/>
                        </a:cubicBezTo>
                        <a:cubicBezTo>
                          <a:pt x="21074" y="60699"/>
                          <a:pt x="35142" y="54685"/>
                          <a:pt x="48381" y="47218"/>
                        </a:cubicBezTo>
                        <a:cubicBezTo>
                          <a:pt x="59502" y="40921"/>
                          <a:pt x="70077" y="33615"/>
                          <a:pt x="80532" y="25461"/>
                        </a:cubicBezTo>
                        <a:cubicBezTo>
                          <a:pt x="90361" y="17812"/>
                          <a:pt x="100109" y="9416"/>
                          <a:pt x="110301" y="536"/>
                        </a:cubicBezTo>
                        <a:cubicBezTo>
                          <a:pt x="110422" y="435"/>
                          <a:pt x="110422" y="253"/>
                          <a:pt x="110321" y="112"/>
                        </a:cubicBezTo>
                        <a:cubicBezTo>
                          <a:pt x="110220" y="-30"/>
                          <a:pt x="110039" y="-30"/>
                          <a:pt x="109897" y="71"/>
                        </a:cubicBezTo>
                        <a:cubicBezTo>
                          <a:pt x="99625" y="8810"/>
                          <a:pt x="89755" y="17024"/>
                          <a:pt x="79886" y="24593"/>
                        </a:cubicBezTo>
                        <a:cubicBezTo>
                          <a:pt x="69391" y="32646"/>
                          <a:pt x="58896" y="39952"/>
                          <a:pt x="47816" y="46229"/>
                        </a:cubicBezTo>
                        <a:cubicBezTo>
                          <a:pt x="34677" y="53676"/>
                          <a:pt x="20731" y="59690"/>
                          <a:pt x="5050" y="63969"/>
                        </a:cubicBezTo>
                        <a:cubicBezTo>
                          <a:pt x="4040" y="64231"/>
                          <a:pt x="3031" y="64433"/>
                          <a:pt x="2042" y="64756"/>
                        </a:cubicBezTo>
                        <a:cubicBezTo>
                          <a:pt x="1396" y="64978"/>
                          <a:pt x="771" y="65261"/>
                          <a:pt x="105" y="65523"/>
                        </a:cubicBezTo>
                        <a:cubicBezTo>
                          <a:pt x="44" y="65523"/>
                          <a:pt x="-16" y="65624"/>
                          <a:pt x="4" y="65685"/>
                        </a:cubicBezTo>
                        <a:cubicBezTo>
                          <a:pt x="24" y="65765"/>
                          <a:pt x="105" y="65806"/>
                          <a:pt x="165" y="657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2656;p47">
                    <a:extLst>
                      <a:ext uri="{FF2B5EF4-FFF2-40B4-BE49-F238E27FC236}">
                        <a16:creationId xmlns:a16="http://schemas.microsoft.com/office/drawing/2014/main" id="{AD221158-1FA1-9AAB-D2A4-731FB88F0804}"/>
                      </a:ext>
                    </a:extLst>
                  </p:cNvPr>
                  <p:cNvSpPr/>
                  <p:nvPr/>
                </p:nvSpPr>
                <p:spPr>
                  <a:xfrm>
                    <a:off x="5995951" y="3877261"/>
                    <a:ext cx="93170" cy="62765"/>
                  </a:xfrm>
                  <a:custGeom>
                    <a:avLst/>
                    <a:gdLst/>
                    <a:ahLst/>
                    <a:cxnLst/>
                    <a:rect l="l" t="t" r="r" b="b"/>
                    <a:pathLst>
                      <a:path w="93170" h="62765" extrusionOk="0">
                        <a:moveTo>
                          <a:pt x="105" y="62213"/>
                        </a:moveTo>
                        <a:cubicBezTo>
                          <a:pt x="710" y="62334"/>
                          <a:pt x="1316" y="62476"/>
                          <a:pt x="1921" y="62556"/>
                        </a:cubicBezTo>
                        <a:cubicBezTo>
                          <a:pt x="7249" y="63202"/>
                          <a:pt x="12840" y="62294"/>
                          <a:pt x="18450" y="60639"/>
                        </a:cubicBezTo>
                        <a:cubicBezTo>
                          <a:pt x="26705" y="58197"/>
                          <a:pt x="35061" y="53716"/>
                          <a:pt x="43194" y="48186"/>
                        </a:cubicBezTo>
                        <a:cubicBezTo>
                          <a:pt x="63256" y="34502"/>
                          <a:pt x="81783" y="14159"/>
                          <a:pt x="93106" y="495"/>
                        </a:cubicBezTo>
                        <a:cubicBezTo>
                          <a:pt x="93206" y="374"/>
                          <a:pt x="93186" y="172"/>
                          <a:pt x="93065" y="71"/>
                        </a:cubicBezTo>
                        <a:cubicBezTo>
                          <a:pt x="92944" y="-30"/>
                          <a:pt x="92742" y="-30"/>
                          <a:pt x="92641" y="112"/>
                        </a:cubicBezTo>
                        <a:cubicBezTo>
                          <a:pt x="81258" y="13674"/>
                          <a:pt x="62670" y="33796"/>
                          <a:pt x="42649" y="47399"/>
                        </a:cubicBezTo>
                        <a:cubicBezTo>
                          <a:pt x="34596" y="52869"/>
                          <a:pt x="26301" y="57248"/>
                          <a:pt x="18188" y="59751"/>
                        </a:cubicBezTo>
                        <a:cubicBezTo>
                          <a:pt x="12678" y="61446"/>
                          <a:pt x="7249" y="62112"/>
                          <a:pt x="1982" y="61991"/>
                        </a:cubicBezTo>
                        <a:cubicBezTo>
                          <a:pt x="1356" y="61991"/>
                          <a:pt x="751" y="61991"/>
                          <a:pt x="165" y="61991"/>
                        </a:cubicBezTo>
                        <a:cubicBezTo>
                          <a:pt x="84" y="61991"/>
                          <a:pt x="24" y="62031"/>
                          <a:pt x="4" y="62112"/>
                        </a:cubicBezTo>
                        <a:cubicBezTo>
                          <a:pt x="-16" y="62193"/>
                          <a:pt x="44" y="62253"/>
                          <a:pt x="125" y="622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2657;p47">
                    <a:extLst>
                      <a:ext uri="{FF2B5EF4-FFF2-40B4-BE49-F238E27FC236}">
                        <a16:creationId xmlns:a16="http://schemas.microsoft.com/office/drawing/2014/main" id="{4D37070F-B9D1-BBA1-9EE7-A56C6499B0C5}"/>
                      </a:ext>
                    </a:extLst>
                  </p:cNvPr>
                  <p:cNvSpPr/>
                  <p:nvPr/>
                </p:nvSpPr>
                <p:spPr>
                  <a:xfrm>
                    <a:off x="6036335" y="3876409"/>
                    <a:ext cx="77466" cy="72314"/>
                  </a:xfrm>
                  <a:custGeom>
                    <a:avLst/>
                    <a:gdLst/>
                    <a:ahLst/>
                    <a:cxnLst/>
                    <a:rect l="l" t="t" r="r" b="b"/>
                    <a:pathLst>
                      <a:path w="77466" h="72314" extrusionOk="0">
                        <a:moveTo>
                          <a:pt x="187" y="72309"/>
                        </a:moveTo>
                        <a:cubicBezTo>
                          <a:pt x="6625" y="70553"/>
                          <a:pt x="13184" y="67445"/>
                          <a:pt x="19602" y="63268"/>
                        </a:cubicBezTo>
                        <a:cubicBezTo>
                          <a:pt x="25375" y="59534"/>
                          <a:pt x="31006" y="54952"/>
                          <a:pt x="36455" y="49947"/>
                        </a:cubicBezTo>
                        <a:cubicBezTo>
                          <a:pt x="52984" y="34750"/>
                          <a:pt x="67717" y="15294"/>
                          <a:pt x="77425" y="480"/>
                        </a:cubicBezTo>
                        <a:cubicBezTo>
                          <a:pt x="77506" y="339"/>
                          <a:pt x="77465" y="137"/>
                          <a:pt x="77324" y="56"/>
                        </a:cubicBezTo>
                        <a:cubicBezTo>
                          <a:pt x="77183" y="-45"/>
                          <a:pt x="76981" y="-4"/>
                          <a:pt x="76880" y="137"/>
                        </a:cubicBezTo>
                        <a:cubicBezTo>
                          <a:pt x="67152" y="14870"/>
                          <a:pt x="52399" y="34205"/>
                          <a:pt x="35890" y="49342"/>
                        </a:cubicBezTo>
                        <a:cubicBezTo>
                          <a:pt x="30461" y="54306"/>
                          <a:pt x="24830" y="58807"/>
                          <a:pt x="19158" y="62581"/>
                        </a:cubicBezTo>
                        <a:cubicBezTo>
                          <a:pt x="12841" y="66799"/>
                          <a:pt x="6464" y="70130"/>
                          <a:pt x="106" y="72027"/>
                        </a:cubicBezTo>
                        <a:cubicBezTo>
                          <a:pt x="25" y="72027"/>
                          <a:pt x="-15" y="72128"/>
                          <a:pt x="5" y="72208"/>
                        </a:cubicBezTo>
                        <a:cubicBezTo>
                          <a:pt x="25" y="72289"/>
                          <a:pt x="106" y="72329"/>
                          <a:pt x="187" y="72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2658;p47">
                    <a:extLst>
                      <a:ext uri="{FF2B5EF4-FFF2-40B4-BE49-F238E27FC236}">
                        <a16:creationId xmlns:a16="http://schemas.microsoft.com/office/drawing/2014/main" id="{579C4054-B3A3-1BD5-5A9C-58C07F824E26}"/>
                      </a:ext>
                    </a:extLst>
                  </p:cNvPr>
                  <p:cNvSpPr/>
                  <p:nvPr/>
                </p:nvSpPr>
                <p:spPr>
                  <a:xfrm>
                    <a:off x="6118759" y="3855781"/>
                    <a:ext cx="5705" cy="8016"/>
                  </a:xfrm>
                  <a:custGeom>
                    <a:avLst/>
                    <a:gdLst/>
                    <a:ahLst/>
                    <a:cxnLst/>
                    <a:rect l="l" t="t" r="r" b="b"/>
                    <a:pathLst>
                      <a:path w="5705" h="8016" extrusionOk="0">
                        <a:moveTo>
                          <a:pt x="5456" y="57"/>
                        </a:moveTo>
                        <a:cubicBezTo>
                          <a:pt x="4184" y="2096"/>
                          <a:pt x="3579" y="3085"/>
                          <a:pt x="2892" y="4033"/>
                        </a:cubicBezTo>
                        <a:cubicBezTo>
                          <a:pt x="2206" y="4982"/>
                          <a:pt x="1480" y="5890"/>
                          <a:pt x="27" y="7807"/>
                        </a:cubicBezTo>
                        <a:cubicBezTo>
                          <a:pt x="-14" y="7868"/>
                          <a:pt x="-14" y="7949"/>
                          <a:pt x="67" y="7989"/>
                        </a:cubicBezTo>
                        <a:cubicBezTo>
                          <a:pt x="127" y="8029"/>
                          <a:pt x="208" y="8029"/>
                          <a:pt x="249" y="7969"/>
                        </a:cubicBezTo>
                        <a:cubicBezTo>
                          <a:pt x="1702" y="6051"/>
                          <a:pt x="2428" y="5123"/>
                          <a:pt x="3114" y="4174"/>
                        </a:cubicBezTo>
                        <a:cubicBezTo>
                          <a:pt x="3801" y="3226"/>
                          <a:pt x="4426" y="2237"/>
                          <a:pt x="5698" y="199"/>
                        </a:cubicBezTo>
                        <a:cubicBezTo>
                          <a:pt x="5718" y="138"/>
                          <a:pt x="5698" y="57"/>
                          <a:pt x="5637" y="17"/>
                        </a:cubicBezTo>
                        <a:cubicBezTo>
                          <a:pt x="5577" y="-24"/>
                          <a:pt x="5496" y="17"/>
                          <a:pt x="545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2659;p47">
                    <a:extLst>
                      <a:ext uri="{FF2B5EF4-FFF2-40B4-BE49-F238E27FC236}">
                        <a16:creationId xmlns:a16="http://schemas.microsoft.com/office/drawing/2014/main" id="{3A04E0C1-2F9E-36B7-71AF-43F83F178C25}"/>
                      </a:ext>
                    </a:extLst>
                  </p:cNvPr>
                  <p:cNvSpPr/>
                  <p:nvPr/>
                </p:nvSpPr>
                <p:spPr>
                  <a:xfrm>
                    <a:off x="6101676" y="3851640"/>
                    <a:ext cx="7079" cy="10167"/>
                  </a:xfrm>
                  <a:custGeom>
                    <a:avLst/>
                    <a:gdLst/>
                    <a:ahLst/>
                    <a:cxnLst/>
                    <a:rect l="l" t="t" r="r" b="b"/>
                    <a:pathLst>
                      <a:path w="7079" h="10167" extrusionOk="0">
                        <a:moveTo>
                          <a:pt x="6837" y="81"/>
                        </a:moveTo>
                        <a:cubicBezTo>
                          <a:pt x="4778" y="3331"/>
                          <a:pt x="4072" y="4461"/>
                          <a:pt x="2901" y="6056"/>
                        </a:cubicBezTo>
                        <a:cubicBezTo>
                          <a:pt x="2215" y="7004"/>
                          <a:pt x="1387" y="8094"/>
                          <a:pt x="35" y="9870"/>
                        </a:cubicBezTo>
                        <a:cubicBezTo>
                          <a:pt x="-25" y="9951"/>
                          <a:pt x="-5" y="10072"/>
                          <a:pt x="75" y="10132"/>
                        </a:cubicBezTo>
                        <a:cubicBezTo>
                          <a:pt x="156" y="10193"/>
                          <a:pt x="277" y="10173"/>
                          <a:pt x="318" y="10092"/>
                        </a:cubicBezTo>
                        <a:cubicBezTo>
                          <a:pt x="2215" y="7710"/>
                          <a:pt x="3143" y="6560"/>
                          <a:pt x="3971" y="5329"/>
                        </a:cubicBezTo>
                        <a:cubicBezTo>
                          <a:pt x="4798" y="4118"/>
                          <a:pt x="5525" y="2826"/>
                          <a:pt x="7059" y="203"/>
                        </a:cubicBezTo>
                        <a:cubicBezTo>
                          <a:pt x="7099" y="142"/>
                          <a:pt x="7079" y="61"/>
                          <a:pt x="7018" y="21"/>
                        </a:cubicBezTo>
                        <a:cubicBezTo>
                          <a:pt x="6938" y="-19"/>
                          <a:pt x="6857" y="1"/>
                          <a:pt x="6837"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787" name="Google Shape;2660;p47">
              <a:extLst>
                <a:ext uri="{FF2B5EF4-FFF2-40B4-BE49-F238E27FC236}">
                  <a16:creationId xmlns:a16="http://schemas.microsoft.com/office/drawing/2014/main" id="{DE08E2F8-4DDA-2EF9-A777-5205D3C5E207}"/>
                </a:ext>
              </a:extLst>
            </p:cNvPr>
            <p:cNvSpPr/>
            <p:nvPr/>
          </p:nvSpPr>
          <p:spPr>
            <a:xfrm>
              <a:off x="6065416" y="3947261"/>
              <a:ext cx="36380" cy="18433"/>
            </a:xfrm>
            <a:custGeom>
              <a:avLst/>
              <a:gdLst/>
              <a:ahLst/>
              <a:cxnLst/>
              <a:rect l="l" t="t" r="r" b="b"/>
              <a:pathLst>
                <a:path w="36380" h="18433" extrusionOk="0">
                  <a:moveTo>
                    <a:pt x="68" y="15908"/>
                  </a:moveTo>
                  <a:cubicBezTo>
                    <a:pt x="189" y="16029"/>
                    <a:pt x="270" y="16130"/>
                    <a:pt x="431" y="16211"/>
                  </a:cubicBezTo>
                  <a:cubicBezTo>
                    <a:pt x="1602" y="16938"/>
                    <a:pt x="2934" y="17160"/>
                    <a:pt x="4185" y="17502"/>
                  </a:cubicBezTo>
                  <a:cubicBezTo>
                    <a:pt x="10482" y="19178"/>
                    <a:pt x="16355" y="18532"/>
                    <a:pt x="21481" y="16049"/>
                  </a:cubicBezTo>
                  <a:cubicBezTo>
                    <a:pt x="27435" y="13183"/>
                    <a:pt x="32461" y="7734"/>
                    <a:pt x="36356" y="307"/>
                  </a:cubicBezTo>
                  <a:cubicBezTo>
                    <a:pt x="36417" y="206"/>
                    <a:pt x="36356" y="65"/>
                    <a:pt x="36255" y="25"/>
                  </a:cubicBezTo>
                  <a:cubicBezTo>
                    <a:pt x="36134" y="-36"/>
                    <a:pt x="36013" y="25"/>
                    <a:pt x="35952" y="105"/>
                  </a:cubicBezTo>
                  <a:cubicBezTo>
                    <a:pt x="32017" y="7351"/>
                    <a:pt x="27011" y="12578"/>
                    <a:pt x="21158" y="15363"/>
                  </a:cubicBezTo>
                  <a:cubicBezTo>
                    <a:pt x="16153" y="17724"/>
                    <a:pt x="10542" y="18249"/>
                    <a:pt x="4387" y="16756"/>
                  </a:cubicBezTo>
                  <a:cubicBezTo>
                    <a:pt x="3156" y="16453"/>
                    <a:pt x="1985" y="15908"/>
                    <a:pt x="653" y="15666"/>
                  </a:cubicBezTo>
                  <a:cubicBezTo>
                    <a:pt x="492" y="15646"/>
                    <a:pt x="350" y="15666"/>
                    <a:pt x="189" y="15666"/>
                  </a:cubicBezTo>
                  <a:cubicBezTo>
                    <a:pt x="108" y="15646"/>
                    <a:pt x="48" y="15666"/>
                    <a:pt x="7" y="15747"/>
                  </a:cubicBezTo>
                  <a:cubicBezTo>
                    <a:pt x="-13" y="15807"/>
                    <a:pt x="7" y="15888"/>
                    <a:pt x="88" y="15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2661;p47">
              <a:extLst>
                <a:ext uri="{FF2B5EF4-FFF2-40B4-BE49-F238E27FC236}">
                  <a16:creationId xmlns:a16="http://schemas.microsoft.com/office/drawing/2014/main" id="{84E3A4DF-7DDF-9F22-40B2-DED62CF3919D}"/>
                </a:ext>
              </a:extLst>
            </p:cNvPr>
            <p:cNvSpPr/>
            <p:nvPr/>
          </p:nvSpPr>
          <p:spPr>
            <a:xfrm>
              <a:off x="6079773" y="3964339"/>
              <a:ext cx="4377" cy="49204"/>
            </a:xfrm>
            <a:custGeom>
              <a:avLst/>
              <a:gdLst/>
              <a:ahLst/>
              <a:cxnLst/>
              <a:rect l="l" t="t" r="r" b="b"/>
              <a:pathLst>
                <a:path w="4377" h="49204" extrusionOk="0">
                  <a:moveTo>
                    <a:pt x="3371" y="222"/>
                  </a:moveTo>
                  <a:cubicBezTo>
                    <a:pt x="3088" y="444"/>
                    <a:pt x="2987" y="363"/>
                    <a:pt x="2826" y="666"/>
                  </a:cubicBezTo>
                  <a:cubicBezTo>
                    <a:pt x="2745" y="807"/>
                    <a:pt x="2765" y="989"/>
                    <a:pt x="2745" y="1150"/>
                  </a:cubicBezTo>
                  <a:cubicBezTo>
                    <a:pt x="2402" y="4057"/>
                    <a:pt x="2240" y="7003"/>
                    <a:pt x="2018" y="9930"/>
                  </a:cubicBezTo>
                  <a:cubicBezTo>
                    <a:pt x="1493" y="17720"/>
                    <a:pt x="1151" y="25551"/>
                    <a:pt x="747" y="33362"/>
                  </a:cubicBezTo>
                  <a:cubicBezTo>
                    <a:pt x="484" y="38569"/>
                    <a:pt x="262" y="43776"/>
                    <a:pt x="0" y="48983"/>
                  </a:cubicBezTo>
                  <a:cubicBezTo>
                    <a:pt x="0" y="49084"/>
                    <a:pt x="81" y="49185"/>
                    <a:pt x="182" y="49205"/>
                  </a:cubicBezTo>
                  <a:cubicBezTo>
                    <a:pt x="283" y="49205"/>
                    <a:pt x="384" y="49124"/>
                    <a:pt x="384" y="49023"/>
                  </a:cubicBezTo>
                  <a:cubicBezTo>
                    <a:pt x="929" y="43836"/>
                    <a:pt x="1493" y="38649"/>
                    <a:pt x="1958" y="33442"/>
                  </a:cubicBezTo>
                  <a:cubicBezTo>
                    <a:pt x="2664" y="25652"/>
                    <a:pt x="3330" y="17861"/>
                    <a:pt x="3855" y="10051"/>
                  </a:cubicBezTo>
                  <a:cubicBezTo>
                    <a:pt x="4057" y="7124"/>
                    <a:pt x="4279" y="4198"/>
                    <a:pt x="4359" y="1272"/>
                  </a:cubicBezTo>
                  <a:cubicBezTo>
                    <a:pt x="4359" y="1110"/>
                    <a:pt x="4400" y="928"/>
                    <a:pt x="4359" y="787"/>
                  </a:cubicBezTo>
                  <a:cubicBezTo>
                    <a:pt x="4218" y="464"/>
                    <a:pt x="4117" y="525"/>
                    <a:pt x="3875" y="262"/>
                  </a:cubicBezTo>
                  <a:cubicBezTo>
                    <a:pt x="3875" y="121"/>
                    <a:pt x="3794" y="20"/>
                    <a:pt x="3653" y="0"/>
                  </a:cubicBezTo>
                  <a:cubicBezTo>
                    <a:pt x="3512" y="0"/>
                    <a:pt x="3391" y="81"/>
                    <a:pt x="3371" y="2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2662;p47">
              <a:extLst>
                <a:ext uri="{FF2B5EF4-FFF2-40B4-BE49-F238E27FC236}">
                  <a16:creationId xmlns:a16="http://schemas.microsoft.com/office/drawing/2014/main" id="{EA2259C3-F365-DBE5-75C2-5B366C9D6A38}"/>
                </a:ext>
              </a:extLst>
            </p:cNvPr>
            <p:cNvSpPr/>
            <p:nvPr/>
          </p:nvSpPr>
          <p:spPr>
            <a:xfrm>
              <a:off x="6067048" y="4010967"/>
              <a:ext cx="15044" cy="6442"/>
            </a:xfrm>
            <a:custGeom>
              <a:avLst/>
              <a:gdLst/>
              <a:ahLst/>
              <a:cxnLst/>
              <a:rect l="l" t="t" r="r" b="b"/>
              <a:pathLst>
                <a:path w="15044" h="6442" extrusionOk="0">
                  <a:moveTo>
                    <a:pt x="14178" y="176"/>
                  </a:moveTo>
                  <a:cubicBezTo>
                    <a:pt x="14057" y="75"/>
                    <a:pt x="14118" y="55"/>
                    <a:pt x="13956" y="14"/>
                  </a:cubicBezTo>
                  <a:cubicBezTo>
                    <a:pt x="13573" y="-67"/>
                    <a:pt x="13129" y="216"/>
                    <a:pt x="12665" y="378"/>
                  </a:cubicBezTo>
                  <a:cubicBezTo>
                    <a:pt x="8931" y="1609"/>
                    <a:pt x="3441" y="4212"/>
                    <a:pt x="373" y="5363"/>
                  </a:cubicBezTo>
                  <a:cubicBezTo>
                    <a:pt x="91" y="5464"/>
                    <a:pt x="-71" y="5766"/>
                    <a:pt x="30" y="6069"/>
                  </a:cubicBezTo>
                  <a:cubicBezTo>
                    <a:pt x="131" y="6352"/>
                    <a:pt x="454" y="6513"/>
                    <a:pt x="737" y="6412"/>
                  </a:cubicBezTo>
                  <a:cubicBezTo>
                    <a:pt x="3865" y="5443"/>
                    <a:pt x="9556" y="3445"/>
                    <a:pt x="13270" y="2174"/>
                  </a:cubicBezTo>
                  <a:cubicBezTo>
                    <a:pt x="13694" y="2012"/>
                    <a:pt x="14198" y="2012"/>
                    <a:pt x="14481" y="1730"/>
                  </a:cubicBezTo>
                  <a:cubicBezTo>
                    <a:pt x="14582" y="1629"/>
                    <a:pt x="14521" y="1629"/>
                    <a:pt x="14562" y="1488"/>
                  </a:cubicBezTo>
                  <a:cubicBezTo>
                    <a:pt x="14925" y="1387"/>
                    <a:pt x="15106" y="1003"/>
                    <a:pt x="15026" y="660"/>
                  </a:cubicBezTo>
                  <a:cubicBezTo>
                    <a:pt x="14925" y="297"/>
                    <a:pt x="14541" y="95"/>
                    <a:pt x="14198" y="1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2663;p47">
              <a:extLst>
                <a:ext uri="{FF2B5EF4-FFF2-40B4-BE49-F238E27FC236}">
                  <a16:creationId xmlns:a16="http://schemas.microsoft.com/office/drawing/2014/main" id="{4C1B1AED-740B-9AC4-C222-0680C733A68D}"/>
                </a:ext>
              </a:extLst>
            </p:cNvPr>
            <p:cNvSpPr/>
            <p:nvPr/>
          </p:nvSpPr>
          <p:spPr>
            <a:xfrm>
              <a:off x="6079664" y="4012661"/>
              <a:ext cx="16198" cy="9259"/>
            </a:xfrm>
            <a:custGeom>
              <a:avLst/>
              <a:gdLst/>
              <a:ahLst/>
              <a:cxnLst/>
              <a:rect l="l" t="t" r="r" b="b"/>
              <a:pathLst>
                <a:path w="16198" h="9259" extrusionOk="0">
                  <a:moveTo>
                    <a:pt x="68" y="258"/>
                  </a:moveTo>
                  <a:cubicBezTo>
                    <a:pt x="351" y="702"/>
                    <a:pt x="452" y="1045"/>
                    <a:pt x="795" y="1469"/>
                  </a:cubicBezTo>
                  <a:cubicBezTo>
                    <a:pt x="916" y="1610"/>
                    <a:pt x="1037" y="1711"/>
                    <a:pt x="1178" y="1832"/>
                  </a:cubicBezTo>
                  <a:cubicBezTo>
                    <a:pt x="3055" y="3225"/>
                    <a:pt x="5114" y="4395"/>
                    <a:pt x="7172" y="5566"/>
                  </a:cubicBezTo>
                  <a:cubicBezTo>
                    <a:pt x="9816" y="7059"/>
                    <a:pt x="12561" y="8291"/>
                    <a:pt x="15346" y="9219"/>
                  </a:cubicBezTo>
                  <a:cubicBezTo>
                    <a:pt x="15669" y="9340"/>
                    <a:pt x="16032" y="9179"/>
                    <a:pt x="16154" y="8856"/>
                  </a:cubicBezTo>
                  <a:cubicBezTo>
                    <a:pt x="16275" y="8533"/>
                    <a:pt x="16154" y="8169"/>
                    <a:pt x="15790" y="8028"/>
                  </a:cubicBezTo>
                  <a:cubicBezTo>
                    <a:pt x="12985" y="6777"/>
                    <a:pt x="10361" y="5021"/>
                    <a:pt x="7657" y="3366"/>
                  </a:cubicBezTo>
                  <a:cubicBezTo>
                    <a:pt x="5840" y="2256"/>
                    <a:pt x="4064" y="1065"/>
                    <a:pt x="2127" y="218"/>
                  </a:cubicBezTo>
                  <a:cubicBezTo>
                    <a:pt x="1965" y="137"/>
                    <a:pt x="1804" y="76"/>
                    <a:pt x="1602" y="36"/>
                  </a:cubicBezTo>
                  <a:cubicBezTo>
                    <a:pt x="1077" y="-45"/>
                    <a:pt x="734" y="36"/>
                    <a:pt x="189" y="36"/>
                  </a:cubicBezTo>
                  <a:cubicBezTo>
                    <a:pt x="108" y="-5"/>
                    <a:pt x="28" y="36"/>
                    <a:pt x="8" y="96"/>
                  </a:cubicBezTo>
                  <a:cubicBezTo>
                    <a:pt x="-13" y="157"/>
                    <a:pt x="8" y="238"/>
                    <a:pt x="68" y="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2664;p47">
              <a:extLst>
                <a:ext uri="{FF2B5EF4-FFF2-40B4-BE49-F238E27FC236}">
                  <a16:creationId xmlns:a16="http://schemas.microsoft.com/office/drawing/2014/main" id="{8F3B8C8A-A28C-61B9-CFB6-66B46C898C13}"/>
                </a:ext>
              </a:extLst>
            </p:cNvPr>
            <p:cNvSpPr/>
            <p:nvPr/>
          </p:nvSpPr>
          <p:spPr>
            <a:xfrm>
              <a:off x="6079685" y="4012182"/>
              <a:ext cx="20577" cy="4091"/>
            </a:xfrm>
            <a:custGeom>
              <a:avLst/>
              <a:gdLst/>
              <a:ahLst/>
              <a:cxnLst/>
              <a:rect l="l" t="t" r="r" b="b"/>
              <a:pathLst>
                <a:path w="20577" h="4091" extrusionOk="0">
                  <a:moveTo>
                    <a:pt x="108" y="494"/>
                  </a:moveTo>
                  <a:cubicBezTo>
                    <a:pt x="390" y="676"/>
                    <a:pt x="592" y="878"/>
                    <a:pt x="935" y="1039"/>
                  </a:cubicBezTo>
                  <a:cubicBezTo>
                    <a:pt x="1198" y="1181"/>
                    <a:pt x="1480" y="1261"/>
                    <a:pt x="1803" y="1342"/>
                  </a:cubicBezTo>
                  <a:cubicBezTo>
                    <a:pt x="2994" y="1685"/>
                    <a:pt x="4407" y="1887"/>
                    <a:pt x="5961" y="2190"/>
                  </a:cubicBezTo>
                  <a:cubicBezTo>
                    <a:pt x="8120" y="2594"/>
                    <a:pt x="10502" y="3017"/>
                    <a:pt x="12924" y="3340"/>
                  </a:cubicBezTo>
                  <a:cubicBezTo>
                    <a:pt x="15305" y="3663"/>
                    <a:pt x="17707" y="3865"/>
                    <a:pt x="19947" y="4087"/>
                  </a:cubicBezTo>
                  <a:cubicBezTo>
                    <a:pt x="20270" y="4127"/>
                    <a:pt x="20532" y="3905"/>
                    <a:pt x="20573" y="3603"/>
                  </a:cubicBezTo>
                  <a:cubicBezTo>
                    <a:pt x="20613" y="3300"/>
                    <a:pt x="20391" y="2997"/>
                    <a:pt x="20109" y="2957"/>
                  </a:cubicBezTo>
                  <a:cubicBezTo>
                    <a:pt x="17848" y="2553"/>
                    <a:pt x="15406" y="2028"/>
                    <a:pt x="12984" y="1625"/>
                  </a:cubicBezTo>
                  <a:cubicBezTo>
                    <a:pt x="8988" y="959"/>
                    <a:pt x="5093" y="252"/>
                    <a:pt x="2247" y="30"/>
                  </a:cubicBezTo>
                  <a:cubicBezTo>
                    <a:pt x="1864" y="-10"/>
                    <a:pt x="1541" y="-10"/>
                    <a:pt x="1218" y="30"/>
                  </a:cubicBezTo>
                  <a:cubicBezTo>
                    <a:pt x="814" y="71"/>
                    <a:pt x="512" y="172"/>
                    <a:pt x="168" y="252"/>
                  </a:cubicBezTo>
                  <a:cubicBezTo>
                    <a:pt x="88" y="252"/>
                    <a:pt x="27" y="293"/>
                    <a:pt x="7" y="353"/>
                  </a:cubicBezTo>
                  <a:cubicBezTo>
                    <a:pt x="-13" y="414"/>
                    <a:pt x="7" y="494"/>
                    <a:pt x="108"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2665;p47">
              <a:extLst>
                <a:ext uri="{FF2B5EF4-FFF2-40B4-BE49-F238E27FC236}">
                  <a16:creationId xmlns:a16="http://schemas.microsoft.com/office/drawing/2014/main" id="{DB548417-8183-5FF6-0ED3-18E9B56A657E}"/>
                </a:ext>
              </a:extLst>
            </p:cNvPr>
            <p:cNvSpPr/>
            <p:nvPr/>
          </p:nvSpPr>
          <p:spPr>
            <a:xfrm>
              <a:off x="6079955" y="4010354"/>
              <a:ext cx="20000" cy="1970"/>
            </a:xfrm>
            <a:custGeom>
              <a:avLst/>
              <a:gdLst/>
              <a:ahLst/>
              <a:cxnLst/>
              <a:rect l="l" t="t" r="r" b="b"/>
              <a:pathLst>
                <a:path w="20000" h="1970" extrusionOk="0">
                  <a:moveTo>
                    <a:pt x="141" y="1373"/>
                  </a:moveTo>
                  <a:cubicBezTo>
                    <a:pt x="666" y="1515"/>
                    <a:pt x="1130" y="1676"/>
                    <a:pt x="1695" y="1777"/>
                  </a:cubicBezTo>
                  <a:cubicBezTo>
                    <a:pt x="2462" y="1898"/>
                    <a:pt x="3209" y="1938"/>
                    <a:pt x="3996" y="1959"/>
                  </a:cubicBezTo>
                  <a:cubicBezTo>
                    <a:pt x="9122" y="2059"/>
                    <a:pt x="14208" y="1494"/>
                    <a:pt x="19335" y="1333"/>
                  </a:cubicBezTo>
                  <a:cubicBezTo>
                    <a:pt x="19698" y="1333"/>
                    <a:pt x="20001" y="1010"/>
                    <a:pt x="20001" y="647"/>
                  </a:cubicBezTo>
                  <a:cubicBezTo>
                    <a:pt x="20001" y="283"/>
                    <a:pt x="19678" y="-19"/>
                    <a:pt x="19315" y="1"/>
                  </a:cubicBezTo>
                  <a:cubicBezTo>
                    <a:pt x="14188" y="61"/>
                    <a:pt x="9062" y="-39"/>
                    <a:pt x="3956" y="364"/>
                  </a:cubicBezTo>
                  <a:cubicBezTo>
                    <a:pt x="3189" y="425"/>
                    <a:pt x="2422" y="506"/>
                    <a:pt x="1655" y="667"/>
                  </a:cubicBezTo>
                  <a:cubicBezTo>
                    <a:pt x="1110" y="788"/>
                    <a:pt x="666" y="970"/>
                    <a:pt x="141" y="1131"/>
                  </a:cubicBezTo>
                  <a:cubicBezTo>
                    <a:pt x="60" y="1131"/>
                    <a:pt x="0" y="1192"/>
                    <a:pt x="0" y="1272"/>
                  </a:cubicBezTo>
                  <a:cubicBezTo>
                    <a:pt x="0" y="1353"/>
                    <a:pt x="60" y="1414"/>
                    <a:pt x="141" y="1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2666;p47">
              <a:extLst>
                <a:ext uri="{FF2B5EF4-FFF2-40B4-BE49-F238E27FC236}">
                  <a16:creationId xmlns:a16="http://schemas.microsoft.com/office/drawing/2014/main" id="{C50725FC-EE23-97ED-13F4-5008E190545A}"/>
                </a:ext>
              </a:extLst>
            </p:cNvPr>
            <p:cNvSpPr/>
            <p:nvPr/>
          </p:nvSpPr>
          <p:spPr>
            <a:xfrm>
              <a:off x="6165679" y="3864832"/>
              <a:ext cx="5092" cy="14579"/>
            </a:xfrm>
            <a:custGeom>
              <a:avLst/>
              <a:gdLst/>
              <a:ahLst/>
              <a:cxnLst/>
              <a:rect l="l" t="t" r="r" b="b"/>
              <a:pathLst>
                <a:path w="5092" h="14579" extrusionOk="0">
                  <a:moveTo>
                    <a:pt x="4834" y="108"/>
                  </a:moveTo>
                  <a:cubicBezTo>
                    <a:pt x="4289" y="1541"/>
                    <a:pt x="3663" y="2873"/>
                    <a:pt x="3179" y="4266"/>
                  </a:cubicBezTo>
                  <a:cubicBezTo>
                    <a:pt x="2029" y="7536"/>
                    <a:pt x="1161" y="10765"/>
                    <a:pt x="10" y="14175"/>
                  </a:cubicBezTo>
                  <a:cubicBezTo>
                    <a:pt x="-30" y="14337"/>
                    <a:pt x="51" y="14519"/>
                    <a:pt x="192" y="14559"/>
                  </a:cubicBezTo>
                  <a:cubicBezTo>
                    <a:pt x="374" y="14619"/>
                    <a:pt x="535" y="14539"/>
                    <a:pt x="596" y="14377"/>
                  </a:cubicBezTo>
                  <a:cubicBezTo>
                    <a:pt x="1847" y="11007"/>
                    <a:pt x="3139" y="7899"/>
                    <a:pt x="4087" y="4548"/>
                  </a:cubicBezTo>
                  <a:cubicBezTo>
                    <a:pt x="4491" y="3136"/>
                    <a:pt x="4753" y="1683"/>
                    <a:pt x="5076" y="169"/>
                  </a:cubicBezTo>
                  <a:cubicBezTo>
                    <a:pt x="5117" y="88"/>
                    <a:pt x="5076" y="27"/>
                    <a:pt x="4995" y="7"/>
                  </a:cubicBezTo>
                  <a:cubicBezTo>
                    <a:pt x="4915" y="-13"/>
                    <a:pt x="4834" y="7"/>
                    <a:pt x="4814"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2667;p47">
              <a:extLst>
                <a:ext uri="{FF2B5EF4-FFF2-40B4-BE49-F238E27FC236}">
                  <a16:creationId xmlns:a16="http://schemas.microsoft.com/office/drawing/2014/main" id="{7106B916-DF7B-E8FD-4EF6-1E04AD1AC958}"/>
                </a:ext>
              </a:extLst>
            </p:cNvPr>
            <p:cNvSpPr/>
            <p:nvPr/>
          </p:nvSpPr>
          <p:spPr>
            <a:xfrm>
              <a:off x="6177145" y="3871271"/>
              <a:ext cx="3600" cy="9339"/>
            </a:xfrm>
            <a:custGeom>
              <a:avLst/>
              <a:gdLst/>
              <a:ahLst/>
              <a:cxnLst/>
              <a:rect l="l" t="t" r="r" b="b"/>
              <a:pathLst>
                <a:path w="3600" h="9339" extrusionOk="0">
                  <a:moveTo>
                    <a:pt x="3358" y="68"/>
                  </a:moveTo>
                  <a:cubicBezTo>
                    <a:pt x="2632" y="1682"/>
                    <a:pt x="2127" y="2631"/>
                    <a:pt x="1784" y="3499"/>
                  </a:cubicBezTo>
                  <a:cubicBezTo>
                    <a:pt x="1219" y="4972"/>
                    <a:pt x="997" y="5981"/>
                    <a:pt x="28" y="8827"/>
                  </a:cubicBezTo>
                  <a:cubicBezTo>
                    <a:pt x="-52" y="9029"/>
                    <a:pt x="48" y="9231"/>
                    <a:pt x="230" y="9311"/>
                  </a:cubicBezTo>
                  <a:cubicBezTo>
                    <a:pt x="412" y="9392"/>
                    <a:pt x="634" y="9291"/>
                    <a:pt x="694" y="9089"/>
                  </a:cubicBezTo>
                  <a:cubicBezTo>
                    <a:pt x="1845" y="6304"/>
                    <a:pt x="2329" y="5356"/>
                    <a:pt x="2773" y="3842"/>
                  </a:cubicBezTo>
                  <a:cubicBezTo>
                    <a:pt x="3035" y="2954"/>
                    <a:pt x="3197" y="1884"/>
                    <a:pt x="3600" y="169"/>
                  </a:cubicBezTo>
                  <a:cubicBezTo>
                    <a:pt x="3600" y="88"/>
                    <a:pt x="3600" y="27"/>
                    <a:pt x="3499" y="7"/>
                  </a:cubicBezTo>
                  <a:cubicBezTo>
                    <a:pt x="3419" y="-13"/>
                    <a:pt x="3358" y="7"/>
                    <a:pt x="3318"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2668;p47">
              <a:extLst>
                <a:ext uri="{FF2B5EF4-FFF2-40B4-BE49-F238E27FC236}">
                  <a16:creationId xmlns:a16="http://schemas.microsoft.com/office/drawing/2014/main" id="{17E24553-DE8A-CBA4-924D-6C560F1B2612}"/>
                </a:ext>
              </a:extLst>
            </p:cNvPr>
            <p:cNvSpPr/>
            <p:nvPr/>
          </p:nvSpPr>
          <p:spPr>
            <a:xfrm>
              <a:off x="6190442" y="3884179"/>
              <a:ext cx="1924" cy="3974"/>
            </a:xfrm>
            <a:custGeom>
              <a:avLst/>
              <a:gdLst/>
              <a:ahLst/>
              <a:cxnLst/>
              <a:rect l="l" t="t" r="r" b="b"/>
              <a:pathLst>
                <a:path w="1924" h="3974" extrusionOk="0">
                  <a:moveTo>
                    <a:pt x="1646" y="57"/>
                  </a:moveTo>
                  <a:cubicBezTo>
                    <a:pt x="1465" y="279"/>
                    <a:pt x="1283" y="440"/>
                    <a:pt x="1162" y="682"/>
                  </a:cubicBezTo>
                  <a:cubicBezTo>
                    <a:pt x="637" y="1570"/>
                    <a:pt x="395" y="2579"/>
                    <a:pt x="32" y="3548"/>
                  </a:cubicBezTo>
                  <a:cubicBezTo>
                    <a:pt x="-49" y="3710"/>
                    <a:pt x="32" y="3871"/>
                    <a:pt x="193" y="3952"/>
                  </a:cubicBezTo>
                  <a:cubicBezTo>
                    <a:pt x="334" y="4012"/>
                    <a:pt x="516" y="3952"/>
                    <a:pt x="576" y="3790"/>
                  </a:cubicBezTo>
                  <a:cubicBezTo>
                    <a:pt x="1000" y="2862"/>
                    <a:pt x="1545" y="1974"/>
                    <a:pt x="1808" y="985"/>
                  </a:cubicBezTo>
                  <a:cubicBezTo>
                    <a:pt x="1888" y="723"/>
                    <a:pt x="1888" y="480"/>
                    <a:pt x="1909" y="198"/>
                  </a:cubicBezTo>
                  <a:cubicBezTo>
                    <a:pt x="1949" y="137"/>
                    <a:pt x="1909" y="57"/>
                    <a:pt x="1848" y="16"/>
                  </a:cubicBezTo>
                  <a:cubicBezTo>
                    <a:pt x="1767" y="-24"/>
                    <a:pt x="1687" y="16"/>
                    <a:pt x="1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2669;p47">
              <a:extLst>
                <a:ext uri="{FF2B5EF4-FFF2-40B4-BE49-F238E27FC236}">
                  <a16:creationId xmlns:a16="http://schemas.microsoft.com/office/drawing/2014/main" id="{3BA40B98-6E98-37A2-875A-721F31C114BF}"/>
                </a:ext>
              </a:extLst>
            </p:cNvPr>
            <p:cNvSpPr/>
            <p:nvPr/>
          </p:nvSpPr>
          <p:spPr>
            <a:xfrm>
              <a:off x="6173579" y="3895400"/>
              <a:ext cx="5926" cy="10210"/>
            </a:xfrm>
            <a:custGeom>
              <a:avLst/>
              <a:gdLst/>
              <a:ahLst/>
              <a:cxnLst/>
              <a:rect l="l" t="t" r="r" b="b"/>
              <a:pathLst>
                <a:path w="5926" h="10210" extrusionOk="0">
                  <a:moveTo>
                    <a:pt x="5673" y="77"/>
                  </a:moveTo>
                  <a:cubicBezTo>
                    <a:pt x="5269" y="723"/>
                    <a:pt x="4825" y="1328"/>
                    <a:pt x="4462" y="1974"/>
                  </a:cubicBezTo>
                  <a:cubicBezTo>
                    <a:pt x="2948" y="4578"/>
                    <a:pt x="1677" y="7222"/>
                    <a:pt x="42" y="9785"/>
                  </a:cubicBezTo>
                  <a:cubicBezTo>
                    <a:pt x="-39" y="9926"/>
                    <a:pt x="2" y="10087"/>
                    <a:pt x="123" y="10168"/>
                  </a:cubicBezTo>
                  <a:cubicBezTo>
                    <a:pt x="244" y="10249"/>
                    <a:pt x="446" y="10209"/>
                    <a:pt x="526" y="10087"/>
                  </a:cubicBezTo>
                  <a:cubicBezTo>
                    <a:pt x="1778" y="8170"/>
                    <a:pt x="2908" y="6253"/>
                    <a:pt x="3998" y="4275"/>
                  </a:cubicBezTo>
                  <a:cubicBezTo>
                    <a:pt x="4442" y="3488"/>
                    <a:pt x="4886" y="2721"/>
                    <a:pt x="5269" y="1893"/>
                  </a:cubicBezTo>
                  <a:cubicBezTo>
                    <a:pt x="5532" y="1348"/>
                    <a:pt x="5713" y="783"/>
                    <a:pt x="5915" y="198"/>
                  </a:cubicBezTo>
                  <a:cubicBezTo>
                    <a:pt x="5935" y="137"/>
                    <a:pt x="5935" y="57"/>
                    <a:pt x="5854" y="16"/>
                  </a:cubicBezTo>
                  <a:cubicBezTo>
                    <a:pt x="5774" y="-24"/>
                    <a:pt x="5713" y="16"/>
                    <a:pt x="5673"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2670;p47">
              <a:extLst>
                <a:ext uri="{FF2B5EF4-FFF2-40B4-BE49-F238E27FC236}">
                  <a16:creationId xmlns:a16="http://schemas.microsoft.com/office/drawing/2014/main" id="{C1F08AE0-7C5B-60A3-BF70-5D72A78ED84C}"/>
                </a:ext>
              </a:extLst>
            </p:cNvPr>
            <p:cNvSpPr/>
            <p:nvPr/>
          </p:nvSpPr>
          <p:spPr>
            <a:xfrm>
              <a:off x="6158914" y="3895824"/>
              <a:ext cx="5915" cy="9516"/>
            </a:xfrm>
            <a:custGeom>
              <a:avLst/>
              <a:gdLst/>
              <a:ahLst/>
              <a:cxnLst/>
              <a:rect l="l" t="t" r="r" b="b"/>
              <a:pathLst>
                <a:path w="5915" h="9516" extrusionOk="0">
                  <a:moveTo>
                    <a:pt x="5625" y="56"/>
                  </a:moveTo>
                  <a:lnTo>
                    <a:pt x="55" y="8977"/>
                  </a:lnTo>
                  <a:cubicBezTo>
                    <a:pt x="-46" y="9139"/>
                    <a:pt x="-5" y="9341"/>
                    <a:pt x="156" y="9462"/>
                  </a:cubicBezTo>
                  <a:cubicBezTo>
                    <a:pt x="317" y="9563"/>
                    <a:pt x="519" y="9522"/>
                    <a:pt x="640" y="9361"/>
                  </a:cubicBezTo>
                  <a:cubicBezTo>
                    <a:pt x="1871" y="7585"/>
                    <a:pt x="3123" y="5889"/>
                    <a:pt x="4132" y="4053"/>
                  </a:cubicBezTo>
                  <a:cubicBezTo>
                    <a:pt x="4818" y="2821"/>
                    <a:pt x="5343" y="1530"/>
                    <a:pt x="5908" y="198"/>
                  </a:cubicBezTo>
                  <a:cubicBezTo>
                    <a:pt x="5928" y="137"/>
                    <a:pt x="5908" y="56"/>
                    <a:pt x="5847" y="16"/>
                  </a:cubicBezTo>
                  <a:cubicBezTo>
                    <a:pt x="5767" y="-24"/>
                    <a:pt x="5706" y="16"/>
                    <a:pt x="566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2671;p47">
              <a:extLst>
                <a:ext uri="{FF2B5EF4-FFF2-40B4-BE49-F238E27FC236}">
                  <a16:creationId xmlns:a16="http://schemas.microsoft.com/office/drawing/2014/main" id="{09F06FDC-A53A-BC17-35F8-0A5FAD9E577A}"/>
                </a:ext>
              </a:extLst>
            </p:cNvPr>
            <p:cNvSpPr/>
            <p:nvPr/>
          </p:nvSpPr>
          <p:spPr>
            <a:xfrm>
              <a:off x="6183347" y="3909063"/>
              <a:ext cx="6783" cy="11441"/>
            </a:xfrm>
            <a:custGeom>
              <a:avLst/>
              <a:gdLst/>
              <a:ahLst/>
              <a:cxnLst/>
              <a:rect l="l" t="t" r="r" b="b"/>
              <a:pathLst>
                <a:path w="6783" h="11441" extrusionOk="0">
                  <a:moveTo>
                    <a:pt x="6562" y="77"/>
                  </a:moveTo>
                  <a:lnTo>
                    <a:pt x="43" y="11036"/>
                  </a:lnTo>
                  <a:cubicBezTo>
                    <a:pt x="-38" y="11157"/>
                    <a:pt x="3" y="11318"/>
                    <a:pt x="103" y="11399"/>
                  </a:cubicBezTo>
                  <a:cubicBezTo>
                    <a:pt x="225" y="11480"/>
                    <a:pt x="406" y="11440"/>
                    <a:pt x="467" y="11318"/>
                  </a:cubicBezTo>
                  <a:cubicBezTo>
                    <a:pt x="1657" y="9522"/>
                    <a:pt x="2788" y="7726"/>
                    <a:pt x="3817" y="5869"/>
                  </a:cubicBezTo>
                  <a:cubicBezTo>
                    <a:pt x="4846" y="4012"/>
                    <a:pt x="5795" y="2115"/>
                    <a:pt x="6764" y="198"/>
                  </a:cubicBezTo>
                  <a:cubicBezTo>
                    <a:pt x="6804" y="137"/>
                    <a:pt x="6784" y="57"/>
                    <a:pt x="6703" y="16"/>
                  </a:cubicBezTo>
                  <a:cubicBezTo>
                    <a:pt x="6642" y="-24"/>
                    <a:pt x="6562" y="16"/>
                    <a:pt x="6542"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2672;p47">
              <a:extLst>
                <a:ext uri="{FF2B5EF4-FFF2-40B4-BE49-F238E27FC236}">
                  <a16:creationId xmlns:a16="http://schemas.microsoft.com/office/drawing/2014/main" id="{C25579AE-3116-42D1-6E61-978C057581B3}"/>
                </a:ext>
              </a:extLst>
            </p:cNvPr>
            <p:cNvSpPr/>
            <p:nvPr/>
          </p:nvSpPr>
          <p:spPr>
            <a:xfrm>
              <a:off x="6201389" y="3884977"/>
              <a:ext cx="2788" cy="7354"/>
            </a:xfrm>
            <a:custGeom>
              <a:avLst/>
              <a:gdLst/>
              <a:ahLst/>
              <a:cxnLst/>
              <a:rect l="l" t="t" r="r" b="b"/>
              <a:pathLst>
                <a:path w="2788" h="7354" extrusionOk="0">
                  <a:moveTo>
                    <a:pt x="2485" y="106"/>
                  </a:moveTo>
                  <a:lnTo>
                    <a:pt x="23" y="6968"/>
                  </a:lnTo>
                  <a:cubicBezTo>
                    <a:pt x="-38" y="7109"/>
                    <a:pt x="23" y="7291"/>
                    <a:pt x="185" y="7331"/>
                  </a:cubicBezTo>
                  <a:cubicBezTo>
                    <a:pt x="346" y="7392"/>
                    <a:pt x="487" y="7331"/>
                    <a:pt x="548" y="7170"/>
                  </a:cubicBezTo>
                  <a:cubicBezTo>
                    <a:pt x="1254" y="5434"/>
                    <a:pt x="1638" y="4607"/>
                    <a:pt x="1920" y="3759"/>
                  </a:cubicBezTo>
                  <a:cubicBezTo>
                    <a:pt x="2203" y="2891"/>
                    <a:pt x="2384" y="2003"/>
                    <a:pt x="2788" y="187"/>
                  </a:cubicBezTo>
                  <a:cubicBezTo>
                    <a:pt x="2788" y="106"/>
                    <a:pt x="2748" y="25"/>
                    <a:pt x="2667" y="5"/>
                  </a:cubicBezTo>
                  <a:cubicBezTo>
                    <a:pt x="2586" y="-15"/>
                    <a:pt x="2505" y="25"/>
                    <a:pt x="2465" y="1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2673;p47">
              <a:extLst>
                <a:ext uri="{FF2B5EF4-FFF2-40B4-BE49-F238E27FC236}">
                  <a16:creationId xmlns:a16="http://schemas.microsoft.com/office/drawing/2014/main" id="{7CF8F66E-2208-3E90-629A-15AB3C98A248}"/>
                </a:ext>
              </a:extLst>
            </p:cNvPr>
            <p:cNvSpPr/>
            <p:nvPr/>
          </p:nvSpPr>
          <p:spPr>
            <a:xfrm>
              <a:off x="6150124" y="3883553"/>
              <a:ext cx="2555" cy="5674"/>
            </a:xfrm>
            <a:custGeom>
              <a:avLst/>
              <a:gdLst/>
              <a:ahLst/>
              <a:cxnLst/>
              <a:rect l="l" t="t" r="r" b="b"/>
              <a:pathLst>
                <a:path w="2555" h="5674" extrusionOk="0">
                  <a:moveTo>
                    <a:pt x="2306" y="97"/>
                  </a:moveTo>
                  <a:cubicBezTo>
                    <a:pt x="1882" y="702"/>
                    <a:pt x="1539" y="1086"/>
                    <a:pt x="1317" y="1469"/>
                  </a:cubicBezTo>
                  <a:cubicBezTo>
                    <a:pt x="792" y="2478"/>
                    <a:pt x="772" y="3044"/>
                    <a:pt x="25" y="5082"/>
                  </a:cubicBezTo>
                  <a:cubicBezTo>
                    <a:pt x="-56" y="5304"/>
                    <a:pt x="65" y="5566"/>
                    <a:pt x="287" y="5647"/>
                  </a:cubicBezTo>
                  <a:cubicBezTo>
                    <a:pt x="509" y="5728"/>
                    <a:pt x="772" y="5627"/>
                    <a:pt x="853" y="5385"/>
                  </a:cubicBezTo>
                  <a:cubicBezTo>
                    <a:pt x="1761" y="3064"/>
                    <a:pt x="2043" y="2822"/>
                    <a:pt x="2447" y="1328"/>
                  </a:cubicBezTo>
                  <a:cubicBezTo>
                    <a:pt x="2508" y="1005"/>
                    <a:pt x="2508" y="662"/>
                    <a:pt x="2548" y="198"/>
                  </a:cubicBezTo>
                  <a:cubicBezTo>
                    <a:pt x="2568" y="137"/>
                    <a:pt x="2548" y="57"/>
                    <a:pt x="2487" y="16"/>
                  </a:cubicBezTo>
                  <a:cubicBezTo>
                    <a:pt x="2407" y="-24"/>
                    <a:pt x="2326" y="16"/>
                    <a:pt x="2306" y="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2674;p47">
              <a:extLst>
                <a:ext uri="{FF2B5EF4-FFF2-40B4-BE49-F238E27FC236}">
                  <a16:creationId xmlns:a16="http://schemas.microsoft.com/office/drawing/2014/main" id="{8CD4E9B3-4780-20DB-9C6A-3C21742F41DD}"/>
                </a:ext>
              </a:extLst>
            </p:cNvPr>
            <p:cNvSpPr/>
            <p:nvPr/>
          </p:nvSpPr>
          <p:spPr>
            <a:xfrm>
              <a:off x="6140218" y="3919493"/>
              <a:ext cx="4465" cy="6723"/>
            </a:xfrm>
            <a:custGeom>
              <a:avLst/>
              <a:gdLst/>
              <a:ahLst/>
              <a:cxnLst/>
              <a:rect l="l" t="t" r="r" b="b"/>
              <a:pathLst>
                <a:path w="4465" h="6723" extrusionOk="0">
                  <a:moveTo>
                    <a:pt x="4240" y="61"/>
                  </a:moveTo>
                  <a:lnTo>
                    <a:pt x="42" y="6298"/>
                  </a:lnTo>
                  <a:cubicBezTo>
                    <a:pt x="-39" y="6419"/>
                    <a:pt x="2" y="6601"/>
                    <a:pt x="123" y="6681"/>
                  </a:cubicBezTo>
                  <a:cubicBezTo>
                    <a:pt x="244" y="6762"/>
                    <a:pt x="446" y="6721"/>
                    <a:pt x="526" y="6601"/>
                  </a:cubicBezTo>
                  <a:lnTo>
                    <a:pt x="4462" y="203"/>
                  </a:lnTo>
                  <a:cubicBezTo>
                    <a:pt x="4462" y="203"/>
                    <a:pt x="4482" y="61"/>
                    <a:pt x="4421" y="21"/>
                  </a:cubicBezTo>
                  <a:cubicBezTo>
                    <a:pt x="4361" y="-19"/>
                    <a:pt x="4280" y="1"/>
                    <a:pt x="4240" y="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2675;p47">
              <a:extLst>
                <a:ext uri="{FF2B5EF4-FFF2-40B4-BE49-F238E27FC236}">
                  <a16:creationId xmlns:a16="http://schemas.microsoft.com/office/drawing/2014/main" id="{B64BF131-F6CD-F447-332B-88DEB6839CAC}"/>
                </a:ext>
              </a:extLst>
            </p:cNvPr>
            <p:cNvSpPr/>
            <p:nvPr/>
          </p:nvSpPr>
          <p:spPr>
            <a:xfrm>
              <a:off x="6157292" y="3926313"/>
              <a:ext cx="6250" cy="8803"/>
            </a:xfrm>
            <a:custGeom>
              <a:avLst/>
              <a:gdLst/>
              <a:ahLst/>
              <a:cxnLst/>
              <a:rect l="l" t="t" r="r" b="b"/>
              <a:pathLst>
                <a:path w="6250" h="8803" extrusionOk="0">
                  <a:moveTo>
                    <a:pt x="5814" y="103"/>
                  </a:moveTo>
                  <a:lnTo>
                    <a:pt x="62" y="8257"/>
                  </a:lnTo>
                  <a:cubicBezTo>
                    <a:pt x="-39" y="8419"/>
                    <a:pt x="-19" y="8621"/>
                    <a:pt x="142" y="8742"/>
                  </a:cubicBezTo>
                  <a:cubicBezTo>
                    <a:pt x="304" y="8843"/>
                    <a:pt x="506" y="8822"/>
                    <a:pt x="627" y="8661"/>
                  </a:cubicBezTo>
                  <a:cubicBezTo>
                    <a:pt x="2120" y="6602"/>
                    <a:pt x="2867" y="5613"/>
                    <a:pt x="3533" y="4604"/>
                  </a:cubicBezTo>
                  <a:cubicBezTo>
                    <a:pt x="4219" y="3575"/>
                    <a:pt x="4865" y="2525"/>
                    <a:pt x="6217" y="386"/>
                  </a:cubicBezTo>
                  <a:cubicBezTo>
                    <a:pt x="6278" y="265"/>
                    <a:pt x="6258" y="124"/>
                    <a:pt x="6137" y="43"/>
                  </a:cubicBezTo>
                  <a:cubicBezTo>
                    <a:pt x="6036" y="-38"/>
                    <a:pt x="5874" y="3"/>
                    <a:pt x="5814" y="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2676;p47">
              <a:extLst>
                <a:ext uri="{FF2B5EF4-FFF2-40B4-BE49-F238E27FC236}">
                  <a16:creationId xmlns:a16="http://schemas.microsoft.com/office/drawing/2014/main" id="{8CBAB2AB-623E-FBD1-9B5F-BDCC38F1D881}"/>
                </a:ext>
              </a:extLst>
            </p:cNvPr>
            <p:cNvSpPr/>
            <p:nvPr/>
          </p:nvSpPr>
          <p:spPr>
            <a:xfrm>
              <a:off x="6162243" y="3939141"/>
              <a:ext cx="8946" cy="9738"/>
            </a:xfrm>
            <a:custGeom>
              <a:avLst/>
              <a:gdLst/>
              <a:ahLst/>
              <a:cxnLst/>
              <a:rect l="l" t="t" r="r" b="b"/>
              <a:pathLst>
                <a:path w="8946" h="9738" extrusionOk="0">
                  <a:moveTo>
                    <a:pt x="8735" y="51"/>
                  </a:moveTo>
                  <a:lnTo>
                    <a:pt x="36" y="9395"/>
                  </a:lnTo>
                  <a:cubicBezTo>
                    <a:pt x="36" y="9395"/>
                    <a:pt x="-45" y="9597"/>
                    <a:pt x="36" y="9678"/>
                  </a:cubicBezTo>
                  <a:cubicBezTo>
                    <a:pt x="96" y="9758"/>
                    <a:pt x="238" y="9758"/>
                    <a:pt x="318" y="9678"/>
                  </a:cubicBezTo>
                  <a:cubicBezTo>
                    <a:pt x="1872" y="8184"/>
                    <a:pt x="3366" y="6670"/>
                    <a:pt x="4799" y="5096"/>
                  </a:cubicBezTo>
                  <a:cubicBezTo>
                    <a:pt x="6212" y="3522"/>
                    <a:pt x="7564" y="1867"/>
                    <a:pt x="8916" y="212"/>
                  </a:cubicBezTo>
                  <a:cubicBezTo>
                    <a:pt x="8957" y="151"/>
                    <a:pt x="8957" y="71"/>
                    <a:pt x="8916" y="30"/>
                  </a:cubicBezTo>
                  <a:cubicBezTo>
                    <a:pt x="8856" y="-10"/>
                    <a:pt x="8775" y="-10"/>
                    <a:pt x="8735" y="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2677;p47">
              <a:extLst>
                <a:ext uri="{FF2B5EF4-FFF2-40B4-BE49-F238E27FC236}">
                  <a16:creationId xmlns:a16="http://schemas.microsoft.com/office/drawing/2014/main" id="{8F0EC96A-B96A-3C7B-BCE3-4371D6D55C7A}"/>
                </a:ext>
              </a:extLst>
            </p:cNvPr>
            <p:cNvSpPr/>
            <p:nvPr/>
          </p:nvSpPr>
          <p:spPr>
            <a:xfrm>
              <a:off x="6137410" y="3953960"/>
              <a:ext cx="10630" cy="8657"/>
            </a:xfrm>
            <a:custGeom>
              <a:avLst/>
              <a:gdLst/>
              <a:ahLst/>
              <a:cxnLst/>
              <a:rect l="l" t="t" r="r" b="b"/>
              <a:pathLst>
                <a:path w="10630" h="8657" extrusionOk="0">
                  <a:moveTo>
                    <a:pt x="10398" y="5"/>
                  </a:moveTo>
                  <a:lnTo>
                    <a:pt x="105" y="8219"/>
                  </a:lnTo>
                  <a:cubicBezTo>
                    <a:pt x="-16" y="8300"/>
                    <a:pt x="-36" y="8441"/>
                    <a:pt x="65" y="8562"/>
                  </a:cubicBezTo>
                  <a:cubicBezTo>
                    <a:pt x="145" y="8663"/>
                    <a:pt x="287" y="8684"/>
                    <a:pt x="408" y="8623"/>
                  </a:cubicBezTo>
                  <a:cubicBezTo>
                    <a:pt x="2971" y="6807"/>
                    <a:pt x="5393" y="4990"/>
                    <a:pt x="7754" y="2992"/>
                  </a:cubicBezTo>
                  <a:cubicBezTo>
                    <a:pt x="8360" y="2487"/>
                    <a:pt x="8985" y="1983"/>
                    <a:pt x="9550" y="1418"/>
                  </a:cubicBezTo>
                  <a:cubicBezTo>
                    <a:pt x="9934" y="1034"/>
                    <a:pt x="10257" y="631"/>
                    <a:pt x="10600" y="227"/>
                  </a:cubicBezTo>
                  <a:cubicBezTo>
                    <a:pt x="10640" y="166"/>
                    <a:pt x="10640" y="86"/>
                    <a:pt x="10600" y="45"/>
                  </a:cubicBezTo>
                  <a:cubicBezTo>
                    <a:pt x="10539" y="-15"/>
                    <a:pt x="10438" y="-15"/>
                    <a:pt x="10398"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2678;p47">
              <a:extLst>
                <a:ext uri="{FF2B5EF4-FFF2-40B4-BE49-F238E27FC236}">
                  <a16:creationId xmlns:a16="http://schemas.microsoft.com/office/drawing/2014/main" id="{366E1630-3669-97CE-F5A6-6789F389EFA3}"/>
                </a:ext>
              </a:extLst>
            </p:cNvPr>
            <p:cNvSpPr/>
            <p:nvPr/>
          </p:nvSpPr>
          <p:spPr>
            <a:xfrm>
              <a:off x="6134176" y="3944250"/>
              <a:ext cx="7072" cy="6619"/>
            </a:xfrm>
            <a:custGeom>
              <a:avLst/>
              <a:gdLst/>
              <a:ahLst/>
              <a:cxnLst/>
              <a:rect l="l" t="t" r="r" b="b"/>
              <a:pathLst>
                <a:path w="7072" h="6619" extrusionOk="0">
                  <a:moveTo>
                    <a:pt x="6649" y="88"/>
                  </a:moveTo>
                  <a:cubicBezTo>
                    <a:pt x="6366" y="270"/>
                    <a:pt x="6104" y="391"/>
                    <a:pt x="5882" y="573"/>
                  </a:cubicBezTo>
                  <a:cubicBezTo>
                    <a:pt x="3096" y="2853"/>
                    <a:pt x="3278" y="3277"/>
                    <a:pt x="150" y="5881"/>
                  </a:cubicBezTo>
                  <a:cubicBezTo>
                    <a:pt x="-32" y="6022"/>
                    <a:pt x="-52" y="6285"/>
                    <a:pt x="109" y="6466"/>
                  </a:cubicBezTo>
                  <a:cubicBezTo>
                    <a:pt x="251" y="6648"/>
                    <a:pt x="513" y="6668"/>
                    <a:pt x="675" y="6527"/>
                  </a:cubicBezTo>
                  <a:cubicBezTo>
                    <a:pt x="2874" y="4751"/>
                    <a:pt x="3662" y="4145"/>
                    <a:pt x="4731" y="3096"/>
                  </a:cubicBezTo>
                  <a:cubicBezTo>
                    <a:pt x="5256" y="2591"/>
                    <a:pt x="5983" y="2086"/>
                    <a:pt x="6669" y="1057"/>
                  </a:cubicBezTo>
                  <a:cubicBezTo>
                    <a:pt x="6810" y="855"/>
                    <a:pt x="6870" y="633"/>
                    <a:pt x="7012" y="391"/>
                  </a:cubicBezTo>
                  <a:cubicBezTo>
                    <a:pt x="7093" y="290"/>
                    <a:pt x="7093" y="149"/>
                    <a:pt x="7012" y="68"/>
                  </a:cubicBezTo>
                  <a:cubicBezTo>
                    <a:pt x="6911" y="-33"/>
                    <a:pt x="6770" y="-12"/>
                    <a:pt x="6669" y="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2679;p47">
              <a:extLst>
                <a:ext uri="{FF2B5EF4-FFF2-40B4-BE49-F238E27FC236}">
                  <a16:creationId xmlns:a16="http://schemas.microsoft.com/office/drawing/2014/main" id="{C54A4FFC-6E8C-4AED-9DF1-87C1E33BE93A}"/>
                </a:ext>
              </a:extLst>
            </p:cNvPr>
            <p:cNvSpPr/>
            <p:nvPr/>
          </p:nvSpPr>
          <p:spPr>
            <a:xfrm>
              <a:off x="6108151" y="3963386"/>
              <a:ext cx="8378" cy="6915"/>
            </a:xfrm>
            <a:custGeom>
              <a:avLst/>
              <a:gdLst/>
              <a:ahLst/>
              <a:cxnLst/>
              <a:rect l="l" t="t" r="r" b="b"/>
              <a:pathLst>
                <a:path w="8378" h="6915" extrusionOk="0">
                  <a:moveTo>
                    <a:pt x="8132" y="45"/>
                  </a:moveTo>
                  <a:cubicBezTo>
                    <a:pt x="7627" y="449"/>
                    <a:pt x="7143" y="812"/>
                    <a:pt x="6678" y="1196"/>
                  </a:cubicBezTo>
                  <a:cubicBezTo>
                    <a:pt x="5548" y="2124"/>
                    <a:pt x="4499" y="3093"/>
                    <a:pt x="3388" y="3981"/>
                  </a:cubicBezTo>
                  <a:cubicBezTo>
                    <a:pt x="2319" y="4829"/>
                    <a:pt x="1229" y="5636"/>
                    <a:pt x="99" y="6463"/>
                  </a:cubicBezTo>
                  <a:cubicBezTo>
                    <a:pt x="-2" y="6544"/>
                    <a:pt x="-42" y="6685"/>
                    <a:pt x="59" y="6807"/>
                  </a:cubicBezTo>
                  <a:cubicBezTo>
                    <a:pt x="139" y="6927"/>
                    <a:pt x="301" y="6948"/>
                    <a:pt x="401" y="6867"/>
                  </a:cubicBezTo>
                  <a:cubicBezTo>
                    <a:pt x="2117" y="5636"/>
                    <a:pt x="3792" y="4445"/>
                    <a:pt x="5346" y="3093"/>
                  </a:cubicBezTo>
                  <a:cubicBezTo>
                    <a:pt x="6376" y="2205"/>
                    <a:pt x="7365" y="1236"/>
                    <a:pt x="8333" y="227"/>
                  </a:cubicBezTo>
                  <a:cubicBezTo>
                    <a:pt x="8394" y="187"/>
                    <a:pt x="8394" y="86"/>
                    <a:pt x="8333" y="45"/>
                  </a:cubicBezTo>
                  <a:cubicBezTo>
                    <a:pt x="8273" y="-15"/>
                    <a:pt x="8192" y="-15"/>
                    <a:pt x="8152"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2680;p47">
              <a:extLst>
                <a:ext uri="{FF2B5EF4-FFF2-40B4-BE49-F238E27FC236}">
                  <a16:creationId xmlns:a16="http://schemas.microsoft.com/office/drawing/2014/main" id="{7BA3D15F-2BA5-8F68-FC03-AB5BC65D0E0F}"/>
                </a:ext>
              </a:extLst>
            </p:cNvPr>
            <p:cNvSpPr/>
            <p:nvPr/>
          </p:nvSpPr>
          <p:spPr>
            <a:xfrm>
              <a:off x="6114304" y="3937090"/>
              <a:ext cx="11346" cy="7924"/>
            </a:xfrm>
            <a:custGeom>
              <a:avLst/>
              <a:gdLst/>
              <a:ahLst/>
              <a:cxnLst/>
              <a:rect l="l" t="t" r="r" b="b"/>
              <a:pathLst>
                <a:path w="11346" h="7924" extrusionOk="0">
                  <a:moveTo>
                    <a:pt x="10617" y="104"/>
                  </a:moveTo>
                  <a:lnTo>
                    <a:pt x="223" y="7047"/>
                  </a:lnTo>
                  <a:cubicBezTo>
                    <a:pt x="1" y="7188"/>
                    <a:pt x="-60" y="7470"/>
                    <a:pt x="61" y="7693"/>
                  </a:cubicBezTo>
                  <a:cubicBezTo>
                    <a:pt x="182" y="7915"/>
                    <a:pt x="485" y="7995"/>
                    <a:pt x="707" y="7854"/>
                  </a:cubicBezTo>
                  <a:cubicBezTo>
                    <a:pt x="2907" y="6582"/>
                    <a:pt x="5026" y="5250"/>
                    <a:pt x="7125" y="3858"/>
                  </a:cubicBezTo>
                  <a:cubicBezTo>
                    <a:pt x="8235" y="3111"/>
                    <a:pt x="9406" y="2425"/>
                    <a:pt x="10435" y="1557"/>
                  </a:cubicBezTo>
                  <a:cubicBezTo>
                    <a:pt x="10718" y="1335"/>
                    <a:pt x="10919" y="1093"/>
                    <a:pt x="11162" y="830"/>
                  </a:cubicBezTo>
                  <a:cubicBezTo>
                    <a:pt x="11363" y="689"/>
                    <a:pt x="11404" y="386"/>
                    <a:pt x="11263" y="185"/>
                  </a:cubicBezTo>
                  <a:cubicBezTo>
                    <a:pt x="11121" y="-17"/>
                    <a:pt x="10839" y="-58"/>
                    <a:pt x="10637" y="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2681;p47">
              <a:extLst>
                <a:ext uri="{FF2B5EF4-FFF2-40B4-BE49-F238E27FC236}">
                  <a16:creationId xmlns:a16="http://schemas.microsoft.com/office/drawing/2014/main" id="{8C1AE9B4-2327-4726-7EED-39E17EB3BF16}"/>
                </a:ext>
              </a:extLst>
            </p:cNvPr>
            <p:cNvSpPr/>
            <p:nvPr/>
          </p:nvSpPr>
          <p:spPr>
            <a:xfrm>
              <a:off x="6123618" y="3910972"/>
              <a:ext cx="6754" cy="5855"/>
            </a:xfrm>
            <a:custGeom>
              <a:avLst/>
              <a:gdLst/>
              <a:ahLst/>
              <a:cxnLst/>
              <a:rect l="l" t="t" r="r" b="b"/>
              <a:pathLst>
                <a:path w="6754" h="5855" extrusionOk="0">
                  <a:moveTo>
                    <a:pt x="6530" y="25"/>
                  </a:moveTo>
                  <a:lnTo>
                    <a:pt x="51" y="5454"/>
                  </a:lnTo>
                  <a:cubicBezTo>
                    <a:pt x="51" y="5454"/>
                    <a:pt x="-49" y="5676"/>
                    <a:pt x="31" y="5777"/>
                  </a:cubicBezTo>
                  <a:cubicBezTo>
                    <a:pt x="112" y="5878"/>
                    <a:pt x="253" y="5878"/>
                    <a:pt x="374" y="5797"/>
                  </a:cubicBezTo>
                  <a:lnTo>
                    <a:pt x="6712" y="227"/>
                  </a:lnTo>
                  <a:cubicBezTo>
                    <a:pt x="6712" y="227"/>
                    <a:pt x="6793" y="106"/>
                    <a:pt x="6732" y="45"/>
                  </a:cubicBezTo>
                  <a:cubicBezTo>
                    <a:pt x="6671" y="-15"/>
                    <a:pt x="6611" y="-15"/>
                    <a:pt x="6530" y="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2682;p47">
              <a:extLst>
                <a:ext uri="{FF2B5EF4-FFF2-40B4-BE49-F238E27FC236}">
                  <a16:creationId xmlns:a16="http://schemas.microsoft.com/office/drawing/2014/main" id="{90925B99-7FC1-480F-16D7-98E6347C3A5D}"/>
                </a:ext>
              </a:extLst>
            </p:cNvPr>
            <p:cNvSpPr/>
            <p:nvPr/>
          </p:nvSpPr>
          <p:spPr>
            <a:xfrm>
              <a:off x="6146373" y="3858422"/>
              <a:ext cx="1012" cy="3715"/>
            </a:xfrm>
            <a:custGeom>
              <a:avLst/>
              <a:gdLst/>
              <a:ahLst/>
              <a:cxnLst/>
              <a:rect l="l" t="t" r="r" b="b"/>
              <a:pathLst>
                <a:path w="1012" h="3715" extrusionOk="0">
                  <a:moveTo>
                    <a:pt x="567" y="101"/>
                  </a:moveTo>
                  <a:cubicBezTo>
                    <a:pt x="446" y="323"/>
                    <a:pt x="325" y="484"/>
                    <a:pt x="264" y="727"/>
                  </a:cubicBezTo>
                  <a:cubicBezTo>
                    <a:pt x="22" y="1574"/>
                    <a:pt x="83" y="2462"/>
                    <a:pt x="2" y="3350"/>
                  </a:cubicBezTo>
                  <a:cubicBezTo>
                    <a:pt x="-18" y="3532"/>
                    <a:pt x="123" y="3693"/>
                    <a:pt x="285" y="3714"/>
                  </a:cubicBezTo>
                  <a:cubicBezTo>
                    <a:pt x="466" y="3734"/>
                    <a:pt x="628" y="3613"/>
                    <a:pt x="648" y="3431"/>
                  </a:cubicBezTo>
                  <a:cubicBezTo>
                    <a:pt x="749" y="2563"/>
                    <a:pt x="1031" y="1695"/>
                    <a:pt x="1011" y="828"/>
                  </a:cubicBezTo>
                  <a:cubicBezTo>
                    <a:pt x="991" y="585"/>
                    <a:pt x="890" y="383"/>
                    <a:pt x="850" y="141"/>
                  </a:cubicBezTo>
                  <a:cubicBezTo>
                    <a:pt x="850" y="61"/>
                    <a:pt x="789" y="0"/>
                    <a:pt x="728" y="0"/>
                  </a:cubicBezTo>
                  <a:cubicBezTo>
                    <a:pt x="648" y="0"/>
                    <a:pt x="587" y="40"/>
                    <a:pt x="567"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2683;p47">
              <a:extLst>
                <a:ext uri="{FF2B5EF4-FFF2-40B4-BE49-F238E27FC236}">
                  <a16:creationId xmlns:a16="http://schemas.microsoft.com/office/drawing/2014/main" id="{B882AFAC-05D5-A87C-C73E-2088C6BE3684}"/>
                </a:ext>
              </a:extLst>
            </p:cNvPr>
            <p:cNvSpPr/>
            <p:nvPr/>
          </p:nvSpPr>
          <p:spPr>
            <a:xfrm>
              <a:off x="6174146" y="3850994"/>
              <a:ext cx="1078" cy="3451"/>
            </a:xfrm>
            <a:custGeom>
              <a:avLst/>
              <a:gdLst/>
              <a:ahLst/>
              <a:cxnLst/>
              <a:rect l="l" t="t" r="r" b="b"/>
              <a:pathLst>
                <a:path w="1078" h="3451" extrusionOk="0">
                  <a:moveTo>
                    <a:pt x="444" y="141"/>
                  </a:moveTo>
                  <a:cubicBezTo>
                    <a:pt x="262" y="303"/>
                    <a:pt x="182" y="242"/>
                    <a:pt x="81" y="464"/>
                  </a:cubicBezTo>
                  <a:cubicBezTo>
                    <a:pt x="40" y="525"/>
                    <a:pt x="61" y="606"/>
                    <a:pt x="40" y="686"/>
                  </a:cubicBezTo>
                  <a:cubicBezTo>
                    <a:pt x="0" y="1453"/>
                    <a:pt x="20" y="2200"/>
                    <a:pt x="0" y="2967"/>
                  </a:cubicBezTo>
                  <a:cubicBezTo>
                    <a:pt x="0" y="3209"/>
                    <a:pt x="182" y="3431"/>
                    <a:pt x="424" y="3451"/>
                  </a:cubicBezTo>
                  <a:cubicBezTo>
                    <a:pt x="686" y="3451"/>
                    <a:pt x="888" y="3270"/>
                    <a:pt x="908" y="3007"/>
                  </a:cubicBezTo>
                  <a:cubicBezTo>
                    <a:pt x="969" y="2240"/>
                    <a:pt x="1029" y="1493"/>
                    <a:pt x="1070" y="727"/>
                  </a:cubicBezTo>
                  <a:cubicBezTo>
                    <a:pt x="1070" y="646"/>
                    <a:pt x="1090" y="565"/>
                    <a:pt x="1070" y="505"/>
                  </a:cubicBezTo>
                  <a:cubicBezTo>
                    <a:pt x="989" y="283"/>
                    <a:pt x="888" y="323"/>
                    <a:pt x="727" y="141"/>
                  </a:cubicBezTo>
                  <a:cubicBezTo>
                    <a:pt x="727" y="61"/>
                    <a:pt x="666" y="0"/>
                    <a:pt x="585" y="0"/>
                  </a:cubicBezTo>
                  <a:cubicBezTo>
                    <a:pt x="525" y="0"/>
                    <a:pt x="464" y="61"/>
                    <a:pt x="444"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2684;p47">
              <a:extLst>
                <a:ext uri="{FF2B5EF4-FFF2-40B4-BE49-F238E27FC236}">
                  <a16:creationId xmlns:a16="http://schemas.microsoft.com/office/drawing/2014/main" id="{917E5FDF-9E9E-61A4-7839-13D906819FDA}"/>
                </a:ext>
              </a:extLst>
            </p:cNvPr>
            <p:cNvSpPr/>
            <p:nvPr/>
          </p:nvSpPr>
          <p:spPr>
            <a:xfrm>
              <a:off x="6199192" y="3855152"/>
              <a:ext cx="904" cy="7507"/>
            </a:xfrm>
            <a:custGeom>
              <a:avLst/>
              <a:gdLst/>
              <a:ahLst/>
              <a:cxnLst/>
              <a:rect l="l" t="t" r="r" b="b"/>
              <a:pathLst>
                <a:path w="904" h="7507" extrusionOk="0">
                  <a:moveTo>
                    <a:pt x="343" y="121"/>
                  </a:moveTo>
                  <a:cubicBezTo>
                    <a:pt x="262" y="686"/>
                    <a:pt x="141" y="1130"/>
                    <a:pt x="101" y="1554"/>
                  </a:cubicBezTo>
                  <a:cubicBezTo>
                    <a:pt x="-101" y="3915"/>
                    <a:pt x="81" y="4198"/>
                    <a:pt x="0" y="7245"/>
                  </a:cubicBezTo>
                  <a:cubicBezTo>
                    <a:pt x="0" y="7387"/>
                    <a:pt x="101" y="7488"/>
                    <a:pt x="242" y="7508"/>
                  </a:cubicBezTo>
                  <a:cubicBezTo>
                    <a:pt x="363" y="7508"/>
                    <a:pt x="484" y="7407"/>
                    <a:pt x="505" y="7286"/>
                  </a:cubicBezTo>
                  <a:cubicBezTo>
                    <a:pt x="706" y="4238"/>
                    <a:pt x="1009" y="3956"/>
                    <a:pt x="868" y="1574"/>
                  </a:cubicBezTo>
                  <a:cubicBezTo>
                    <a:pt x="828" y="1150"/>
                    <a:pt x="706" y="706"/>
                    <a:pt x="626" y="141"/>
                  </a:cubicBezTo>
                  <a:cubicBezTo>
                    <a:pt x="626" y="61"/>
                    <a:pt x="565" y="0"/>
                    <a:pt x="484" y="0"/>
                  </a:cubicBezTo>
                  <a:cubicBezTo>
                    <a:pt x="404" y="0"/>
                    <a:pt x="363" y="61"/>
                    <a:pt x="343" y="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2685;p47">
              <a:extLst>
                <a:ext uri="{FF2B5EF4-FFF2-40B4-BE49-F238E27FC236}">
                  <a16:creationId xmlns:a16="http://schemas.microsoft.com/office/drawing/2014/main" id="{386BACA8-161D-75BD-036A-8750FD1E18B1}"/>
                </a:ext>
              </a:extLst>
            </p:cNvPr>
            <p:cNvSpPr/>
            <p:nvPr/>
          </p:nvSpPr>
          <p:spPr>
            <a:xfrm>
              <a:off x="6210616" y="3856674"/>
              <a:ext cx="2613" cy="8048"/>
            </a:xfrm>
            <a:custGeom>
              <a:avLst/>
              <a:gdLst/>
              <a:ahLst/>
              <a:cxnLst/>
              <a:rect l="l" t="t" r="r" b="b"/>
              <a:pathLst>
                <a:path w="2613" h="8048" extrusionOk="0">
                  <a:moveTo>
                    <a:pt x="2119" y="174"/>
                  </a:moveTo>
                  <a:cubicBezTo>
                    <a:pt x="1514" y="2111"/>
                    <a:pt x="1231" y="2999"/>
                    <a:pt x="969" y="3928"/>
                  </a:cubicBezTo>
                  <a:cubicBezTo>
                    <a:pt x="727" y="4816"/>
                    <a:pt x="484" y="5764"/>
                    <a:pt x="0" y="7742"/>
                  </a:cubicBezTo>
                  <a:cubicBezTo>
                    <a:pt x="0" y="7883"/>
                    <a:pt x="60" y="8004"/>
                    <a:pt x="202" y="8045"/>
                  </a:cubicBezTo>
                  <a:cubicBezTo>
                    <a:pt x="323" y="8065"/>
                    <a:pt x="464" y="8004"/>
                    <a:pt x="484" y="7863"/>
                  </a:cubicBezTo>
                  <a:cubicBezTo>
                    <a:pt x="969" y="5905"/>
                    <a:pt x="1211" y="4957"/>
                    <a:pt x="1433" y="4069"/>
                  </a:cubicBezTo>
                  <a:cubicBezTo>
                    <a:pt x="1715" y="3120"/>
                    <a:pt x="1978" y="2253"/>
                    <a:pt x="2603" y="335"/>
                  </a:cubicBezTo>
                  <a:cubicBezTo>
                    <a:pt x="2644" y="194"/>
                    <a:pt x="2563" y="53"/>
                    <a:pt x="2442" y="12"/>
                  </a:cubicBezTo>
                  <a:cubicBezTo>
                    <a:pt x="2301" y="-28"/>
                    <a:pt x="2159" y="32"/>
                    <a:pt x="2119" y="1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4036348"/>
      </p:ext>
    </p:extLst>
  </p:cSld>
  <p:clrMapOvr>
    <a:masterClrMapping/>
  </p:clrMapOvr>
</p:sld>
</file>

<file path=ppt/theme/theme1.xml><?xml version="1.0" encoding="utf-8"?>
<a:theme xmlns:a="http://schemas.openxmlformats.org/drawingml/2006/main" name="Experiments With Plants and Their Consequences by Slidesgo ">
  <a:themeElements>
    <a:clrScheme name="Simple Light">
      <a:dk1>
        <a:srgbClr val="030719"/>
      </a:dk1>
      <a:lt1>
        <a:srgbClr val="FFFFFF"/>
      </a:lt1>
      <a:dk2>
        <a:srgbClr val="DDF5F3"/>
      </a:dk2>
      <a:lt2>
        <a:srgbClr val="7BA040"/>
      </a:lt2>
      <a:accent1>
        <a:srgbClr val="A0CE63"/>
      </a:accent1>
      <a:accent2>
        <a:srgbClr val="E2791B"/>
      </a:accent2>
      <a:accent3>
        <a:srgbClr val="5F330B"/>
      </a:accent3>
      <a:accent4>
        <a:srgbClr val="438471"/>
      </a:accent4>
      <a:accent5>
        <a:srgbClr val="4357C9"/>
      </a:accent5>
      <a:accent6>
        <a:srgbClr val="F5B919"/>
      </a:accent6>
      <a:hlink>
        <a:srgbClr val="0307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1217</Words>
  <Application>Microsoft Office PowerPoint</Application>
  <PresentationFormat>On-screen Show (16:9)</PresentationFormat>
  <Paragraphs>89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Ranchers</vt:lpstr>
      <vt:lpstr>Work Sans</vt:lpstr>
      <vt:lpstr>Arial</vt:lpstr>
      <vt:lpstr>Söhne</vt:lpstr>
      <vt:lpstr>Bebas Neue</vt:lpstr>
      <vt:lpstr>Wingdings</vt:lpstr>
      <vt:lpstr>Experiments With Plants and Their Consequences by Slidesgo </vt:lpstr>
      <vt:lpstr>Plant Leaf Disease Detection and Prevention Platform: Empowering Farmers  Through Deep Learning.  PRESENTED BY :   SAURABH (23MCA0263) ,  DARSHAN (23MCA0106),  VINEET (23MCA0232)  GUIDED BY : DR. MYTHILI N</vt:lpstr>
      <vt:lpstr>Table of contents  </vt:lpstr>
      <vt:lpstr>Problem Description</vt:lpstr>
      <vt:lpstr>Literature Reviews :</vt:lpstr>
      <vt:lpstr>Literature Reviews :</vt:lpstr>
      <vt:lpstr>Proposed work </vt:lpstr>
      <vt:lpstr>Ensemble Learning</vt:lpstr>
      <vt:lpstr>System Architecture</vt:lpstr>
      <vt:lpstr>Flow of System</vt:lpstr>
      <vt:lpstr>References</vt:lpstr>
      <vt:lpstr>Thanks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and Prevention Platform: Empowering Farmers  through Deep Learning.  PRESENTED BY :   SAURABH (23MCA0263) ,  DARSHAN (23MCA0106),  VINEET (23MCA0232)  GUIDED BY : DR. MYTHILI N</dc:title>
  <dc:creator>asus</dc:creator>
  <cp:lastModifiedBy>Balar Darshan</cp:lastModifiedBy>
  <cp:revision>11</cp:revision>
  <dcterms:modified xsi:type="dcterms:W3CDTF">2024-02-28T06:21:27Z</dcterms:modified>
</cp:coreProperties>
</file>