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1" autoAdjust="0"/>
    <p:restoredTop sz="94660"/>
  </p:normalViewPr>
  <p:slideViewPr>
    <p:cSldViewPr snapToGrid="0">
      <p:cViewPr>
        <p:scale>
          <a:sx n="50" d="100"/>
          <a:sy n="50" d="100"/>
        </p:scale>
        <p:origin x="-21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872B-A83C-44D7-BB66-81DC98E5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39D0-28C7-452D-A4FC-54A5B066B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23FA-7045-4005-BD44-517249B8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0B2-5417-4789-853F-D221B80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5C6F-785C-43BB-9C58-1864B3F2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625D-A2DB-47B8-925B-D1EE9DE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28D8-3C4D-4D93-BAEF-87302D1D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8993-D5A1-4359-B598-0E41B563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B099-90E3-4B5E-A021-7BAEF156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E99C-8125-4278-AE39-A11BF1A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207C9-A2D8-4860-9726-C9D071097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0084B-871C-4020-B820-225F9E444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B0FB-1722-492B-A792-3A84B1D6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4B4A-60B3-4A76-8650-1D24C8A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CA41-CC02-4E00-A465-8205C472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3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5C57-6447-4EC6-87EA-CB8FD9C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0A4B-0D02-493C-A197-C69A0612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C0E6-BDE4-44CB-B34A-BA4689D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EA67-B300-4584-8E39-4D23F8CE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E7FD-F7D6-4313-82F0-D9FD8BF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1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C8F1-8287-4B54-A0B0-F4884A7A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9A4D-1E51-4D28-A82A-C9EBA7C8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CE3C-B7B0-4BE6-B6FF-4FC9ABE7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507F-53A9-473E-9196-8135C626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95BC-5A71-4D0C-ADCA-EA4094AB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AA86-8567-4A99-9849-59BAB99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6598-F2DB-449C-B9C6-E05FD8F4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A503E-F273-49B7-A56B-92F010DC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1A85-8471-454F-8DCC-480C9F03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E8F02-EF80-430D-AA19-4D679BDD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1F00-B6B2-48F3-8964-DEE630A6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E0D-F3AF-4AC2-A36C-8D506A4F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8E2B-BD79-4579-BDD5-33BBA581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B1492-93C4-46CA-BDF3-5A56E1B4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507F1-F5DF-4AC8-9644-2669695AF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F5043-BC6A-4EC9-BCE8-7CC1FF50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C592-A0C0-4F81-9C4C-356FFA1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EA731-D0BC-4CC8-81DD-69EF7B6B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6F0EB-7A5C-4DBF-8B03-FE3F9D0C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EA6C-142C-4A5C-A3E0-6F18F076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BA197-1F7A-4ECF-90EE-BB6E86F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87D7-5647-4793-8AE9-D72DE602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326D4-74EE-49DE-97F6-7021D8D1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DEDA4-1A5F-4CCC-BF71-AD2D98E8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202C8-2E9E-4B1D-AF58-D1615BA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130C-1B85-4A7B-A122-C5A286C8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4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EDFC-6878-4B62-9D85-9324AC13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359E-BDB0-45DF-9320-F23BA560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37378-7E5D-4AA2-8A0E-64DF12C0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17D1-2A6E-4EC5-A53E-599F855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3FA48-1BC3-46FD-8726-91881D86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A289-670F-43FA-BD14-D3E43A38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35CF-7CBE-4D46-919D-3AB5CF63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B5879-357A-4FC5-967D-68C488D82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279C-2515-4E23-ADD7-8E0A5E353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1008-CC0A-4D8F-96F5-12D94900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6388-6221-4892-A71E-B0C95272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0843-A2EC-48D4-9386-03B25642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2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4C469-11B1-4878-9E4F-731B1F5B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2D26-7C5C-45F0-98BB-59CF1E02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069F-2AEE-47B5-A51E-825817D67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D42D-96AC-4984-95E1-D642714782A7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E81-80CF-4C64-AF86-891A15D20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42F4-4520-468A-B17E-F1591D012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7B0E-C4AE-4AFA-96C1-4D0AD5090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28F89-00C6-478C-A353-8B8D3319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6ED"/>
          </a:solidFill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F8-6FC0-4D73-B8B5-45F9F04B43CA}"/>
              </a:ext>
            </a:extLst>
          </p:cNvPr>
          <p:cNvSpPr txBox="1"/>
          <p:nvPr/>
        </p:nvSpPr>
        <p:spPr>
          <a:xfrm>
            <a:off x="3512091" y="-2212385"/>
            <a:ext cx="4765183" cy="1569660"/>
          </a:xfrm>
          <a:prstGeom prst="rect">
            <a:avLst/>
          </a:prstGeom>
          <a:noFill/>
          <a:effectLst>
            <a:outerShdw blurRad="50800" dist="76200" dir="4080000" algn="t" rotWithShape="0">
              <a:prstClr val="black">
                <a:alpha val="40000"/>
              </a:prstClr>
            </a:outerShdw>
            <a:reflection blurRad="6350" stA="50000" endA="300" endPos="53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Coolvetica Rg" panose="020B0603030602020004" pitchFamily="34" charset="0"/>
              </a:rPr>
              <a:t>eat</a:t>
            </a:r>
            <a:r>
              <a:rPr lang="en-US" sz="9600" dirty="0">
                <a:solidFill>
                  <a:srgbClr val="FFFF00"/>
                </a:solidFill>
                <a:latin typeface="Coolvetica Rg" panose="020B0603030602020004" pitchFamily="34" charset="0"/>
              </a:rPr>
              <a:t>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02A70-8AB0-454D-8857-B4EAE40BEFEB}"/>
              </a:ext>
            </a:extLst>
          </p:cNvPr>
          <p:cNvSpPr txBox="1"/>
          <p:nvPr/>
        </p:nvSpPr>
        <p:spPr>
          <a:xfrm>
            <a:off x="13350719" y="4800784"/>
            <a:ext cx="368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204682 – Ashwin K.V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204683 – Darshan Dinesh M.P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204684 – </a:t>
            </a:r>
            <a:r>
              <a:rPr lang="en-US" sz="28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Delbin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 George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25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2E8892-12E6-4AF8-9C5C-A661EBBF4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6ED"/>
          </a:solidFill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51470-514F-42C6-869F-E44B466F1756}"/>
              </a:ext>
            </a:extLst>
          </p:cNvPr>
          <p:cNvSpPr txBox="1"/>
          <p:nvPr/>
        </p:nvSpPr>
        <p:spPr>
          <a:xfrm>
            <a:off x="3185886" y="2715985"/>
            <a:ext cx="5820228" cy="142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848EA-B8C1-49FF-A271-E2258A67EFE3}"/>
              </a:ext>
            </a:extLst>
          </p:cNvPr>
          <p:cNvSpPr txBox="1"/>
          <p:nvPr/>
        </p:nvSpPr>
        <p:spPr>
          <a:xfrm>
            <a:off x="3713408" y="2131657"/>
            <a:ext cx="4765183" cy="1569660"/>
          </a:xfrm>
          <a:prstGeom prst="rect">
            <a:avLst/>
          </a:prstGeom>
          <a:noFill/>
          <a:effectLst>
            <a:outerShdw blurRad="50800" dist="76200" dir="4080000" algn="t" rotWithShape="0">
              <a:prstClr val="black">
                <a:alpha val="40000"/>
              </a:prstClr>
            </a:outerShdw>
            <a:reflection blurRad="6350" stA="50000" endA="300" endPos="53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Coolvetica Rg" panose="020B0603030602020004" pitchFamily="34" charset="0"/>
              </a:rPr>
              <a:t>eat</a:t>
            </a:r>
            <a:r>
              <a:rPr lang="en-US" sz="9600" dirty="0">
                <a:solidFill>
                  <a:srgbClr val="FFFF00"/>
                </a:solidFill>
                <a:latin typeface="Coolvetica Rg" panose="020B0603030602020004" pitchFamily="34" charset="0"/>
              </a:rPr>
              <a:t>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42CEA-3CA5-4039-934C-2E50373B288F}"/>
              </a:ext>
            </a:extLst>
          </p:cNvPr>
          <p:cNvSpPr txBox="1"/>
          <p:nvPr/>
        </p:nvSpPr>
        <p:spPr>
          <a:xfrm>
            <a:off x="8277274" y="4830280"/>
            <a:ext cx="368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204682 – Ashwin K.V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204683 – Darshan Dinesh M.P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204684 – </a:t>
            </a:r>
            <a:r>
              <a:rPr lang="en-US" sz="28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Delbin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 George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  <a:cs typeface="Poppins SemiBold" panose="000007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81DAD-57F9-4671-BE07-824CE18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2252" y="879524"/>
            <a:ext cx="4832252" cy="4832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59C3F-FDAF-4925-88B9-318DBC02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9815">
            <a:off x="9939213" y="-2415238"/>
            <a:ext cx="10877346" cy="7962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CD542-C55C-45EE-8C99-6D0AFA0F18B9}"/>
              </a:ext>
            </a:extLst>
          </p:cNvPr>
          <p:cNvSpPr txBox="1"/>
          <p:nvPr/>
        </p:nvSpPr>
        <p:spPr>
          <a:xfrm>
            <a:off x="13969078" y="200114"/>
            <a:ext cx="427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 Black" panose="00000A00000000000000" pitchFamily="2" charset="0"/>
                <a:cs typeface="Poppins Black" panose="00000A00000000000000" pitchFamily="2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DBFFF-730E-43D0-83F4-D923B035F99A}"/>
              </a:ext>
            </a:extLst>
          </p:cNvPr>
          <p:cNvSpPr txBox="1"/>
          <p:nvPr/>
        </p:nvSpPr>
        <p:spPr>
          <a:xfrm>
            <a:off x="13963155" y="908000"/>
            <a:ext cx="6284686" cy="338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EATABLES is a dynamic and user-friendly platform that provides a convenient way for food lovers to discover new dining options. With features like location-based restaurant searches, user reviews, personalized favorites lists, vlog uploads, and filtered search results, By creating a community-driven approach, EATABLES fosters engagement and encourages users to share their dining experiences and recommendations with others.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2E8892-12E6-4AF8-9C5C-A661EBBF4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6ED"/>
          </a:solidFill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848EA-B8C1-49FF-A271-E2258A67EFE3}"/>
              </a:ext>
            </a:extLst>
          </p:cNvPr>
          <p:cNvSpPr txBox="1"/>
          <p:nvPr/>
        </p:nvSpPr>
        <p:spPr>
          <a:xfrm>
            <a:off x="0" y="-2"/>
            <a:ext cx="2011680" cy="646331"/>
          </a:xfrm>
          <a:prstGeom prst="rect">
            <a:avLst/>
          </a:prstGeom>
          <a:noFill/>
          <a:effectLst>
            <a:outerShdw blurRad="50800" dist="76200" dir="408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lvetica Rg" panose="020B0603030602020004" pitchFamily="34" charset="0"/>
              </a:rPr>
              <a:t>eat</a:t>
            </a:r>
            <a:r>
              <a:rPr lang="en-US" sz="3600" dirty="0">
                <a:solidFill>
                  <a:srgbClr val="FFFF00"/>
                </a:solidFill>
                <a:latin typeface="Coolvetica Rg" panose="020B0603030602020004" pitchFamily="34" charset="0"/>
              </a:rPr>
              <a:t>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BCFEC-0B48-488C-A221-43FF7382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48"/>
            <a:ext cx="4832252" cy="483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11F06-06ED-4267-9C4B-9F398F36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9815">
            <a:off x="2463854" y="-704426"/>
            <a:ext cx="10877346" cy="7962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147F1C-76CE-4DBC-B598-F04773B4F327}"/>
              </a:ext>
            </a:extLst>
          </p:cNvPr>
          <p:cNvSpPr txBox="1"/>
          <p:nvPr/>
        </p:nvSpPr>
        <p:spPr>
          <a:xfrm>
            <a:off x="6096000" y="-1525371"/>
            <a:ext cx="427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 Black" panose="00000A00000000000000" pitchFamily="2" charset="0"/>
                <a:cs typeface="Poppins Black" panose="00000A00000000000000" pitchFamily="2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2B4AA-5091-43C6-853C-4DD8D54B8974}"/>
              </a:ext>
            </a:extLst>
          </p:cNvPr>
          <p:cNvSpPr txBox="1"/>
          <p:nvPr/>
        </p:nvSpPr>
        <p:spPr>
          <a:xfrm>
            <a:off x="12904489" y="1585879"/>
            <a:ext cx="6284686" cy="338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EATABLES is a dynamic and user-friendly platform that provides a convenient way for food lovers to discover new dining options. With features like location-based restaurant searches, user reviews, personalized favorites lists, vlog uploads, and filtered search results, By creating a community-driven approach, EATABLES fosters engagement and encourages users to share their dining experiences and recommendations with others.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A3EAF-32D6-4FDF-9B4D-7F019D110DF8}"/>
              </a:ext>
            </a:extLst>
          </p:cNvPr>
          <p:cNvSpPr txBox="1"/>
          <p:nvPr/>
        </p:nvSpPr>
        <p:spPr>
          <a:xfrm>
            <a:off x="13393014" y="5272121"/>
            <a:ext cx="368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204682 – Ashwin K.V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204683 – Darshan Dinesh M.P</a:t>
            </a:r>
          </a:p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204684 – </a:t>
            </a:r>
            <a:r>
              <a:rPr lang="en-US" sz="28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Delbin</a:t>
            </a:r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  <a:cs typeface="Poppins SemiBold" panose="00000700000000000000" pitchFamily="2" charset="0"/>
              </a:rPr>
              <a:t> George</a:t>
            </a:r>
            <a:endParaRPr lang="en-IN" sz="2800" dirty="0">
              <a:solidFill>
                <a:schemeClr val="bg1"/>
              </a:solidFill>
              <a:latin typeface="Bahnschrift SemiBold Condensed" panose="020B0502040204020203" pitchFamily="34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663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2E8892-12E6-4AF8-9C5C-A661EBBF4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6ED"/>
          </a:solidFill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848EA-B8C1-49FF-A271-E2258A67EFE3}"/>
              </a:ext>
            </a:extLst>
          </p:cNvPr>
          <p:cNvSpPr txBox="1"/>
          <p:nvPr/>
        </p:nvSpPr>
        <p:spPr>
          <a:xfrm>
            <a:off x="0" y="-2"/>
            <a:ext cx="2011680" cy="646331"/>
          </a:xfrm>
          <a:prstGeom prst="rect">
            <a:avLst/>
          </a:prstGeom>
          <a:noFill/>
          <a:effectLst>
            <a:outerShdw blurRad="50800" dist="76200" dir="408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lvetica Rg" panose="020B0603030602020004" pitchFamily="34" charset="0"/>
              </a:rPr>
              <a:t>eat</a:t>
            </a:r>
            <a:r>
              <a:rPr lang="en-US" sz="3600" dirty="0">
                <a:solidFill>
                  <a:srgbClr val="FFFF00"/>
                </a:solidFill>
                <a:latin typeface="Coolvetica Rg" panose="020B0603030602020004" pitchFamily="34" charset="0"/>
              </a:rPr>
              <a:t>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BCFEC-0B48-488C-A221-43FF7382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48"/>
            <a:ext cx="4832252" cy="483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11F06-06ED-4267-9C4B-9F398F36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9815">
            <a:off x="2463854" y="-704426"/>
            <a:ext cx="10877346" cy="7962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147F1C-76CE-4DBC-B598-F04773B4F327}"/>
              </a:ext>
            </a:extLst>
          </p:cNvPr>
          <p:cNvSpPr txBox="1"/>
          <p:nvPr/>
        </p:nvSpPr>
        <p:spPr>
          <a:xfrm>
            <a:off x="5880126" y="646329"/>
            <a:ext cx="427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 Black" panose="00000A00000000000000" pitchFamily="2" charset="0"/>
                <a:cs typeface="Poppins Black" panose="00000A00000000000000" pitchFamily="2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2B4AA-5091-43C6-853C-4DD8D54B8974}"/>
              </a:ext>
            </a:extLst>
          </p:cNvPr>
          <p:cNvSpPr txBox="1"/>
          <p:nvPr/>
        </p:nvSpPr>
        <p:spPr>
          <a:xfrm>
            <a:off x="6033266" y="1671003"/>
            <a:ext cx="6032047" cy="30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EATABLES is a dynamic and user-friendly platform that provides a convenient way for food lovers to discover new dining options. With features like location-based restaurant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recomendation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, user reviews, personalized favorites lists, vlog uploads, and filtered search results, By creating a community-driven approach, EATABLES fosters engagement and encourages users to share their dining experiences and recommendations with others.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2E8892-12E6-4AF8-9C5C-A661EBBF4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6ED"/>
          </a:solidFill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848EA-B8C1-49FF-A271-E2258A67EFE3}"/>
              </a:ext>
            </a:extLst>
          </p:cNvPr>
          <p:cNvSpPr txBox="1"/>
          <p:nvPr/>
        </p:nvSpPr>
        <p:spPr>
          <a:xfrm>
            <a:off x="0" y="-2"/>
            <a:ext cx="2011680" cy="646331"/>
          </a:xfrm>
          <a:prstGeom prst="rect">
            <a:avLst/>
          </a:prstGeom>
          <a:noFill/>
          <a:effectLst>
            <a:outerShdw blurRad="50800" dist="76200" dir="408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lvetica Rg" panose="020B0603030602020004" pitchFamily="34" charset="0"/>
              </a:rPr>
              <a:t>eat</a:t>
            </a:r>
            <a:r>
              <a:rPr lang="en-US" sz="3600" dirty="0">
                <a:solidFill>
                  <a:srgbClr val="FFFF00"/>
                </a:solidFill>
                <a:latin typeface="Coolvetica Rg" panose="020B0603030602020004" pitchFamily="34" charset="0"/>
              </a:rPr>
              <a:t>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BCFEC-0B48-488C-A221-43FF7382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48"/>
            <a:ext cx="4832252" cy="483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11F06-06ED-4267-9C4B-9F398F36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9815">
            <a:off x="2463854" y="-704426"/>
            <a:ext cx="10877346" cy="79620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147F1C-76CE-4DBC-B598-F04773B4F327}"/>
              </a:ext>
            </a:extLst>
          </p:cNvPr>
          <p:cNvSpPr txBox="1"/>
          <p:nvPr/>
        </p:nvSpPr>
        <p:spPr>
          <a:xfrm>
            <a:off x="5764011" y="-1543387"/>
            <a:ext cx="4277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 Black" panose="00000A00000000000000" pitchFamily="2" charset="0"/>
                <a:cs typeface="Poppins Black" panose="00000A00000000000000" pitchFamily="2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2B4AA-5091-43C6-853C-4DD8D54B8974}"/>
              </a:ext>
            </a:extLst>
          </p:cNvPr>
          <p:cNvSpPr txBox="1"/>
          <p:nvPr/>
        </p:nvSpPr>
        <p:spPr>
          <a:xfrm>
            <a:off x="12855850" y="2025748"/>
            <a:ext cx="6032047" cy="30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EATABLES is a dynamic and user-friendly platform that provides a convenient way for food lovers to discover new dining options. With features like location-based restaurant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recomendation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, user reviews, personalized favorites lists, vlog uploads, and filtered search results, By creating a community-driven approach, EATABLES fosters engagement and encourages users to share their dining experiences and recommendations with others.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06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Coolvetica Rg</vt:lpstr>
      <vt:lpstr>Poppins Black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Kv</dc:creator>
  <cp:lastModifiedBy>Ashwin Kv</cp:lastModifiedBy>
  <cp:revision>4</cp:revision>
  <dcterms:created xsi:type="dcterms:W3CDTF">2023-05-10T15:37:17Z</dcterms:created>
  <dcterms:modified xsi:type="dcterms:W3CDTF">2023-05-10T17:23:24Z</dcterms:modified>
</cp:coreProperties>
</file>