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0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6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6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1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8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3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6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7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60C115-D011-4885-A139-560B4014B79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1653F96-1876-4929-9F5C-8C2C16855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31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88C-45B8-4C8E-8832-6D4D743AC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Property price prediction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5ADD9-15CA-4222-AADF-A4407234A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0845" y="5425777"/>
            <a:ext cx="7891272" cy="1069848"/>
          </a:xfrm>
        </p:spPr>
        <p:txBody>
          <a:bodyPr/>
          <a:lstStyle/>
          <a:p>
            <a:r>
              <a:rPr lang="en-US"/>
              <a:t>By Darshan 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01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B43E-C38B-4A15-8F7D-83000F10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63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640E-71E1-4D22-9262-959CAE63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AF82-BD76-4330-BB4B-6C397EA7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price of a property fluctuates based on so many factors. We need to identify most important factors.</a:t>
            </a:r>
          </a:p>
          <a:p>
            <a:r>
              <a:rPr lang="en-US" dirty="0"/>
              <a:t>Predicting the price of new property based on these factors.</a:t>
            </a:r>
          </a:p>
          <a:p>
            <a:r>
              <a:rPr lang="en-US" dirty="0"/>
              <a:t>Creating a Linear Model based on these features which can predict the dependent variable that is Property Sale Price with a higher accuracy.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4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530FD-F0BE-4285-8F5E-6A7761558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668"/>
            <a:ext cx="3200400" cy="590491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a high correlation between general living area and the price of a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the living area of the property increases the price also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 slope = 0.83, which means that one unit of general living  area will increase 0.83 units of property sale price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00DE3-0F10-451C-9C0C-448015BC3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" y="242668"/>
            <a:ext cx="8177517" cy="3186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3AFF10-BB53-4A69-89F4-A006CBFF4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" y="3186332"/>
            <a:ext cx="8177517" cy="36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1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157BB-08CC-455F-93DC-FA35F1249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829994"/>
            <a:ext cx="3200400" cy="4885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From the boxplot we can see that the Basement condition affects the price of the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From the graph we can see that, there is a positive correlation between basement finish type and property sale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98D79-BAC6-4C39-8C5A-E7F023A2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74855" cy="3938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1A0976-C0DC-4C66-9E70-4B340F8AE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3429000"/>
            <a:ext cx="809311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D6D60-C730-4219-A676-49F9B0CDA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506437"/>
            <a:ext cx="3200400" cy="5208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general trend followed by property price is its increase over a time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Newly built property costs more than old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we analyze the slope we can see that one unit of  increase in Year will change 0.66 unit of Property price in the positive direction.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6EA85-E9E3-4D9E-8320-E1FD11C58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2420"/>
            <a:ext cx="7928318" cy="312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08F93D-F227-4356-94DB-3EEB9D409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" y="37489"/>
            <a:ext cx="7917709" cy="36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1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8BFB3-4691-4D4F-830F-098582A5C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829994"/>
            <a:ext cx="3200400" cy="475839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graph shows the correlation of all the numerical variables with the dependent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we can see the highest positive correlation is given by general living area, garage cars, total basement area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use only the most correlated features to build our regression model.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C57CB-88D8-4BC5-835E-D16F4F585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0"/>
            <a:ext cx="6880274" cy="688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4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113DB-D06A-42C2-9439-F4A2163E8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759655"/>
            <a:ext cx="3200400" cy="49553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graph can show us the correlation between all the numerical variables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the points in the graph becomes whiter the correlation between those two variables are positive and vice 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Here we can look for multicollinearity, apart from a VIF factor analysis.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2A365-A251-4B11-8225-3E205258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" y="-1"/>
            <a:ext cx="8201464" cy="6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5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8516-0786-4E59-B362-E21DFC76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our base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FF86-1E59-4D0A-987E-2BEDFAEC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 model is prepared for the comparison of this model with all the other models for understanding the accuracy.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719FF-A571-4A21-B7BB-E292F9D2E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73" y="3115994"/>
            <a:ext cx="5953956" cy="30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6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A830-46A6-4898-81DA-4F1EA1FE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34572"/>
            <a:ext cx="10058400" cy="5637628"/>
          </a:xfrm>
        </p:spPr>
        <p:txBody>
          <a:bodyPr/>
          <a:lstStyle/>
          <a:p>
            <a:r>
              <a:rPr lang="en-US" dirty="0"/>
              <a:t>A new model is created by eliminating some of the unnecessary features.</a:t>
            </a:r>
          </a:p>
          <a:p>
            <a:r>
              <a:rPr lang="en-US" dirty="0"/>
              <a:t>To determine if a feature is unnecessary we can do some hypothesis tests.</a:t>
            </a:r>
          </a:p>
          <a:p>
            <a:r>
              <a:rPr lang="en-US" dirty="0"/>
              <a:t>After doing all those tests a new model is created and the differences between the r^2 values and number of coefficients are recorded.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6DFBD-7B55-409D-AD42-63CE2B6F1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32" y="2213026"/>
            <a:ext cx="7550732" cy="22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50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91</TotalTime>
  <Words>385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Property price prediction project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build our base model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price prediction project</dc:title>
  <dc:creator>Darshan DS</dc:creator>
  <cp:lastModifiedBy>Darshan DS</cp:lastModifiedBy>
  <cp:revision>2</cp:revision>
  <dcterms:created xsi:type="dcterms:W3CDTF">2021-02-16T14:00:21Z</dcterms:created>
  <dcterms:modified xsi:type="dcterms:W3CDTF">2021-02-16T18:16:52Z</dcterms:modified>
</cp:coreProperties>
</file>