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9" r:id="rId8"/>
    <p:sldId id="270" r:id="rId9"/>
    <p:sldId id="267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A9E4-F2F9-3D1A-8DCB-169809B0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40AE-7650-C00E-82B6-E74496584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8CC9-FBD7-B897-1A2E-85018735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EA81-A476-9600-438B-5948B229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C6F9-9945-0920-15C7-1241F410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6EEC-F7B5-9F71-E3DA-198FDAD7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495F8-DDC5-3B77-8449-6823271A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B25B6-E80A-38DB-796D-8169D703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61E8D-1C64-740F-D981-C90672F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0E0C-0BE7-99B3-9F43-8883045A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8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AA50D-AFBF-8CD6-0903-08898D213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0B547-C00C-82F6-F61B-FF75CC2F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018D-CDE8-40E4-610D-BA942630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63AF-F85B-E56C-898D-0F6B7CFE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5922-7C8F-FC80-4130-1E167948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3BB5-970A-14B6-E45B-72A9658A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C0FA-70A2-B0BD-FA61-DE5EE4BF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14F4-D3D1-DDF6-CCB4-88600EA4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6AE5-AA3C-6451-627C-CBD18D49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2D1F5-9547-AAF7-7C73-1D780EF1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2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CC25-00BC-F14C-57D2-6B51B077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45B77-1B53-6854-1BDD-DC0867E1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052B-1C72-18FB-113F-B86229CC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15F3-3159-41E6-9A1E-E7243FB2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F7F6-49F3-5ADC-19FD-C7AAA71B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71B7-CAB6-DD0B-69F0-2CB81BC0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2D65-2640-53B6-8BDB-1A5FAE524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F427F-E070-2695-1EA7-836926D0D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E533-4760-D5D2-0296-F57EF12F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E9D0F-27F9-E0E3-7491-E0586D14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62B86-F165-3CAB-0FAA-19BA82C8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5C05-2B87-DF55-154F-E41E11B3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A9B85-E188-F922-FE44-F2240C2F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D0FB4-0B3B-BF75-02F0-6A5DF5A3D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092D-0D3D-BDD3-EF8B-3E2414588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AF6E2-9760-3AAA-83A6-67D2B768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20085-8C74-B8F8-BEEC-3AFB2927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C8273-C6A2-2A9D-F731-78C6F1D3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6D549-EEF4-667E-3229-AB90D41E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E1EF-3536-691C-FAF1-9FCC8328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D7B-ABF1-5D86-664A-380D7CA1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EDE9A-3BAA-548B-ABAB-2943AE6C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B5CEC-9DEA-6817-3A56-054DDFDF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D29CA-38FE-3B8B-EF75-BFBA4860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6DD75-6BBB-EA5B-BE27-BC32F492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B5807-3B78-D7C1-A926-BEEB9624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0804-9F53-D75D-52C3-DF42EF93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DF51-8B60-F6DD-A4AB-AD6ED1BF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089E2-917A-5D60-E8AE-4708A23B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493EC-6B61-0593-837F-941C4BCB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D496E-2144-4A29-8C06-FBB3CBF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69F5-5243-133E-DBE2-51CEB289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7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C8E5-A7F7-F768-D359-207AD1CE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33ACA-5ED9-A52A-B40E-EF05968AF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D3201-08E4-1E74-2DBE-7BFEA134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04793-9133-3B90-90B6-92C44A87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2318-5CC4-0A61-57A9-9C0ACC47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6541B-B4F5-57BE-F17F-32912FE8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581F6-7359-31D3-BCAD-CAD955BF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7168F-0B49-208E-A3BC-90400108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7CD1-479D-3F90-5BFC-5A2D624AE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6B77-0E1D-4898-B0D3-AD1194A882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8FBA-DD85-A4AE-4283-4F087C0B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6470-F26F-2913-914F-1E53B265B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6621-A890-475E-869D-A4937288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javatpoint.com/mysql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mysql-inner-join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CC0D-34C9-5390-0E0B-F6BAB383E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557" y="482146"/>
            <a:ext cx="9144000" cy="23876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MySQL Joining Tables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123EE3-1B51-5A44-2DFD-95DECB724B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70782" y="3429000"/>
            <a:ext cx="10042814" cy="918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 is used to combine rows from two or more tables,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based on a related column between them.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A0B134-BB09-5C92-949B-A4E6FF8C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11" y="227816"/>
            <a:ext cx="9320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Let's take an 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0093-3C4B-BB74-2D76-C8FC1F9565EC}"/>
              </a:ext>
            </a:extLst>
          </p:cNvPr>
          <p:cNvSpPr txBox="1"/>
          <p:nvPr/>
        </p:nvSpPr>
        <p:spPr>
          <a:xfrm>
            <a:off x="824111" y="699308"/>
            <a:ext cx="964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Consider two tables "officers" and "students", having the following data.</a:t>
            </a:r>
            <a:endParaRPr lang="en-US" dirty="0"/>
          </a:p>
        </p:txBody>
      </p:sp>
      <p:pic>
        <p:nvPicPr>
          <p:cNvPr id="1026" name="Picture 2" descr="mysql join 2">
            <a:extLst>
              <a:ext uri="{FF2B5EF4-FFF2-40B4-BE49-F238E27FC236}">
                <a16:creationId xmlns:a16="http://schemas.microsoft.com/office/drawing/2014/main" id="{75358CFC-4E7C-9B40-9A5A-8624F8AE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1" y="1189353"/>
            <a:ext cx="10064284" cy="496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80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70E5B4-A627-630D-19DA-3CE53FB13331}"/>
              </a:ext>
            </a:extLst>
          </p:cNvPr>
          <p:cNvSpPr txBox="1"/>
          <p:nvPr/>
        </p:nvSpPr>
        <p:spPr>
          <a:xfrm>
            <a:off x="545123" y="25668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Execute the following query: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7062D-A16D-498D-295D-5250508034D9}"/>
              </a:ext>
            </a:extLst>
          </p:cNvPr>
          <p:cNvSpPr txBox="1"/>
          <p:nvPr/>
        </p:nvSpPr>
        <p:spPr>
          <a:xfrm>
            <a:off x="713933" y="773912"/>
            <a:ext cx="9414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officers.officer_name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officers.address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students.course_name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students.student_name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officers  </a:t>
            </a:r>
          </a:p>
          <a:p>
            <a:pPr algn="just"/>
            <a:r>
              <a:rPr lang="en-GB" b="0" i="0" dirty="0">
                <a:solidFill>
                  <a:srgbClr val="FF1493"/>
                </a:solidFill>
                <a:effectLst/>
                <a:latin typeface="inter-regular"/>
              </a:rPr>
              <a:t>RIGHT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inter-regular"/>
              </a:rPr>
              <a:t>JOIN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students  </a:t>
            </a:r>
          </a:p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officers.officer_id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students.student_id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05026-9FDE-3639-F049-E206A2E391CE}"/>
              </a:ext>
            </a:extLst>
          </p:cNvPr>
          <p:cNvSpPr txBox="1"/>
          <p:nvPr/>
        </p:nvSpPr>
        <p:spPr>
          <a:xfrm>
            <a:off x="545123" y="206728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Output:</a:t>
            </a:r>
            <a:endParaRPr lang="en-US" dirty="0"/>
          </a:p>
        </p:txBody>
      </p:sp>
      <p:pic>
        <p:nvPicPr>
          <p:cNvPr id="4100" name="Picture 4" descr="mysql join 9">
            <a:extLst>
              <a:ext uri="{FF2B5EF4-FFF2-40B4-BE49-F238E27FC236}">
                <a16:creationId xmlns:a16="http://schemas.microsoft.com/office/drawing/2014/main" id="{8D934B8B-2221-A385-E787-F812F5FE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3" y="2529653"/>
            <a:ext cx="9818980" cy="40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1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4B31-86D9-EEA7-97C2-ACC145C3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46" y="180886"/>
            <a:ext cx="10515600" cy="225282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Supported Types of Joins in MySQL</a:t>
            </a:r>
            <a:b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GB" sz="3600" b="0" i="0" dirty="0">
                <a:solidFill>
                  <a:srgbClr val="333333"/>
                </a:solidFill>
                <a:effectLst/>
                <a:latin typeface="inter-regular"/>
              </a:rPr>
              <a:t>There are three types of </a:t>
            </a:r>
            <a:r>
              <a:rPr lang="en-GB" sz="3600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MySQL</a:t>
            </a:r>
            <a:r>
              <a:rPr lang="en-GB" sz="3600" b="0" i="0" dirty="0">
                <a:solidFill>
                  <a:srgbClr val="333333"/>
                </a:solidFill>
                <a:effectLst/>
                <a:latin typeface="inter-regular"/>
              </a:rPr>
              <a:t> joins:</a:t>
            </a:r>
            <a:b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D506E6-3F39-C1AD-C607-C42F82A99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85133"/>
            <a:ext cx="10091492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143C"/>
                </a:solidFill>
                <a:latin typeface="Consolas" panose="020B0609020204030204" pitchFamily="49" charset="0"/>
              </a:rPr>
              <a:t>MySQL INNER JOIN (or sometimes called simple join)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GB" sz="2000" dirty="0">
                <a:solidFill>
                  <a:srgbClr val="DC143C"/>
                </a:solidFill>
                <a:latin typeface="Consolas" panose="020B0609020204030204" pitchFamily="49" charset="0"/>
              </a:rPr>
              <a:t>MySQL LEFT OUTER JOIN (or sometimes called LEFT JOIN)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GB" sz="2000" dirty="0">
                <a:solidFill>
                  <a:srgbClr val="DC143C"/>
                </a:solidFill>
                <a:latin typeface="Consolas" panose="020B0609020204030204" pitchFamily="49" charset="0"/>
              </a:rPr>
              <a:t>MySQL RIGHT OUTER JOIN (or sometimes called RIGHT JOIN)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075" name="Picture 3" descr="MySQL INNER JOIN">
            <a:extLst>
              <a:ext uri="{FF2B5EF4-FFF2-40B4-BE49-F238E27FC236}">
                <a16:creationId xmlns:a16="http://schemas.microsoft.com/office/drawing/2014/main" id="{144DD9EA-D67A-6CCE-DD9B-84330A6A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41" y="4815270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ySQL LEFT JOIN">
            <a:extLst>
              <a:ext uri="{FF2B5EF4-FFF2-40B4-BE49-F238E27FC236}">
                <a16:creationId xmlns:a16="http://schemas.microsoft.com/office/drawing/2014/main" id="{B0C7C4F8-649E-F509-0EF2-C0E5A5CC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04" y="483175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MySQL RIGHT JOIN">
            <a:extLst>
              <a:ext uri="{FF2B5EF4-FFF2-40B4-BE49-F238E27FC236}">
                <a16:creationId xmlns:a16="http://schemas.microsoft.com/office/drawing/2014/main" id="{840E03C2-A03B-D1D3-7BFC-987937118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93" y="4646458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C705-C423-71D9-51CF-BFC9B8B9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i="0" dirty="0">
                <a:solidFill>
                  <a:srgbClr val="000000"/>
                </a:solidFill>
                <a:effectLst/>
                <a:latin typeface="inter-regular"/>
              </a:rPr>
              <a:t>MySQL INNER JOIN (or sometimes called simple join)</a:t>
            </a:r>
            <a:br>
              <a:rPr lang="en-GB" sz="1200" b="0" i="0" dirty="0">
                <a:solidFill>
                  <a:srgbClr val="000000"/>
                </a:solidFill>
                <a:effectLst/>
                <a:latin typeface="inter-regular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z="2400" dirty="0"/>
          </a:p>
        </p:txBody>
      </p:sp>
      <p:pic>
        <p:nvPicPr>
          <p:cNvPr id="4098" name="Picture 2" descr="MySQL INNER JOIN">
            <a:extLst>
              <a:ext uri="{FF2B5EF4-FFF2-40B4-BE49-F238E27FC236}">
                <a16:creationId xmlns:a16="http://schemas.microsoft.com/office/drawing/2014/main" id="{C4D99A7C-E073-32E3-9B01-4ED18A9B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2738437"/>
            <a:ext cx="1905001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BCED7F6-625E-D105-BFE4-701CAEE15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60539"/>
            <a:ext cx="1051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INNER JOIN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</a:rPr>
              <a:t> </a:t>
            </a: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is used to return all rows from multiple tables where the join condition is satisfied. It is the most common type of join.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9412-1C21-EA39-1673-0D74EEC6E712}"/>
              </a:ext>
            </a:extLst>
          </p:cNvPr>
          <p:cNvSpPr txBox="1"/>
          <p:nvPr/>
        </p:nvSpPr>
        <p:spPr>
          <a:xfrm>
            <a:off x="1023425" y="429689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 JOIN Syntax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D69CA-DB58-626C-1871-E2AFFBA194AA}"/>
              </a:ext>
            </a:extLst>
          </p:cNvPr>
          <p:cNvSpPr txBox="1"/>
          <p:nvPr/>
        </p:nvSpPr>
        <p:spPr>
          <a:xfrm>
            <a:off x="1023425" y="498419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A0B134-BB09-5C92-949B-A4E6FF8C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11" y="227816"/>
            <a:ext cx="9320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Let's take an 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0093-3C4B-BB74-2D76-C8FC1F9565EC}"/>
              </a:ext>
            </a:extLst>
          </p:cNvPr>
          <p:cNvSpPr txBox="1"/>
          <p:nvPr/>
        </p:nvSpPr>
        <p:spPr>
          <a:xfrm>
            <a:off x="824111" y="699308"/>
            <a:ext cx="964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Consider two tables "officers" and "students", having the following data.</a:t>
            </a:r>
            <a:endParaRPr lang="en-US" dirty="0"/>
          </a:p>
        </p:txBody>
      </p:sp>
      <p:pic>
        <p:nvPicPr>
          <p:cNvPr id="1026" name="Picture 2" descr="mysql join 2">
            <a:extLst>
              <a:ext uri="{FF2B5EF4-FFF2-40B4-BE49-F238E27FC236}">
                <a16:creationId xmlns:a16="http://schemas.microsoft.com/office/drawing/2014/main" id="{75358CFC-4E7C-9B40-9A5A-8624F8AE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1" y="1189353"/>
            <a:ext cx="10064284" cy="496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50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70E5B4-A627-630D-19DA-3CE53FB13331}"/>
              </a:ext>
            </a:extLst>
          </p:cNvPr>
          <p:cNvSpPr txBox="1"/>
          <p:nvPr/>
        </p:nvSpPr>
        <p:spPr>
          <a:xfrm>
            <a:off x="545123" y="44134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Execute the following query: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7062D-A16D-498D-295D-5250508034D9}"/>
              </a:ext>
            </a:extLst>
          </p:cNvPr>
          <p:cNvSpPr txBox="1"/>
          <p:nvPr/>
        </p:nvSpPr>
        <p:spPr>
          <a:xfrm>
            <a:off x="713935" y="1167508"/>
            <a:ext cx="6938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officers.officer_name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officers.address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students.course_name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officers   </a:t>
            </a:r>
          </a:p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INNER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inter-regular"/>
              </a:rPr>
              <a:t>JOIN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students  </a:t>
            </a:r>
          </a:p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officers.officer_id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students.student_id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 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05026-9FDE-3639-F049-E206A2E391CE}"/>
              </a:ext>
            </a:extLst>
          </p:cNvPr>
          <p:cNvSpPr txBox="1"/>
          <p:nvPr/>
        </p:nvSpPr>
        <p:spPr>
          <a:xfrm>
            <a:off x="713935" y="271375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Output:</a:t>
            </a:r>
            <a:endParaRPr lang="en-US" dirty="0"/>
          </a:p>
        </p:txBody>
      </p:sp>
      <p:pic>
        <p:nvPicPr>
          <p:cNvPr id="2050" name="Picture 2" descr="mysql join 3">
            <a:extLst>
              <a:ext uri="{FF2B5EF4-FFF2-40B4-BE49-F238E27FC236}">
                <a16:creationId xmlns:a16="http://schemas.microsoft.com/office/drawing/2014/main" id="{9BC6D7C1-E6AD-1E72-7A40-42D1F3CB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4" y="3203917"/>
            <a:ext cx="6764355" cy="343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8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C705-C423-71D9-51CF-BFC9B8B9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34" y="-6903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GB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MySQL LEFT OUTER JOIN (or sometimes called LEFT JOIN)</a:t>
            </a:r>
            <a:br>
              <a:rPr lang="en-GB" sz="1200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sz="3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9412-1C21-EA39-1673-0D74EEC6E712}"/>
              </a:ext>
            </a:extLst>
          </p:cNvPr>
          <p:cNvSpPr txBox="1"/>
          <p:nvPr/>
        </p:nvSpPr>
        <p:spPr>
          <a:xfrm>
            <a:off x="1023425" y="429689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LEFT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JOIN Syntax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D69CA-DB58-626C-1871-E2AFFBA194AA}"/>
              </a:ext>
            </a:extLst>
          </p:cNvPr>
          <p:cNvSpPr txBox="1"/>
          <p:nvPr/>
        </p:nvSpPr>
        <p:spPr>
          <a:xfrm>
            <a:off x="1023425" y="498419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B81826-4E8F-2013-7237-868B4550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34" y="1075271"/>
            <a:ext cx="114745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GB" sz="200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LEFT OUTER JOIN </a:t>
            </a:r>
            <a:r>
              <a:rPr lang="en-GB" sz="200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returns all rows from the left hand table specified in the ON condition and only those rows from the other table where the join condition is fulfilled.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150" name="Picture 6" descr="MySQL LEFT JOIN">
            <a:extLst>
              <a:ext uri="{FF2B5EF4-FFF2-40B4-BE49-F238E27FC236}">
                <a16:creationId xmlns:a16="http://schemas.microsoft.com/office/drawing/2014/main" id="{72AE9F9E-004F-E938-A72A-F5DA01D9D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42" y="2191777"/>
            <a:ext cx="2332662" cy="169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1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A0B134-BB09-5C92-949B-A4E6FF8C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11" y="227816"/>
            <a:ext cx="9320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Let's take an 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0093-3C4B-BB74-2D76-C8FC1F9565EC}"/>
              </a:ext>
            </a:extLst>
          </p:cNvPr>
          <p:cNvSpPr txBox="1"/>
          <p:nvPr/>
        </p:nvSpPr>
        <p:spPr>
          <a:xfrm>
            <a:off x="824111" y="699308"/>
            <a:ext cx="964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Consider two tables "officers" and "students", having the following data.</a:t>
            </a:r>
            <a:endParaRPr lang="en-US" dirty="0"/>
          </a:p>
        </p:txBody>
      </p:sp>
      <p:pic>
        <p:nvPicPr>
          <p:cNvPr id="1026" name="Picture 2" descr="mysql join 2">
            <a:extLst>
              <a:ext uri="{FF2B5EF4-FFF2-40B4-BE49-F238E27FC236}">
                <a16:creationId xmlns:a16="http://schemas.microsoft.com/office/drawing/2014/main" id="{75358CFC-4E7C-9B40-9A5A-8624F8AE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1" y="1189353"/>
            <a:ext cx="10064284" cy="496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0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70E5B4-A627-630D-19DA-3CE53FB13331}"/>
              </a:ext>
            </a:extLst>
          </p:cNvPr>
          <p:cNvSpPr txBox="1"/>
          <p:nvPr/>
        </p:nvSpPr>
        <p:spPr>
          <a:xfrm>
            <a:off x="545123" y="44134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Execute the following query: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7062D-A16D-498D-295D-5250508034D9}"/>
              </a:ext>
            </a:extLst>
          </p:cNvPr>
          <p:cNvSpPr txBox="1"/>
          <p:nvPr/>
        </p:nvSpPr>
        <p:spPr>
          <a:xfrm>
            <a:off x="713935" y="1167508"/>
            <a:ext cx="6938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officers.officer_name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officers.address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students.course_name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officers  </a:t>
            </a:r>
          </a:p>
          <a:p>
            <a:pPr algn="just"/>
            <a:r>
              <a:rPr lang="en-GB" b="0" i="0" dirty="0">
                <a:solidFill>
                  <a:srgbClr val="FF1493"/>
                </a:solidFill>
                <a:effectLst/>
                <a:latin typeface="inter-regular"/>
              </a:rPr>
              <a:t>LEFT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inter-regular"/>
              </a:rPr>
              <a:t>JOIN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students  </a:t>
            </a:r>
          </a:p>
          <a:p>
            <a:pPr algn="just"/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officers.officer_id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students.student_id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05026-9FDE-3639-F049-E206A2E391CE}"/>
              </a:ext>
            </a:extLst>
          </p:cNvPr>
          <p:cNvSpPr txBox="1"/>
          <p:nvPr/>
        </p:nvSpPr>
        <p:spPr>
          <a:xfrm>
            <a:off x="713934" y="254000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Output:</a:t>
            </a:r>
            <a:endParaRPr lang="en-US" dirty="0"/>
          </a:p>
        </p:txBody>
      </p:sp>
      <p:pic>
        <p:nvPicPr>
          <p:cNvPr id="3074" name="Picture 2" descr="mysql join 6">
            <a:extLst>
              <a:ext uri="{FF2B5EF4-FFF2-40B4-BE49-F238E27FC236}">
                <a16:creationId xmlns:a16="http://schemas.microsoft.com/office/drawing/2014/main" id="{BCCB60E7-EF76-D708-8F04-489F5CCD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4" y="3209366"/>
            <a:ext cx="7515665" cy="33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8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C705-C423-71D9-51CF-BFC9B8B9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34" y="167215"/>
            <a:ext cx="11221332" cy="1325563"/>
          </a:xfrm>
        </p:spPr>
        <p:txBody>
          <a:bodyPr>
            <a:normAutofit fontScale="90000"/>
          </a:bodyPr>
          <a:lstStyle/>
          <a:p>
            <a:b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GB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MySQL RIGHT OUTER JOIN (or sometimes called RIGHT JOIN)</a:t>
            </a:r>
            <a:br>
              <a:rPr lang="en-GB" sz="1200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sz="3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9412-1C21-EA39-1673-0D74EEC6E712}"/>
              </a:ext>
            </a:extLst>
          </p:cNvPr>
          <p:cNvSpPr txBox="1"/>
          <p:nvPr/>
        </p:nvSpPr>
        <p:spPr>
          <a:xfrm>
            <a:off x="1023425" y="429689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RIGHT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JOIN Syntax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D69CA-DB58-626C-1871-E2AFFBA194AA}"/>
              </a:ext>
            </a:extLst>
          </p:cNvPr>
          <p:cNvSpPr txBox="1"/>
          <p:nvPr/>
        </p:nvSpPr>
        <p:spPr>
          <a:xfrm>
            <a:off x="1023425" y="498419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CC2FC9-2408-D912-98B1-539BA883F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34" y="1306061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MySQL Right Outer Join 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returns all rows from the </a:t>
            </a:r>
            <a:r>
              <a:rPr lang="en-GB" sz="20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RIGHT-hand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table specified in the ON condition and only those rows from the other table where he join condition is fulfilled.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195" name="Picture 3" descr="MySQL RIGHT JOIN">
            <a:extLst>
              <a:ext uri="{FF2B5EF4-FFF2-40B4-BE49-F238E27FC236}">
                <a16:creationId xmlns:a16="http://schemas.microsoft.com/office/drawing/2014/main" id="{D663EB8E-6E31-D32F-F660-0C84C442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72" y="2565414"/>
            <a:ext cx="2382306" cy="172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0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inter-bold</vt:lpstr>
      <vt:lpstr>inter-regular</vt:lpstr>
      <vt:lpstr>Segoe UI</vt:lpstr>
      <vt:lpstr>Verdana</vt:lpstr>
      <vt:lpstr>Office Theme</vt:lpstr>
      <vt:lpstr>MySQL Joining Tables</vt:lpstr>
      <vt:lpstr>Supported Types of Joins in MySQL  There are three types of MySQL joins: </vt:lpstr>
      <vt:lpstr>MySQL INNER JOIN (or sometimes called simple join)  </vt:lpstr>
      <vt:lpstr>PowerPoint Presentation</vt:lpstr>
      <vt:lpstr>PowerPoint Presentation</vt:lpstr>
      <vt:lpstr> MySQL LEFT OUTER JOIN (or sometimes called LEFT JOIN) </vt:lpstr>
      <vt:lpstr>PowerPoint Presentation</vt:lpstr>
      <vt:lpstr>PowerPoint Presentation</vt:lpstr>
      <vt:lpstr> MySQL RIGHT OUTER JOIN (or sometimes called RIGHT JOIN)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Joining Tables</dc:title>
  <dc:creator>Administrator</dc:creator>
  <cp:lastModifiedBy>Administrator</cp:lastModifiedBy>
  <cp:revision>22</cp:revision>
  <dcterms:created xsi:type="dcterms:W3CDTF">2022-11-23T10:08:37Z</dcterms:created>
  <dcterms:modified xsi:type="dcterms:W3CDTF">2022-11-30T09:42:32Z</dcterms:modified>
</cp:coreProperties>
</file>