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D35D-785D-4B2D-95CA-CAAB5EC0BE1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6C49-2F0F-4B80-B00A-3320C092960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963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D35D-785D-4B2D-95CA-CAAB5EC0BE1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6C49-2F0F-4B80-B00A-3320C0929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4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D35D-785D-4B2D-95CA-CAAB5EC0BE1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6C49-2F0F-4B80-B00A-3320C0929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D35D-785D-4B2D-95CA-CAAB5EC0BE1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6C49-2F0F-4B80-B00A-3320C0929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7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D35D-785D-4B2D-95CA-CAAB5EC0BE1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6C49-2F0F-4B80-B00A-3320C092960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1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D35D-785D-4B2D-95CA-CAAB5EC0BE1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6C49-2F0F-4B80-B00A-3320C0929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04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D35D-785D-4B2D-95CA-CAAB5EC0BE1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6C49-2F0F-4B80-B00A-3320C0929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D35D-785D-4B2D-95CA-CAAB5EC0BE1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6C49-2F0F-4B80-B00A-3320C0929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4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D35D-785D-4B2D-95CA-CAAB5EC0BE1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6C49-2F0F-4B80-B00A-3320C0929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8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FFD35D-785D-4B2D-95CA-CAAB5EC0BE1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5A6C49-2F0F-4B80-B00A-3320C0929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9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D35D-785D-4B2D-95CA-CAAB5EC0BE1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6C49-2F0F-4B80-B00A-3320C0929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55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4FFD35D-785D-4B2D-95CA-CAAB5EC0BE1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95A6C49-2F0F-4B80-B00A-3320C092960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74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41BE2D-1E8E-539E-B74E-5DDF0CE3B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874" y="1"/>
            <a:ext cx="978408" cy="9784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8DC285-4B79-431A-2D52-922DC286A3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048"/>
            <a:ext cx="1536192" cy="8052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DB5971-E582-CAA0-CA12-0169A22271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043" y="-3048"/>
            <a:ext cx="978408" cy="978408"/>
          </a:xfrm>
          <a:prstGeom prst="rect">
            <a:avLst/>
          </a:prstGeom>
        </p:spPr>
      </p:pic>
      <p:sp>
        <p:nvSpPr>
          <p:cNvPr id="12" name="Title 9">
            <a:extLst>
              <a:ext uri="{FF2B5EF4-FFF2-40B4-BE49-F238E27FC236}">
                <a16:creationId xmlns:a16="http://schemas.microsoft.com/office/drawing/2014/main" id="{B3145050-3670-0820-BE96-015CC6E9D59E}"/>
              </a:ext>
            </a:extLst>
          </p:cNvPr>
          <p:cNvSpPr txBox="1">
            <a:spLocks/>
          </p:cNvSpPr>
          <p:nvPr/>
        </p:nvSpPr>
        <p:spPr>
          <a:xfrm>
            <a:off x="1109472" y="1300468"/>
            <a:ext cx="9973056" cy="734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ICT ACADEMY TRAINING  CERTIFICATE COURSE IN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</a:t>
            </a:r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7D75156F-EF07-C136-78C1-E3BBAE0D8CFB}"/>
              </a:ext>
            </a:extLst>
          </p:cNvPr>
          <p:cNvSpPr txBox="1">
            <a:spLocks/>
          </p:cNvSpPr>
          <p:nvPr/>
        </p:nvSpPr>
        <p:spPr>
          <a:xfrm>
            <a:off x="1109472" y="2862199"/>
            <a:ext cx="9973056" cy="734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CARS SALES ANALYSIS </a:t>
            </a:r>
          </a:p>
        </p:txBody>
      </p:sp>
      <p:sp>
        <p:nvSpPr>
          <p:cNvPr id="15" name="Title 9">
            <a:extLst>
              <a:ext uri="{FF2B5EF4-FFF2-40B4-BE49-F238E27FC236}">
                <a16:creationId xmlns:a16="http://schemas.microsoft.com/office/drawing/2014/main" id="{475F097B-DC4A-226B-6501-D2AF3E07D0F8}"/>
              </a:ext>
            </a:extLst>
          </p:cNvPr>
          <p:cNvSpPr txBox="1">
            <a:spLocks/>
          </p:cNvSpPr>
          <p:nvPr/>
        </p:nvSpPr>
        <p:spPr>
          <a:xfrm>
            <a:off x="9530249" y="4563831"/>
            <a:ext cx="2661751" cy="2129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DARSHAN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HARI HARAN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VIGNESHWARAN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G. KIRUTHIKA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SWETHA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PRAVEEN</a:t>
            </a: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itle 9">
            <a:extLst>
              <a:ext uri="{FF2B5EF4-FFF2-40B4-BE49-F238E27FC236}">
                <a16:creationId xmlns:a16="http://schemas.microsoft.com/office/drawing/2014/main" id="{3A7ED707-662D-EC42-C83E-7C62CACDE1B8}"/>
              </a:ext>
            </a:extLst>
          </p:cNvPr>
          <p:cNvSpPr txBox="1">
            <a:spLocks/>
          </p:cNvSpPr>
          <p:nvPr/>
        </p:nvSpPr>
        <p:spPr>
          <a:xfrm>
            <a:off x="5551069" y="3947503"/>
            <a:ext cx="9973056" cy="734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</p:txBody>
      </p:sp>
    </p:spTree>
    <p:extLst>
      <p:ext uri="{BB962C8B-B14F-4D97-AF65-F5344CB8AC3E}">
        <p14:creationId xmlns:p14="http://schemas.microsoft.com/office/powerpoint/2010/main" val="1043678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59B834-54F3-24CF-C6C9-D1FFB9AFE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1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3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0DB1E2-F414-D16F-BCE3-37C59EA7C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44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CC845-DD86-53AC-9187-AF62EBFE3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A82B2B-738F-4BD7-1358-082100DB6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5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2D4D4-FF73-166F-B93A-32DC045C9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65E7B5-69F5-9C26-FF84-61C082130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86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A2CA2-40EF-61D3-BA3F-6ED4E9F11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87A7AF-4267-DFBE-8016-48D5CF738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02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3FE126-3A28-DC93-9109-5A40B6F89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190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</TotalTime>
  <Words>35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Times New Roman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User1-45168515</dc:creator>
  <cp:lastModifiedBy>User1-45168515</cp:lastModifiedBy>
  <cp:revision>1</cp:revision>
  <dcterms:created xsi:type="dcterms:W3CDTF">2024-10-30T11:04:51Z</dcterms:created>
  <dcterms:modified xsi:type="dcterms:W3CDTF">2024-10-30T11:31:32Z</dcterms:modified>
</cp:coreProperties>
</file>