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80" r:id="rId4"/>
    <p:sldId id="258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2" r:id="rId16"/>
    <p:sldId id="275" r:id="rId17"/>
    <p:sldId id="263" r:id="rId18"/>
    <p:sldId id="276" r:id="rId19"/>
    <p:sldId id="26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065E-F858-47C9-B922-2609EAB584A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590F-54DF-4072-8144-59DD2A0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65767" y="1844941"/>
            <a:ext cx="5050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B2576"/>
                </a:solidFill>
                <a:latin typeface="Tw Cen MT" panose="020B0602020104020603" pitchFamily="34" charset="0"/>
              </a:rPr>
              <a:t>History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5767" y="2954998"/>
            <a:ext cx="7766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Maharshtra</a:t>
            </a:r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</a:rPr>
              <a:t> Board</a:t>
            </a:r>
          </a:p>
          <a:p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6000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nd</a:t>
            </a:r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</a:rPr>
              <a:t> Unit Test</a:t>
            </a:r>
          </a:p>
          <a:p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</a:rPr>
              <a:t>Question paper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-478970" y="1844942"/>
            <a:ext cx="4294472" cy="35108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838" y="1504442"/>
            <a:ext cx="484492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00" dirty="0">
                <a:solidFill>
                  <a:schemeClr val="bg1"/>
                </a:solidFill>
                <a:latin typeface="Tw Cen MT" panose="020B0602020104020603" pitchFamily="34" charset="0"/>
              </a:rPr>
              <a:t>9th</a:t>
            </a:r>
            <a:endParaRPr lang="en-US" sz="16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16344" y="1659187"/>
            <a:ext cx="4294472" cy="35108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05" t="6828" r="7143" b="70017"/>
          <a:stretch/>
        </p:blipFill>
        <p:spPr>
          <a:xfrm>
            <a:off x="171923" y="252875"/>
            <a:ext cx="9092485" cy="1633981"/>
          </a:xfrm>
          <a:prstGeom prst="rect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71923" y="2397948"/>
            <a:ext cx="9099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fixed amount paid to a married woman 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for her upkeep by the husband who has 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divorced her, is called alimony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479721"/>
            <a:ext cx="1718900" cy="400050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467952"/>
            <a:ext cx="3048101" cy="33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9578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085" t="33545" r="4341" b="47753"/>
          <a:stretch/>
        </p:blipFill>
        <p:spPr>
          <a:xfrm>
            <a:off x="415616" y="178466"/>
            <a:ext cx="9440214" cy="1171978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96652" y="1670151"/>
            <a:ext cx="115130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(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) Even after the enactment of the anti-dowry law, incidents like ‘Woman bums to death as sari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pallu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catches fire while cooking’ and ‘Woman slips into well while washing clothes, drowns and dies’ continued to be reported.</a:t>
            </a:r>
            <a:b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endParaRPr lang="en-US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97578" y="6409996"/>
            <a:ext cx="1718900" cy="400050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96652" y="2980792"/>
            <a:ext cx="110275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(ii) Investigations still revealed dowry to be the most frequent cause of such deaths.</a:t>
            </a:r>
            <a:b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endParaRPr lang="en-US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652" y="3860546"/>
            <a:ext cx="95844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(iii) The role of the police, the administration and judiciary were highlighted. This created greater awareness.</a:t>
            </a:r>
            <a:b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(iv) As a result, the Dowry Prohibition (Amendment) Act came into force in 1984.</a:t>
            </a:r>
          </a:p>
        </p:txBody>
      </p:sp>
    </p:spTree>
    <p:extLst>
      <p:ext uri="{BB962C8B-B14F-4D97-AF65-F5344CB8AC3E}">
        <p14:creationId xmlns:p14="http://schemas.microsoft.com/office/powerpoint/2010/main" val="3850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9578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707" t="51356" r="41036" b="41519"/>
          <a:stretch/>
        </p:blipFill>
        <p:spPr>
          <a:xfrm>
            <a:off x="174172" y="167015"/>
            <a:ext cx="8817711" cy="66970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0" y="1237047"/>
            <a:ext cx="114431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) India successfully performed her first nuclear test at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Pokharan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in Rajasthan on 18th May, 1974 in consonance with the policy of using nuclear energy for peaceful purposes and for self sufficiency.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172" y="1328002"/>
            <a:ext cx="116405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(iii)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Dr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Homi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Sethna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, the chairman of the Indian Atomic Energy Commission and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Dr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 Raja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Ramanna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, Director of the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Bhabha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 Atomic Research Centre played a major role in conducting this nuclear test.</a:t>
            </a:r>
          </a:p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(iv) Prime Minister Indira Gandhi took the decision of carrying out a ‘nuclear explosion’. </a:t>
            </a:r>
            <a:r>
              <a:rPr lang="en-US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Pokharan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 was chosen on the basis of the required criteria for the location of the nuclear tests : far away from human settlement and no ground water reserves.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72" y="1497279"/>
            <a:ext cx="105269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(ii) The reason why India took this decision was China’s nuclear capability and Pakistan’s desperate efforts to acquire nuclear weapons with China’s help.</a:t>
            </a:r>
          </a:p>
        </p:txBody>
      </p:sp>
      <p:pic>
        <p:nvPicPr>
          <p:cNvPr id="5122" name="Picture 2" descr="Smiling Buddha: All You Need To Know About India's First Nuclear Test At  Pokhr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06" y="4179369"/>
            <a:ext cx="4064242" cy="250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6035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24" t="58185" r="29412" b="36472"/>
          <a:stretch/>
        </p:blipFill>
        <p:spPr>
          <a:xfrm>
            <a:off x="167425" y="244697"/>
            <a:ext cx="8860665" cy="56667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0" y="1389466"/>
            <a:ext cx="10903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(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) In the post-independence period, our Constitution adopted the values of freedom, equality, fraternity and social justice.</a:t>
            </a:r>
            <a:b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en-US" sz="28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(ii) In accordance with this, the practice of untouchability was banned by law.</a:t>
            </a:r>
            <a:b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en-US" sz="28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(iii) Untouchability was removed by the 17th paragraph of the Constitution and this class was included in the Scheduled Castes.</a:t>
            </a:r>
            <a:endParaRPr lang="en-US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457950"/>
            <a:ext cx="1718900" cy="400050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3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6035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465" t="63528" r="21568" b="29644"/>
          <a:stretch/>
        </p:blipFill>
        <p:spPr>
          <a:xfrm>
            <a:off x="325892" y="210915"/>
            <a:ext cx="10289099" cy="73251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25892" y="2228671"/>
            <a:ext cx="111781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With the objective of nurturing a scientific temper for national progress, Prime Minister</a:t>
            </a:r>
          </a:p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Pt.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Jawarharlal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Nehru established the Atomic Energy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Comission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in 1948 Under </a:t>
            </a:r>
          </a:p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chairmanship of Dr.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Homi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Bhabha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54036" y="6457950"/>
            <a:ext cx="1718900" cy="400050"/>
            <a:chOff x="2479073" y="537925"/>
            <a:chExt cx="9444549" cy="1105084"/>
          </a:xfrm>
        </p:grpSpPr>
        <p:sp>
          <p:nvSpPr>
            <p:cNvPr id="8" name="Rectangle 7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1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24" t="72433"/>
          <a:stretch/>
        </p:blipFill>
        <p:spPr>
          <a:xfrm>
            <a:off x="412125" y="154546"/>
            <a:ext cx="10046325" cy="18314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6425" y="2344489"/>
            <a:ext cx="86650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Everyday services that are influenced by satellite technology are telecommunication, navigation,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defence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security, internet, television, radio, etc.</a:t>
            </a:r>
            <a:endParaRPr lang="en-US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57"/>
            <a:ext cx="12346035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24" t="72433"/>
          <a:stretch/>
        </p:blipFill>
        <p:spPr>
          <a:xfrm>
            <a:off x="412125" y="154546"/>
            <a:ext cx="8255357" cy="11959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8701" y="2307384"/>
            <a:ext cx="8442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Chipko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Movement – During the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Chipko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 Movement women took a crucial role by holding hands and encircling each tree to prevent their chopping for commercial purposes.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461" y="6385378"/>
            <a:ext cx="1718900" cy="400050"/>
            <a:chOff x="2479073" y="537925"/>
            <a:chExt cx="9444549" cy="1105084"/>
          </a:xfrm>
        </p:grpSpPr>
        <p:sp>
          <p:nvSpPr>
            <p:cNvPr id="7" name="Rectangle 6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20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036" y="0"/>
            <a:ext cx="12346035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61" t="213" r="7488" b="45252"/>
          <a:stretch/>
        </p:blipFill>
        <p:spPr>
          <a:xfrm>
            <a:off x="257577" y="135327"/>
            <a:ext cx="10612192" cy="3290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457950"/>
            <a:ext cx="1718900" cy="400050"/>
            <a:chOff x="2479073" y="537925"/>
            <a:chExt cx="9444549" cy="1105084"/>
          </a:xfrm>
        </p:grpSpPr>
        <p:sp>
          <p:nvSpPr>
            <p:cNvPr id="5" name="Rectangle 4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3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5175"/>
          <a:stretch/>
        </p:blipFill>
        <p:spPr>
          <a:xfrm>
            <a:off x="128787" y="103031"/>
            <a:ext cx="11694018" cy="270456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5" name="Rectangle 4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8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5608"/>
          <a:stretch/>
        </p:blipFill>
        <p:spPr>
          <a:xfrm>
            <a:off x="0" y="206468"/>
            <a:ext cx="10921285" cy="15836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281" y="2282956"/>
            <a:ext cx="97005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Roboto"/>
              </a:rPr>
              <a:t>Answer 3: The objectives of the United Nations are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/>
              </a:rPr>
              <a:t>To establish friendly relations among 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/>
              </a:rPr>
              <a:t>To enhance international security by solving international disputes.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/>
              </a:rPr>
              <a:t>To safeguard and foster human rights and freedom.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/>
              </a:rPr>
              <a:t>The United Nations also aims at enhancing economic cooperation at the international level.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80092" y="1367917"/>
            <a:ext cx="6190185" cy="1107996"/>
            <a:chOff x="2479073" y="537925"/>
            <a:chExt cx="7382074" cy="1107996"/>
          </a:xfrm>
        </p:grpSpPr>
        <p:sp>
          <p:nvSpPr>
            <p:cNvPr id="9" name="Rectangle 8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9073" y="537925"/>
              <a:ext cx="738207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5800" y="2475913"/>
            <a:ext cx="8159986" cy="47107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4407" y="1922775"/>
            <a:ext cx="9921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</p:spTree>
    <p:extLst>
      <p:ext uri="{BB962C8B-B14F-4D97-AF65-F5344CB8AC3E}">
        <p14:creationId xmlns:p14="http://schemas.microsoft.com/office/powerpoint/2010/main" val="9315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5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62858" y="130629"/>
            <a:ext cx="6183085" cy="6487886"/>
            <a:chOff x="174171" y="-16430"/>
            <a:chExt cx="6415315" cy="6683047"/>
          </a:xfrm>
        </p:grpSpPr>
        <p:grpSp>
          <p:nvGrpSpPr>
            <p:cNvPr id="3" name="Group 2"/>
            <p:cNvGrpSpPr/>
            <p:nvPr/>
          </p:nvGrpSpPr>
          <p:grpSpPr>
            <a:xfrm>
              <a:off x="174172" y="352903"/>
              <a:ext cx="6415314" cy="6313714"/>
              <a:chOff x="101600" y="0"/>
              <a:chExt cx="6908801" cy="745904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01600" y="0"/>
                <a:ext cx="6908800" cy="4896988"/>
                <a:chOff x="0" y="313641"/>
                <a:chExt cx="8608890" cy="6394412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313641"/>
                  <a:ext cx="8608890" cy="1219199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1532840"/>
                  <a:ext cx="8608890" cy="1253903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2752039"/>
                  <a:ext cx="8608890" cy="1489403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4241442"/>
                  <a:ext cx="8608890" cy="1114329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5355771"/>
                  <a:ext cx="8608890" cy="1352282"/>
                </a:xfrm>
                <a:prstGeom prst="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600" y="4896988"/>
                <a:ext cx="6908800" cy="1526452"/>
              </a:xfrm>
              <a:prstGeom prst="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01" y="6423440"/>
                <a:ext cx="6908800" cy="1035609"/>
              </a:xfrm>
              <a:prstGeom prst="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4171" y="12806"/>
              <a:ext cx="6415313" cy="352474"/>
            </a:xfrm>
            <a:prstGeom prst="rect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046514" y="-4051"/>
              <a:ext cx="239719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n>
                    <a:solidFill>
                      <a:sysClr val="windowText" lastClr="000000"/>
                    </a:solidFill>
                  </a:ln>
                </a:rPr>
                <a:t>History Question Paper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61275" y="-16430"/>
              <a:ext cx="1054776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n>
                    <a:solidFill>
                      <a:sysClr val="windowText" lastClr="000000"/>
                    </a:solidFill>
                  </a:ln>
                </a:rPr>
                <a:t>20 marks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504942" y="-45946"/>
            <a:ext cx="1687058" cy="323849"/>
            <a:chOff x="2479073" y="537925"/>
            <a:chExt cx="7382074" cy="968994"/>
          </a:xfrm>
        </p:grpSpPr>
        <p:sp>
          <p:nvSpPr>
            <p:cNvPr id="25" name="Rectangle 24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9073" y="537925"/>
              <a:ext cx="7382074" cy="50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199061" y="1855304"/>
            <a:ext cx="5031164" cy="646331"/>
            <a:chOff x="2479069" y="537925"/>
            <a:chExt cx="9121707" cy="1144867"/>
          </a:xfrm>
        </p:grpSpPr>
        <p:sp>
          <p:nvSpPr>
            <p:cNvPr id="29" name="Rectangle 28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9069" y="537925"/>
              <a:ext cx="9121707" cy="114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PAPER PRATICE</a:t>
              </a:r>
              <a:endParaRPr lang="en-US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59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8" y="127152"/>
            <a:ext cx="11190514" cy="4218881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638606" y="1795612"/>
            <a:ext cx="228556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Andhra  Pradesh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0028" y="2916316"/>
            <a:ext cx="2337691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en-US" sz="2400" b="1" dirty="0"/>
              <a:t>Dr. </a:t>
            </a:r>
            <a:r>
              <a:rPr lang="en-US" sz="2400" b="1" dirty="0" err="1"/>
              <a:t>Homi</a:t>
            </a:r>
            <a:r>
              <a:rPr lang="en-US" sz="2400" b="1" dirty="0"/>
              <a:t> </a:t>
            </a:r>
            <a:r>
              <a:rPr lang="en-US" sz="2400" b="1" dirty="0" err="1"/>
              <a:t>Bhabha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6" name="Rectangle 5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  <p:sp>
        <p:nvSpPr>
          <p:cNvPr id="9" name="AutoShape 2" descr="chap 7_PF.ind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chap 7_PF.ind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118"/>
          <a:stretch/>
        </p:blipFill>
        <p:spPr>
          <a:xfrm>
            <a:off x="1358871" y="4509583"/>
            <a:ext cx="4055483" cy="2683620"/>
          </a:xfrm>
          <a:prstGeom prst="rect">
            <a:avLst/>
          </a:prstGeom>
        </p:spPr>
      </p:pic>
      <p:pic>
        <p:nvPicPr>
          <p:cNvPr id="1030" name="Picture 6" descr="The man who started India's nuclear family | India News - Times of In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35" y="646163"/>
            <a:ext cx="5680104" cy="318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5801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9" y="223440"/>
            <a:ext cx="11222782" cy="260153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1595" y="4666179"/>
            <a:ext cx="8633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Correct Pair : 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Jypti</a:t>
            </a:r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Mhapseker</a:t>
            </a:r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- A street Play called “</a:t>
            </a:r>
            <a:r>
              <a:rPr lang="en-US" sz="2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Mulgi</a:t>
            </a:r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Jhaali</a:t>
            </a:r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Ho”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5" name="Rectangle 4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1595" y="3428467"/>
            <a:ext cx="6184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Incorrect Pair : 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Jypti</a:t>
            </a:r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Mhapseker</a:t>
            </a:r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- Women’s Commission</a:t>
            </a:r>
          </a:p>
        </p:txBody>
      </p:sp>
      <p:sp>
        <p:nvSpPr>
          <p:cNvPr id="7" name="AutoShape 2" descr="Mulgi Zali Ho... Jyoti Mhapsekar: Buy Mulgi Zali Ho... Jyoti Mhapsekar by  Jyoti Mhapsekar at Low Price in India | Flip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मुलगी झाली हो-Mulgi Jhali Ho by Jyoti Mhapsekar - Granthali - BookGanga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0" y="426290"/>
            <a:ext cx="10486776" cy="2911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0710" y="296072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Wrong Pair :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Agni - Surface to Underwater Ballistic Missile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(Develop DRDO)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7" name="Rectangle 6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504942" y="-45946"/>
            <a:ext cx="1687058" cy="323849"/>
            <a:chOff x="2479073" y="537925"/>
            <a:chExt cx="7382074" cy="968994"/>
          </a:xfrm>
        </p:grpSpPr>
        <p:sp>
          <p:nvSpPr>
            <p:cNvPr id="10" name="Rectangle 9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9073" y="537925"/>
              <a:ext cx="7382074" cy="50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</p:spTree>
    <p:extLst>
      <p:ext uri="{BB962C8B-B14F-4D97-AF65-F5344CB8AC3E}">
        <p14:creationId xmlns:p14="http://schemas.microsoft.com/office/powerpoint/2010/main" val="96628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8114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0" y="277209"/>
            <a:ext cx="11865499" cy="4248255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320880" y="1271373"/>
            <a:ext cx="301518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Textile industry :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94385" y="2573195"/>
            <a:ext cx="262462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Silk industry : 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154" y="2570373"/>
            <a:ext cx="306526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Hand sculpting : 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6760" y="3792458"/>
            <a:ext cx="4007828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Automobile industry : 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704" y="6324600"/>
            <a:ext cx="1718900" cy="400050"/>
            <a:chOff x="2479073" y="537925"/>
            <a:chExt cx="9444549" cy="1105084"/>
          </a:xfrm>
        </p:grpSpPr>
        <p:sp>
          <p:nvSpPr>
            <p:cNvPr id="11" name="Rectangle 10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  <p:sp>
        <p:nvSpPr>
          <p:cNvPr id="5" name="AutoShape 2" descr="Nepal's Textile Industry Still Relying on Age-Old Technology | New Business  Age | Leading English Monthly Business Magazine of Nepal"/>
          <p:cNvSpPr>
            <a:spLocks noChangeAspect="1" noChangeArrowheads="1"/>
          </p:cNvSpPr>
          <p:nvPr/>
        </p:nvSpPr>
        <p:spPr bwMode="auto">
          <a:xfrm>
            <a:off x="1961626" y="6948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Lesson 10.1 - Lessons - Blend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845" y="473272"/>
            <a:ext cx="4223500" cy="312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ood Sculpture: Its Origin, History, Background And More | Utsav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3" y="473272"/>
            <a:ext cx="4349996" cy="370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8" descr="Automotive Manufacturing: Then and Now - Global Electronic Services"/>
          <p:cNvSpPr>
            <a:spLocks noChangeAspect="1" noChangeArrowheads="1"/>
          </p:cNvSpPr>
          <p:nvPr/>
        </p:nvSpPr>
        <p:spPr bwMode="auto">
          <a:xfrm>
            <a:off x="950119" y="12639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Automotive industry - Simple English Wikipedia, the free encyclopedia"/>
          <p:cNvSpPr>
            <a:spLocks noChangeAspect="1" noChangeArrowheads="1"/>
          </p:cNvSpPr>
          <p:nvPr/>
        </p:nvSpPr>
        <p:spPr bwMode="auto">
          <a:xfrm>
            <a:off x="1102519" y="1416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Budget 2022: Automobile industry seeks rationalisation of rates, other  benefits - BusinessTod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0" y="596654"/>
            <a:ext cx="5706794" cy="31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hattered silk trade is asking for reintroduction of old support schemes -  The Economic Tim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0" y="277209"/>
            <a:ext cx="5109658" cy="38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1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20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00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7" dur="1000" tmFilter="0, 0; .2, .5; .8, .5; 1, 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500" autoRev="1" fill="hold"/>
                                        <p:tgtEl>
                                          <p:spTgt spid="30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215444"/>
            <a:ext cx="10308183" cy="418657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31543" y="1369490"/>
            <a:ext cx="4368801" cy="13849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India’s imports included </a:t>
            </a:r>
          </a:p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machines, iron, mineral oil, </a:t>
            </a:r>
            <a:r>
              <a:rPr lang="en-US" sz="28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fertilisers</a:t>
            </a:r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w Cen MT" panose="020B0602020104020603" pitchFamily="34" charset="0"/>
              </a:rPr>
              <a:t>, medicines, etc.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1543" y="2885753"/>
            <a:ext cx="5852939" cy="13849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India’s exports included tea, coffee, spices, cotton textiles, leather, footwear, pearls, precious stones, etc.</a:t>
            </a:r>
            <a:endParaRPr lang="en-US" sz="280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457950"/>
            <a:ext cx="1718900" cy="400050"/>
            <a:chOff x="2479073" y="537925"/>
            <a:chExt cx="9444549" cy="1105084"/>
          </a:xfrm>
        </p:grpSpPr>
        <p:sp>
          <p:nvSpPr>
            <p:cNvPr id="8" name="Rectangle 7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223" r="7423" b="67346"/>
          <a:stretch/>
        </p:blipFill>
        <p:spPr>
          <a:xfrm>
            <a:off x="421732" y="157816"/>
            <a:ext cx="9913450" cy="18545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575" y="2399189"/>
            <a:ext cx="10859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This success proved that Indian scientists can indigenously build and launch a satellite. Indian scientists were confident that they could acquire the technology for sending a message from the Earth Station and to assess the working of the satellite</a:t>
            </a:r>
            <a:r>
              <a:rPr lang="en-US" sz="240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. </a:t>
            </a: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732" y="2282984"/>
            <a:ext cx="955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Space research : In 1961, Indian National Committee for Space Research </a:t>
            </a:r>
          </a:p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(NCSR) launched India’s first research rocket from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Thumba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Equatorial Launch Center in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Thumba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in the State of Kerala.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732" y="2265446"/>
            <a:ext cx="9913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In 1969, our indigenously built rocket Rohini-75 was successfully launched. The next stage was the successful launch of the first Indian satellite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Aryabhatta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in 1975 with help from the Soviet Russia.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490177"/>
            <a:ext cx="1718900" cy="400050"/>
            <a:chOff x="2479073" y="537925"/>
            <a:chExt cx="9444549" cy="1105084"/>
          </a:xfrm>
        </p:grpSpPr>
        <p:sp>
          <p:nvSpPr>
            <p:cNvPr id="8" name="Rectangle 7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solidFill>
              <a:srgbClr val="FB2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9073" y="537925"/>
              <a:ext cx="9444549" cy="1105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SUBSCRIBE</a:t>
              </a:r>
            </a:p>
          </p:txBody>
        </p:sp>
      </p:grpSp>
      <p:sp>
        <p:nvSpPr>
          <p:cNvPr id="10" name="AutoShape 2" descr="Thumba: India's first rocket launching station. | Cosmic Conundr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How India developed the SPACE STATION !! (Success Story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Thumba Equatorial Rocket Launching Station, Space Technology in In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The Fascinating Story of India's First Rocket laun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120" y="4238181"/>
            <a:ext cx="6753979" cy="260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dia's first rocket ROHINI-75(RH-75) was launched on 20 November 19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33" y="3462529"/>
            <a:ext cx="5530850" cy="331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5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2000" tmFilter="0, 0; .2, .5; .8, .5; 1, 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0" autoRev="1" fill="hold"/>
                                        <p:tgtEl>
                                          <p:spTgt spid="4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3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722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darshan chatrawat</cp:lastModifiedBy>
  <cp:revision>27</cp:revision>
  <dcterms:created xsi:type="dcterms:W3CDTF">2022-12-11T03:31:14Z</dcterms:created>
  <dcterms:modified xsi:type="dcterms:W3CDTF">2022-12-11T10:16:57Z</dcterms:modified>
</cp:coreProperties>
</file>