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2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6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0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F266-F4C8-49D7-852D-123DEE9F2C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A710-E511-4DF9-9B82-86FA7F84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31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60542" y="0"/>
            <a:ext cx="16743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Any Help?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462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8830979037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9" y="323849"/>
            <a:ext cx="9516803" cy="116536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55154" y="230254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552450" y="127550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6650" y="3570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14" name="Rectangle 13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7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0" y="133350"/>
            <a:ext cx="8382778" cy="80341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93304" y="274946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990600" y="172242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4800" y="4017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14" name="Rectangle 13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1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42" y="231122"/>
            <a:ext cx="7963807" cy="88548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30446" y="391047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627742" y="288343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1942" y="5178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14" name="Rectangle 13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4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57" y="184666"/>
            <a:ext cx="9276443" cy="11811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43384" y="102704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740680" y="0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4880" y="2294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063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14" y="231122"/>
            <a:ext cx="8759835" cy="97486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169504" y="480428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066800" y="377724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1000" y="607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10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14" name="Rectangle 13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3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60542" y="0"/>
            <a:ext cx="16743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Any Help?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462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8830979037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9" y="149213"/>
            <a:ext cx="10069330" cy="115268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2704" y="102704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0" y="0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200" y="22946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11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14" name="Rectangle 13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5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5" y="184666"/>
            <a:ext cx="9368065" cy="153373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2704" y="102704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0" y="0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200" y="22946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12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76289"/>
              </p:ext>
            </p:extLst>
          </p:nvPr>
        </p:nvGraphicFramePr>
        <p:xfrm>
          <a:off x="102704" y="2162317"/>
          <a:ext cx="8647044" cy="421943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88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9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7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60542" y="0"/>
            <a:ext cx="16743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Any Help?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462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8830979037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" y="0"/>
            <a:ext cx="10382250" cy="141301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51421" y="102704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48717" y="0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2917" y="22946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439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" y="323849"/>
            <a:ext cx="9083924" cy="572083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93204" y="287370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90500" y="184666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4700" y="4141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14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704" y="6324600"/>
            <a:ext cx="2526196" cy="369332"/>
            <a:chOff x="2479073" y="537925"/>
            <a:chExt cx="9444549" cy="1020230"/>
          </a:xfrm>
        </p:grpSpPr>
        <p:sp>
          <p:nvSpPr>
            <p:cNvPr id="14" name="Rectangle 13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073" y="537925"/>
              <a:ext cx="9444549" cy="102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 </a:t>
              </a:r>
              <a:r>
                <a:rPr lang="en-US" b="1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Kiya</a:t>
              </a:r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4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79536" b="15639"/>
          <a:stretch/>
        </p:blipFill>
        <p:spPr>
          <a:xfrm>
            <a:off x="293204" y="4822166"/>
            <a:ext cx="9083924" cy="27604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93204" y="287370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90500" y="184666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4700" y="4141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14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704" y="6324600"/>
            <a:ext cx="2526196" cy="369332"/>
            <a:chOff x="2479073" y="537925"/>
            <a:chExt cx="9444549" cy="1020230"/>
          </a:xfrm>
        </p:grpSpPr>
        <p:sp>
          <p:nvSpPr>
            <p:cNvPr id="14" name="Rectangle 13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073" y="537925"/>
              <a:ext cx="9444549" cy="102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 </a:t>
              </a:r>
              <a:r>
                <a:rPr lang="en-US" b="1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Kiya</a:t>
              </a:r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3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C58199-CAF9-2878-0DC9-46F6C5ABF9F9}"/>
              </a:ext>
            </a:extLst>
          </p:cNvPr>
          <p:cNvGrpSpPr/>
          <p:nvPr/>
        </p:nvGrpSpPr>
        <p:grpSpPr>
          <a:xfrm>
            <a:off x="293204" y="318862"/>
            <a:ext cx="5421431" cy="6414909"/>
            <a:chOff x="293204" y="318862"/>
            <a:chExt cx="5421431" cy="64149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161DE1-CDB1-8FC9-6668-D172CD8F5FE5}"/>
                </a:ext>
              </a:extLst>
            </p:cNvPr>
            <p:cNvGrpSpPr/>
            <p:nvPr/>
          </p:nvGrpSpPr>
          <p:grpSpPr>
            <a:xfrm>
              <a:off x="293204" y="608655"/>
              <a:ext cx="5421431" cy="6125116"/>
              <a:chOff x="180442" y="126055"/>
              <a:chExt cx="5421431" cy="612511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442" y="126055"/>
                <a:ext cx="5421431" cy="95577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442" y="1081826"/>
                <a:ext cx="5421431" cy="2018821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D3EA5CF-AD47-7762-9E81-E95693AC8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442" y="3100648"/>
                <a:ext cx="5421431" cy="113884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B101DF9-1108-3E46-3116-8E3153DF6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442" y="4239492"/>
                <a:ext cx="5421431" cy="136000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C8508C-4D4D-8DB2-A9A5-91DF587AD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442" y="5599495"/>
                <a:ext cx="5421431" cy="651676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327A00-CBC3-0456-7478-16280FE3D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9536" r="27936" b="15639"/>
            <a:stretch/>
          </p:blipFill>
          <p:spPr>
            <a:xfrm>
              <a:off x="293204" y="318862"/>
              <a:ext cx="5421431" cy="31109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05E8DC-C9CF-8EBC-2648-ADCA412CB226}"/>
              </a:ext>
            </a:extLst>
          </p:cNvPr>
          <p:cNvSpPr txBox="1"/>
          <p:nvPr/>
        </p:nvSpPr>
        <p:spPr>
          <a:xfrm flipH="1">
            <a:off x="4541520" y="330427"/>
            <a:ext cx="184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</a:t>
            </a:r>
            <a:r>
              <a:rPr lang="en-US" dirty="0"/>
              <a:t> </a:t>
            </a:r>
            <a:r>
              <a:rPr lang="en-US" b="1" dirty="0"/>
              <a:t>MARKS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69ED5-D38B-B795-950C-4B3CD919DF23}"/>
              </a:ext>
            </a:extLst>
          </p:cNvPr>
          <p:cNvSpPr txBox="1"/>
          <p:nvPr/>
        </p:nvSpPr>
        <p:spPr>
          <a:xfrm flipH="1">
            <a:off x="2153919" y="279093"/>
            <a:ext cx="184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unit test</a:t>
            </a:r>
          </a:p>
        </p:txBody>
      </p:sp>
    </p:spTree>
    <p:extLst>
      <p:ext uri="{BB962C8B-B14F-4D97-AF65-F5344CB8AC3E}">
        <p14:creationId xmlns:p14="http://schemas.microsoft.com/office/powerpoint/2010/main" val="355769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69459" y="3189280"/>
            <a:ext cx="10163516" cy="830997"/>
            <a:chOff x="1966042" y="365682"/>
            <a:chExt cx="9014979" cy="1141236"/>
          </a:xfrm>
        </p:grpSpPr>
        <p:sp>
          <p:nvSpPr>
            <p:cNvPr id="6" name="Rectangle 5"/>
            <p:cNvSpPr/>
            <p:nvPr/>
          </p:nvSpPr>
          <p:spPr>
            <a:xfrm>
              <a:off x="1966042" y="676925"/>
              <a:ext cx="7184821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66042" y="365682"/>
              <a:ext cx="9014979" cy="114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Check description | More Video 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83609" y="2358283"/>
            <a:ext cx="89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Press subscribe button</a:t>
            </a:r>
          </a:p>
        </p:txBody>
      </p:sp>
    </p:spTree>
    <p:extLst>
      <p:ext uri="{BB962C8B-B14F-4D97-AF65-F5344CB8AC3E}">
        <p14:creationId xmlns:p14="http://schemas.microsoft.com/office/powerpoint/2010/main" val="24456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</p:spTree>
    <p:extLst>
      <p:ext uri="{BB962C8B-B14F-4D97-AF65-F5344CB8AC3E}">
        <p14:creationId xmlns:p14="http://schemas.microsoft.com/office/powerpoint/2010/main" val="5644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</p:spTree>
    <p:extLst>
      <p:ext uri="{BB962C8B-B14F-4D97-AF65-F5344CB8AC3E}">
        <p14:creationId xmlns:p14="http://schemas.microsoft.com/office/powerpoint/2010/main" val="12309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</p:spTree>
    <p:extLst>
      <p:ext uri="{BB962C8B-B14F-4D97-AF65-F5344CB8AC3E}">
        <p14:creationId xmlns:p14="http://schemas.microsoft.com/office/powerpoint/2010/main" val="2350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</p:spTree>
    <p:extLst>
      <p:ext uri="{BB962C8B-B14F-4D97-AF65-F5344CB8AC3E}">
        <p14:creationId xmlns:p14="http://schemas.microsoft.com/office/powerpoint/2010/main" val="352569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0" y="2624938"/>
            <a:ext cx="8202170" cy="752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4" y="2624938"/>
            <a:ext cx="970733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8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8" y="-91951"/>
            <a:ext cx="6972444" cy="2621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9" y="2647219"/>
            <a:ext cx="987880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5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5767" y="1844941"/>
            <a:ext cx="5050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err="1">
                <a:solidFill>
                  <a:srgbClr val="FB2576"/>
                </a:solidFill>
                <a:latin typeface="Tw Cen MT" panose="020B0602020104020603" pitchFamily="34" charset="0"/>
              </a:rPr>
              <a:t>Maths</a:t>
            </a:r>
            <a:endParaRPr lang="en-US" sz="9600" b="1" dirty="0">
              <a:solidFill>
                <a:srgbClr val="FB2576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5015" y="2930862"/>
            <a:ext cx="77668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Question Paper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Maharashra</a:t>
            </a:r>
            <a:r>
              <a:rPr lang="en-US" sz="4000" b="1" dirty="0">
                <a:solidFill>
                  <a:schemeClr val="bg1"/>
                </a:solidFill>
                <a:latin typeface="Tw Cen MT" panose="020B0602020104020603" pitchFamily="34" charset="0"/>
              </a:rPr>
              <a:t> 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44942"/>
            <a:ext cx="3815502" cy="35108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7442" y="1462239"/>
            <a:ext cx="484492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00" dirty="0">
                <a:solidFill>
                  <a:schemeClr val="bg1"/>
                </a:solidFill>
                <a:latin typeface="Tw Cen MT" panose="020B0602020104020603" pitchFamily="34" charset="0"/>
              </a:rPr>
              <a:t>8th</a:t>
            </a:r>
            <a:endParaRPr lang="en-US" sz="16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16344" y="1659187"/>
            <a:ext cx="1175656" cy="35108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0092" y="1367917"/>
            <a:ext cx="6190185" cy="1107996"/>
            <a:chOff x="2479073" y="537925"/>
            <a:chExt cx="7382074" cy="1107996"/>
          </a:xfrm>
        </p:grpSpPr>
        <p:sp>
          <p:nvSpPr>
            <p:cNvPr id="5" name="Rectangle 4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79073" y="537925"/>
              <a:ext cx="738207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85800" y="2475913"/>
            <a:ext cx="8159986" cy="47107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4407" y="1922775"/>
            <a:ext cx="9921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16427" y="1607416"/>
            <a:ext cx="6184648" cy="32238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6740"/>
      </p:ext>
    </p:extLst>
  </p:cSld>
  <p:clrMapOvr>
    <a:masterClrMapping/>
  </p:clrMapOvr>
  <p:transition spd="slow">
    <p:push dir="u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60542" y="0"/>
            <a:ext cx="16743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Any Help?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462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8830979037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6" y="132908"/>
            <a:ext cx="7126514" cy="163852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31304" y="149160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207947" y="46456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2800" y="2759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14" name="Rectangle 13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70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0" y="96499"/>
            <a:ext cx="8232447" cy="136000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02704" y="102704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0" y="0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4200" y="2294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15" name="Rectangle 14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11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517642" y="0"/>
            <a:ext cx="2207758" cy="369332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17642" y="231122"/>
            <a:ext cx="892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2" y="288721"/>
            <a:ext cx="9241875" cy="73997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2704" y="102704"/>
            <a:ext cx="622852" cy="622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0" y="0"/>
            <a:ext cx="828260" cy="828260"/>
          </a:xfrm>
          <a:prstGeom prst="arc">
            <a:avLst>
              <a:gd name="adj1" fmla="val 16200000"/>
              <a:gd name="adj2" fmla="val 1476225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200" y="2294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14" name="Rectangle 13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12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132</Words>
  <Application>Microsoft Office PowerPoint</Application>
  <PresentationFormat>Widescreen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darshan chatrawat</cp:lastModifiedBy>
  <cp:revision>11</cp:revision>
  <dcterms:created xsi:type="dcterms:W3CDTF">2022-12-09T04:06:54Z</dcterms:created>
  <dcterms:modified xsi:type="dcterms:W3CDTF">2022-12-09T06:50:50Z</dcterms:modified>
</cp:coreProperties>
</file>