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9" r:id="rId2"/>
    <p:sldId id="366" r:id="rId3"/>
    <p:sldId id="374" r:id="rId4"/>
    <p:sldId id="394" r:id="rId5"/>
    <p:sldId id="399" r:id="rId6"/>
    <p:sldId id="400" r:id="rId7"/>
    <p:sldId id="401" r:id="rId8"/>
    <p:sldId id="402" r:id="rId9"/>
    <p:sldId id="395" r:id="rId10"/>
    <p:sldId id="403" r:id="rId11"/>
    <p:sldId id="404" r:id="rId12"/>
    <p:sldId id="405" r:id="rId13"/>
    <p:sldId id="406" r:id="rId14"/>
    <p:sldId id="396" r:id="rId15"/>
    <p:sldId id="407" r:id="rId16"/>
    <p:sldId id="3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4434" autoAdjust="0"/>
  </p:normalViewPr>
  <p:slideViewPr>
    <p:cSldViewPr snapToGrid="0" showGuides="1">
      <p:cViewPr varScale="1">
        <p:scale>
          <a:sx n="74" d="100"/>
          <a:sy n="74" d="100"/>
        </p:scale>
        <p:origin x="3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1-19T07:55:46.1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15267 2681 45 0,'0'0'54'0,"0"0"-5"16,0 0 7-16,0 0-31 16,0 0-24-16,0 0 0 15,-131-12-1-15,116 12-18 16,7 0-6-16,0 0 8 0,2 0 16 15,-1 0 0 1,5 0 5-16,0 0 14 0,2 0 2 16,0-2-17-16,0-1-1 15,0 2-3-15,0-1 0 16,0 2 3-16,0-2-1 16,0 2 29-16,0 0 42 15,0 0 1-15,0 0-13 16,0 0 2-16,0 0-20 15,0 0-24-15,0 0-7 16,0 0 7-16,-4 0 7 16,-19 2-7-16,-6 16-16 15,-6 4-1-15,-5 2 3 16,9 4 0-16,0-2-1 0,4 2-3 16,2-2 9-16,2 4 4 15,4-4-3-15,3 2-5 16,3-4 1-16,3 1-7 15,4-2 0-15,2 4 0 16,1-4 0-16,1 4-1 16,2-1 1-16,0 2 1 15,0 0-1-15,2 0-2 16,11-4-5-16,3-4 5 16,2-2 2-16,2-6-3 15,0 0-4-15,5-1 5 16,1-6 1-16,5-5-6 15,6 0-1-15,0 0-1 0,3 0 9 16,0-14-4-16,1-2 2 16,-4 0 0-16,1 2 2 15,0 2 0-15,0 0 0 16,2 6 0-16,-2 2-2 16,2 4 2-16,-2 0 1 15,0 0-1-15,-3 4 1 16,5 10 2-16,-1 2-3 15,-1 0 2-15,-3 2-2 16,-2 3 2-16,1-2-1 16,3 2 1-16,6-3-2 15,4 0 2-15,6-4 0 0,3 0 4 16,0-4-1 0,-1-5-4-16,-1 2 0 0,2-3 0 15,-5 0-1-15,2-2 2 16,5 0 0-16,2 0-1 15,5-2-1-15,5 1 0 16,0 2 0-16,6-3 0 16,-2 0 0-16,1 0 0 15,2 0 2-15,-2 0 0 16,1 0 0-16,-3-10 1 16,3-1-3-16,-2 0 0 15,-1-1 2-15,-1-1-2 16,-8-2 0-16,-3-3 0 0,-4-7 1 15,-4-3 2-15,-3-4 1 16,-8-4-2-16,-7-4 2 16,-8 2-3-16,-11-2 4 15,-9-2 2-15,-7 2 8 16,0 0 2-16,-19-1 11 16,-10 5 3-16,-6 0-12 15,-7 4-8-15,-8 6-7 16,-5 4-1-16,-10 4-3 15,-12 4-3-15,-10-2 3 16,-9 4-3-16,-6 0 1 16,-6 2 2-16,-8 0 0 15,-4-2 0-15,0 0-1 16,2-4 0-16,6-1 1 0,10 6-2 16,11-1 4-16,10 3 2 15,10 5-4-15,2 0 0 16,-3 4 4-16,-9 0-4 15,-13 0-1-15,-9 0 1 16,3 0 0-16,6 0 2 16,14 0-2-16,9 0 0 15,6 0 1-15,5 0 0 16,6 0-1-16,8 0 6 16,10 0-6-16,12 0-2 15,8 0 2-15,9 0 0 16,7 0-8-16,0 0-45 15,0 0-84-15,23 0-73 0,1-2-146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1-19T07:56:25.4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22439 958 302 0,'0'0'13'0,"0"0"-13"16,0 0 27-16,-12-108 27 15,-3 78 3-15,-3-2 9 16,-5 2-26-16,-8 0 14 16,-7 0-11-16,-15 2-21 0,-12-1-10 15,-12 7 6-15,-13 6-5 16,-3 6 0-16,-12 8-11 16,0 2 1-16,3 2-1 15,1 24 1-15,7 14 1 16,1 14-4-16,-1 23 1 15,-1 19-1-15,-3 19 0 16,11 7-1-16,18 4-9 16,23-2 10-16,25-3-17 15,21-9 2-15,27-12 2 16,48-15-8-16,31-13-6 16,29-21 13-16,17-12-7 0,12-21 10 15,2-18 0-15,-4 0 6 16,7-39 2-16,-3-16 3 15,-10-17 0-15,-21-15 0 16,-28-11 9-16,-27-10 3 16,-24-15 30-16,-25-5-12 15,-27-6 20-15,-6 3-2 16,-44 7 8-16,-24 12-17 16,-14 11-12-16,-3 13-15 15,2 22-12-15,12 20-3 16,11 24 2-16,6 22-31 15,-6 20-82-15,-15 30-48 16,-16 6-131-16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1-19T07:56:45.6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3139 8574 677 0,'0'0'2'0,"0"0"-2"16,0 0 0-16,0 0 13 15,-40 157-6-15,51-103 12 16,20-2-11-16,5-6 12 15,7-10 5-15,3-12-17 16,18-14 10-16,30-10-1 16,28-26-1-16,30-32-8 15,10-22 2-15,4-20 3 16,-8-11 5-16,-13 5-8 16,-20 12-3-16,-25 23-7 15,-29 21-2-15,-28 20 2 16,-22 14-1-16,-14 12-32 0,-7 4-18 15,-40 28-56-15,-35 26-5 16,-39 22-81-16,-24 21-141 16</inkml:trace>
  <inkml:trace contextRef="#ctx0" brushRef="#br0" timeOffset="345.81">2807 9320 552 0,'0'0'10'0,"0"0"-3"15,74 163 18-15,-39-99 29 16,3-4-20-16,2-10-16 16,5-10-9-16,5-14-3 15,13-16 2-15,17-10-2 16,18-14 7-16,16-32 0 15,17-26 15-15,17-24-9 16,10-15-2-16,8-7 7 16,4 8-2-16,-16 18-9 15,-23 21-5-15,-33 23-8 16,-38 18 0-16,-29 14 2 16,-17 6 0-16,-11 2-1 15,-3 4-1-15,0-2-28 0,-29 0-98 16,-23 0-93-16</inkml:trace>
  <inkml:trace contextRef="#ctx0" brushRef="#br0" timeOffset="8407.83">20536 7529 53 0,'0'0'35'0,"0"0"-35"16,0 0 0-16,0 0-4 15,0 0-23-15,0 0-30 16</inkml:trace>
  <inkml:trace contextRef="#ctx0" brushRef="#br0" timeOffset="8833.29">20183 7854 107 0,'0'0'3'0,"0"0"-3"16,0 0-1-16,0 0-15 15,0 0 1-15,0 0-3 16,54-2-28-16</inkml:trace>
  <inkml:trace contextRef="#ctx0" brushRef="#br0" timeOffset="11046.13">26531 7325 178 0,'0'0'97'0,"0"0"-51"16,0 0 27-16,0 0 0 15,0 0-31-15,0 0-23 16,20-52-11-16,-20 46 15 16,0 0 10-16,0 0-22 15,0-4-5-15,0-2 1 16,-15 0-7-16,-12-2 2 15,-8 0 1-15,-15-1 7 16,-1 4-4-16,0-2 8 16,2 4-2-16,5 3 0 15,7 2 1-15,6 1-6 16,3 2-5-16,-3 1 1 16,-4 0 1-16,-4 0-4 0,-5 0 4 15,-8 0-3-15,-4-3 0 16,0-1 1-16,3 0-2 15,2 1 4-15,7 0-3 16,7 2 3-16,4 1 0 16,4 0-2-16,0 0-2 15,-4 5 3-15,-1 4-3 16,-1 0 0-16,-5 1 1 16,0 1 0-16,-5-5 1 15,7 2-2-15,3-1 2 16,2 4-2-16,3 3 0 15,-3 5 0-15,2 4 0 0,0 3 2 16,0 4-2-16,4 0 0 16,2 0 0-16,0 4 1 15,3-2 0-15,5-2-1 16,3 1 0-16,3 1 0 16,0 0 0-16,1 2 1 15,2-2 3-15,3-4-2 16,1-2-1-16,2-2-1 15,0 0 0-15,2-2-2 16,0 2 2-16,0-2 0 16,0 2-1-16,11-2 0 15,4-2 1-15,3-2 0 16,2-4 1-16,-2-4 0 16,-2 1 2-16,-1-4-2 15,3 0 2-15,7-3-3 0,8-2 0 16,9-1 1-16,5-1 2 15,0 0 1-15,-2 0-3 16,-6 0 0-16,-3 0 1 16,-1-6 1-16,-5 1 0 15,-6 1-2-15,-1 4-1 16,-4 0 0-16,4 0-1 16,-3 0-1-16,2 9 0 15,-2 9 2-15,0 3-3 16,0 1 2-16,5 0 1 0,-3-1 0 15,5 0 0 1,2-3 1-16,0 0 0 0,2-2 2 16,0 0-2-16,1 0 2 15,1 0 0-15,0-2 0 16,1 0-3-16,-3-2 0 16,4-4 0-16,-1 0 1 15,1 0-1-15,-2-4 1 16,4 1-1-16,1-4 1 15,-3 1 3-15,1-2-4 16,-1 2 0-16,1 0 0 16,4-2 0-16,7 2 0 15,2 0 0-15,3 0 1 16,-2 0-1-16,0 1 2 16,-4-3-2-16,1 0-1 0,-3 0 1 15,1 0 1-15,0-13 0 16,-6 3 1-16,4 0-1 15,1-2-1-15,6 0 0 16,-2-2 0-16,6-6 0 16,-5-4 0-16,-4-6 1 15,-8-4 0-15,-2 0 2 16,-12-2-2-16,0-3 4 16,-7 3-5-16,-7 0 3 15,-5-4 2-15,-4-2 2 16,0-6 4-16,-13 0-9 15,-20-4 5-15,-15 0 10 0,-12 2-1 16,-9 3-6-16,-9 7-2 16,-4 8-8-16,-3 12 0 15,-8 8-17-15,-15 12-55 16,-14 0-79-16,-20 0-187 16</inkml:trace>
  <inkml:trace contextRef="#ctx0" brushRef="#br0" timeOffset="18495.14">19092 10167 609 0,'0'0'23'16,"0"0"-21"-16,27 126 15 15,8-92 21-15,9-10-27 16,12-8-8-16,11-16 6 0,14 0 0 15,12-32 7 1,11-22 7-16,8-16-10 0,0-13-1 16,-3-5 8-16,-2 4 3 15,-9 8-4-15,-13 15-4 16,-16 16-4-16,-16 8 2 16,-15 9-3-16,-5 6-8 15,-10 10-1-15,-12 4-1 16,-11 8-28-16,0 0-37 15,-48 20-46-15,-35 18-85 16,-34 12-234-16</inkml:trace>
  <inkml:trace contextRef="#ctx0" brushRef="#br0" timeOffset="18861.91">18842 10387 546 0,'0'0'8'16,"0"0"23"-16,40 166 65 16,-13-86-38-16,4 3-33 15,11-7-3-15,6-10 4 0,10-14-12 16,10-16-6-1,19-20 3-15,18-16 0 0,20-18-4 16,13-34 2 0,9-22 7-16,0-24-5 0,2-17-1 15,-2-3-8-15,-11 8 3 16,-24 20-3-16,-34 21 0 16,-29 22-2-16,-27 20 2 15,-13 15 0-15,-9 12-2 16,-2 8-25-16,-45 34-64 15,-31 20-86-15,-36 13-171 16</inkml:trace>
  <inkml:trace contextRef="#ctx0" brushRef="#br0" timeOffset="19432.88">17995 12821 409 0,'0'0'133'0,"0"0"-93"15,0 0-35-15,0 0 54 16,0 0 20-16,65 163-18 15,-27-83-26-15,2-6-1 16,2 0 0-16,3-6-7 16,6-11-15-16,7-13-3 15,12-20-3-15,16-24-2 16,21-4-3-16,20-46 4 0,14-21-5 16,7-15 1-16,4-12 1 15,-5-8 1-15,-6 2 0 16,-16 1 6-16,-17 11-1 15,-18 14-4-15,-19 12-2 16,-22 17-1-16,-16 15-1 16,-12 13 0-16,-10 8-1 15,-9 9-13-15,-2 4-35 16,-11 13-64-16,-45 27-10 16,-31 14-38-16,-38 10-232 15</inkml:trace>
  <inkml:trace contextRef="#ctx0" brushRef="#br0" timeOffset="19845.54">18344 13090 453 0,'0'0'79'16,"0"0"-75"-16,-17 131 46 0,20-65 2 16,24-2-21-16,14-8 0 15,13-8 9-15,20-16 4 16,12-14 0-16,20-18-17 16,12-4-13-16,11-40-9 15,9-20-4-15,2-20 4 16,2-21-2-16,-1-21-2 15,2-16 13-15,-7 3-7 16,-22 15-5-16,-29 34 0 16,-37 33 17-16,-23 24-8 15,-14 16-5-15,-9 12-6 16,-2 5-2-16,0 0-16 16,0 1-61-16,0 16-50 15,0-3-90-15</inkml:trace>
  <inkml:trace contextRef="#ctx0" brushRef="#br0" timeOffset="33588.78">10122 5153 42 0,'0'0'33'16,"0"0"-29"-16,0 0 26 0,0 0 28 16,0 0-34-16,0 0-8 15,0 0 35-15,0 0 33 16,0 0-24-16,0 0-8 16,0 0 3-16,0 0 1 15,0 0-15-15,0 0-10 16,0 0-1-16,0 0-9 15,0-6-3-15,15-14 5 16,12-8-16-16,13-4-6 16,5 0 3-16,5 0 4 15,13 0 3-15,9-4-4 16,17-3 6-16,17-1 1 0,15-4-6 16,20 4 8-1,1 4-5-15,7 6-1 0,-6 6-4 16,-16 4 1-16,-18 4-6 15,-25 2 2-15,-25 4-2 16,-24 4-1-16,-19 2 3 16,-12 4 6-16,-4-2 4 15,0 2 4-15,0 0-11 16,0 0-6-16,0 0-6 16,0 0-13-16,0 0-34 15,0 0-45-15,0-2-32 16,0-6-21-16,0-6-184 15</inkml:trace>
  <inkml:trace contextRef="#ctx0" brushRef="#br0" timeOffset="34195.82">11566 4431 186 0,'0'0'63'0,"0"0"-46"16,0 0 36-16,0 0 15 15,0 0-34-15,0 0-27 0,-21-22-2 16,19 22 10 0,2 0 6-16,0 0 1 0,0 0 7 15,0 0-7-15,0 0-5 16,0 0 0-16,0 0 7 15,0 0-2-15,0 0-2 16,0 0-3-16,0 0-1 16,0 0 1-16,0 0-9 15,0 0-2-15,20 0-5 16,18 0 1-16,9 0 7 16,11 0-2-16,2 0-7 15,4 7 6-15,5 0-1 16,-6 5-2-16,-3-2-1 15,-9 1-2-15,-13-1 3 16,-11-5-3-16,-13-1 0 0,-8 1 0 16,-4-1 5-16,-2 4 19 15,0 6 27-15,-6 4 3 16,-12 4-21-16,-7 0-15 16,3 0 6-16,-4 2 4 15,-1 2-8-15,0 0-4 16,0 2 0-16,2 2-7 15,1-2 2-15,6-4 1 16,2-6-6-16,3-3-4 16,5-4-1-16,0-3 1 15,4-4 2-15,4-4-4 16,0 0-1-16,0 0-31 0,0 0-33 16,0 0-35-16,2-9-100 15,12-12-170-15</inkml:trace>
  <inkml:trace contextRef="#ctx0" brushRef="#br0" timeOffset="35926.72">20933 5091 217 0,'0'0'26'0,"0"0"27"16,0 0 78-16,0 0-55 16,0 0-39-16,0 0-2 15,-10 2 7-15,10-2-1 16,0 0-5-16,0 0-7 0,0 0-10 16,0-6 3-16,0-22-2 15,0-14-20-15,18-12 0 16,18-9 0-16,13-6 2 15,18-2-2-15,10 3 15 16,15 4-12-16,11 6 4 16,12 8-5-16,5 10 1 15,8 9 5-15,-3 5-4 16,0 8 4-16,-12 6-4 16,-10 6-4-16,-19 2 0 15,-24 2 2-15,-22 2 0 16,-20 0 0-16,-12 0-2 15,-6 0 1-15,0 0 0 16,0 0-1-16,0 0-8 16,0 0-30-16,-11 0-52 0,-16 0-49 15,-8 0-39-15,-9-4-173 16</inkml:trace>
  <inkml:trace contextRef="#ctx0" brushRef="#br0" timeOffset="36265.58">21877 4105 538 0,'0'0'32'0,"0"0"-14"15,0 0-18-15,0 0 0 16,0 0 5-16,192 41 53 16,-75-5-21-16,4 3-16 0,-12 5-12 15,-17 0 7-15,-17 2 3 16,-15-3-7-16,-19-10 7 15,-22-7 5-15,-12-9 3 16,-7-6 21-16,-2 0 38 16,-27 3-10-16,-11 1-27 15,-10 6-10-15,-5 5-15 16,-7 6-11-16,-6 4-3 16,6 0-6-16,7-4-3 15,12-6 0-15,14-6-1 16,14-8-2-16,9-8-6 15,4-4-20-15,2 0-23 16,0 0-18-16,0 0-11 0,2-8-22 16,8-4-86-1,-5 0-89-15</inkml:trace>
  <inkml:trace contextRef="#ctx0" brushRef="#br0" timeOffset="37010.9">22120 6753 375 0,'0'0'77'0,"0"0"-64"16,0 0 48-16,0 0 38 0,0 0-62 15,0 0-28-15,45-40-7 16,15 14 2-16,24-10 16 15,30-8 6-15,33-12 5 16,22-10 9-16,16-6-13 16,5 4-13-16,-13 15 1 15,-21 19-2-15,-21 16 1 16,-29 10-10-16,-23 6-1 16,-14 2 3-16,-18 0-4 15,-15 0 0-15,-14 0 0 16,-11 0-2-16,-9 0-2 15,-2 0-2-15,0 0-30 16,-2 0-19-16,-29 0-50 0,-11 0-52 16,-14-4-173-16</inkml:trace>
  <inkml:trace contextRef="#ctx0" brushRef="#br0" timeOffset="37234.23">23666 6086 126 0,'0'0'243'0,"0"0"-211"16,0 0 26-16,161 18 29 16,-108 12-22-16,-2 10-23 15,-9 8-7-15,-5 2 18 16,-14 5 1-16,-11-8-22 0,-12-3 4 16,0-5 0-1,-10-9-9-15,-13-6-5 0,-8-4-9 16,-1-8-13-16,-1 0-34 15,-6-8-92-15,-5-4-188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1-19T07:57:54.633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19992 5410 160 0,'0'0'96'0,"0"0"-51"15,0 0-22-15,0 0 47 16,0 0-11-16,0 0-42 15,0 0-6-15,0 0 11 16,-96 0 21-16,83 0-2 16,-3 0-5-16,-1 6-14 0,-6 2-1 15,3 4-14-15,-1 4-2 16,0 6-2-16,1 0 11 16,-3 2-1-16,4 0 2 15,2 2-6-15,2 3 3 16,1-1-8-16,4-2 0 15,-1 0 5-15,1-1-7 16,4 4 3-16,1 1 0 16,3-2-2-16,2 2 2 15,0-2-3-15,0 0 0 16,0-4 4-16,-2 2 3 16,0 0-3-16,0-4 7 15,2 2-6-15,-2 1 0 16,2-6 0-16,-2-1-5 15,2 0 0-15,0-4-2 0,0-1 1 16,0-1-1-16,0-4 1 16,0 0-1-16,0 2 1 15,0 2 0-15,0 0 1 16,-4 6 3-16,4 0-1 16,-4 0 0-16,4 0-1 15,0-2-3-15,0 0 5 16,0 0-4-16,0-2 2 15,0 2 8-15,0 2-5 16,0-2-2-16,0 2-2 16,0 1 0-16,0 1 4 15,0 0 3-15,0 4-6 0,0-2 3 16,0 2 1-16,0 0-6 16,0-2 4-16,0 0-1 15,0-2 0-15,12-4-1 16,3-2-3-16,3-2 0 15,-1-4 1-15,8 0-1 16,4-4 1-16,0-2 1 16,5 0 0-16,-1-2 0 15,0 0 0-15,-2 0-1 16,1 0 1-16,-1 0 0 16,0-4-1-16,0-2-2 15,2 2 2-15,1 0-1 16,2 2 0-16,0 2 0 15,-3 0 0-15,0 0 3 0,-1 0-3 16,-3 0 0-16,0 4-1 16,0 2-1-16,4 0 2 15,5-2 2-15,-3 4-1 16,-1-2-1-16,-3 0 0 16,0 2-1-16,0-2 1 15,2 0 0-15,-1 3 0 16,2-2 0-16,-1 1-3 15,3 2 3-15,-3 1 0 16,0 0 0-16,-1 1 0 16,-6 5 0-16,1-6 0 15,-5 3 0-15,0 1-2 16,1-8 2-16,2 2 3 0,4-5-3 16,4-2 0-16,9-2 0 15,0 0 0-15,1 0 0 16,-8 0-2-16,-3 0 3 15,-8-4-1-15,1 0 0 16,-1 1 1-16,3-1 1 16,2 1-1-16,2-5 0 15,0 0-1-15,2-2 1 16,3 2-1-16,0-1 1 16,-2 4-1-16,-1-2 0 15,-2 1 0-15,-2 1 0 16,0-2-2-16,-2 1 2 15,6-2 0-15,-1-3-1 16,-1-2 1-16,-2-1 0 0,-8 2 1 16,0-2-1-16,-1 2 0 15,0 0 1-15,-2-2-3 16,2 2 2-16,2 0 0 16,0-2-1-16,1 0 1 15,-2-2-3-15,2 0 3 16,2-4 0-16,-3 0 0 15,-2 4 1-15,-4 0-1 16,-3 2 2-16,-2 4-2 16,0-2-2-16,2 0 2 15,-1-3 0-15,1 4 0 16,3-3 0-16,-3-1-1 0,3 1 1 16,-1 0 1-16,-1-2-1 15,-3 0-1-15,0 2 1 16,-4-2 3-16,-3 0-3 15,1 0 0-15,-5 0 2 16,0-2 0-16,0-2-1 16,0-2-1-16,0 2 0 15,0 0 2-15,0 0-2 16,0 0 0-16,0-1 0 16,-7 3 0-16,-2 4 1 15,0 0 3-15,0 2-4 16,0 1 1-16,-2 2 1 0,4 0-2 15,-6-2 0-15,2 1-2 16,-4 0 2-16,-6 0-2 16,-1 0-1-16,2 2 2 15,-2 2 1-15,4 0 1 16,2 0-1-16,0 0 1 16,3 2 1-16,5 0-2 15,-2 2 0-15,2-2 0 16,-1 0 0-16,-1 0 1 15,2-2-1-15,-3 0 0 16,-5-4 0-16,1 0 1 16,-1 2-1-16,-4-2-1 15,2 0 1-15,-5-2 1 16,2 2-1-16,0-2 0 0,1 2 1 16,1 0-1-16,3-2 1 15,0 0-1-15,0 2 0 16,1-2 0-16,-5 2 0 15,-3-3 0-15,-1 4 0 16,-3-1-1-16,1 2 0 16,-3-2 0-16,0 0 2 15,0-1-1-15,2 1 0 16,-2 1 0-16,2 0 2 16,0 1-2-16,0 2 0 15,0 1 0-15,4-2 0 16,-2 5-1-16,-2 0 1 15,0 0-2-15,-2 1 1 0,0 1 1 16,2 0 1-16,6 0 1 16,0 0-2-16,-1 0 0 15,0 0 0-15,-5 0 0 16,-2 0 1-16,-4 0-1 16,0 0 0-16,-4 0 1 15,0 0-2-15,-1 0 1 16,0 0-1-16,5 0 1 15,2 1 0-15,8 5-1 16,3 1 1-16,3-3 0 16,0-1 0-16,0 4-1 15,3-3-4-15,6 1-4 0,6 1-24 16,2 6-24-16,10 6-79 16,42 5-54-16,23 3-89 15</inkml:trace>
  <inkml:trace contextRef="#ctx0" brushRef="#br0" timeOffset="750.11">24116 7082 275 0,'0'0'90'15,"0"0"-20"-15,0 0 22 0,0 0-20 16,0 0-72-16,0 0-10 16,-4-16 10-16,39 14 4 15,15-2 6-15,16-2 8 16,19-2 7-16,15-4 7 16,9 4 5-16,7 4-10 15,2 2-9-15,0 2 9 16,1 0-17-16,-2 0 1 15,-3 0-6-15,-7 0-2 16,-7-4-2-16,-8-4 1 16,-9-2 4-16,-15 2-4 15,-17 0-4-15,-20 6 2 0,-17-2-1 16,-14 2-37-16,0 2-33 16,-25 0-19-16,-31 0-53 15,-23 0-106-15</inkml:trace>
  <inkml:trace contextRef="#ctx0" brushRef="#br0" timeOffset="1031.48">24228 7122 150 0,'0'0'121'16,"0"0"-93"-16,0 0-28 15,235 20 85-15,-65-20-39 16,26 0-20-16,11 0 12 15,-7 0 26-15,-15 0-7 16,-17 0-15-16,-25 0-7 0,-28 0 9 16,-26 0 0-16,-26 0-6 15,-28 0-6-15,-14 0 7 16,-15 0-6-16,-6 0-3 16,0 0-9-16,-2 0-21 15,-21 0 0-15,-3 3-14 16,-5 2-53-16,-10-1-70 15,-7-4-102-15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1-19T07:58:28.866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8450 17111 160 0,'0'0'89'16,"0"0"-52"-16,0 0 7 15,0 0 46-15,0 0-17 16,0 0-24-16,0 0-15 15,25-41 3-15,-25 41 12 16,0 0 0-16,0 0-4 16,0 0-13-16,0 0-8 0,0 0 0 15,0 0-12-15,0 14-4 16,0 8 4-16,0 5 0 16,0 5 6-16,-2-2-1 15,-3 6-1-15,1-4-4 16,0-2-2-16,-4 2-5 15,4 0 5-15,0 2-5 16,-3-2-1-16,1-1-1 16,-1 1 1-16,0-1-3 15,3 0 1-15,1-3 4 16,1 2 3-16,2-2-6 16,-2-2-2-16,2 0 2 15,0 2 0-15,0-2-2 0,0 6 0 16,0-6 2-16,0-4-2 15,0-4 0-15,0 0-1 16,0-8 1-16,0 7 0 16,0-8 0-16,0 0-1 15,0-4 2-15,0 4-2 16,0-5 0-16,0 0-3 16,2 2 3-16,3-2 0 15,-1 0 0-15,0 4 1 16,4-6 1-16,-2 6-2 15,1-4 0-15,1 6 0 16,2-6 1-16,3 0-1 0,5 6-6 16,7-6 6-16,1 0 0 15,5 0 6-15,0-4-5 16,2 6 0-16,2-2 2 16,-2 0 0-16,2 6-2 15,-1-6 2-15,-1 4-2 16,0-4 0-16,3 2 0 15,2-2-1-15,2-4-1 16,2 0 1-16,-2 4 1 16,-3-4 1-16,-4 4-2 15,-2 2 0-15,-7-2 1 16,1 0-1-16,-3 0 0 16,-4-4 0-16,2 4 0 0,2-4 1 15,3 0-1 1,2 4 0-16,-1-2 0 0,1-2-1 15,-3 4 1-15,-1-4 0 16,-3 4 0-16,0-4 0 16,-2 4 1-16,-1-4-1 15,1 0 0-15,-2 0-1 16,2 0 0-16,-3 0-2 16,-1 0 2-16,-1 0 1 15,-1 0 2-15,0 0-1 16,0 0 0-16,3 0-1 15,1 0-1-15,2 0 0 16,2 0 1-16,-3 0 1 16,4 0-1-16,-3 0-1 0,-1 0 1 15,1 0 0-15,0 0 0 16,-2 0 0-16,-1 0 0 16,-1 0 1-16,-1 0-1 15,-1-4 0-15,-4 4-2 16,1-4 1-16,-3 4 1 15,2-4-1-15,-4 4 1 16,-2-2 0-16,0 2 2 16,-2 0-1-16,0 0 0 15,0 0-1-15,0-4-1 16,2 0-1-16,3 4 1 0,1-8 1 16,2 4 1-1,-2-2-1-15,1-2 0 16,-1-2 0-16,1 2 0 0,-2 0 1 15,-1 2-1-15,-2 2 0 16,3-4 1-16,-3 2-1 16,0-6 3-16,0 2-3 15,0 2-1-15,0-2 1 16,3 2 0-16,0-2 1 16,-1 2-1-16,1 2 0 15,-1-2 0-15,0 0 1 16,-2-2 1-16,1 1-2 15,-3 0 0-15,2 0 0 16,-2 1 1-16,2-2-1 0,0 1 0 16,1-4 0-1,-1 3 0-15,1-2 0 0,-1 6 1 16,0-6-1-16,0 8 0 16,-2-2 0-16,0-2 0 15,0 4 3-15,0 0-3 16,0 4 0-16,0-2 0 15,0-6 2-15,0 4-2 16,0 0 0-16,0-2-1 16,0-2 1-16,2 2 0 15,0-2 0-15,1 0 0 16,-3 4 1-16,2-6-1 16,-2 2 0-16,0 2 0 0,2-2 0 15,-2 0 0-15,2-2 0 16,0 0-1-16,3-2 1 15,0 2-1-15,1-2-2 16,-4 6 3-16,3-2 2 16,-3 0-2-16,2 2-3 15,-2-2 3-15,4 0 1 16,0 2 1-16,1-8-2 16,3-2-6-16,-2 2 6 15,-2 4 1-15,-6 2 0 16,0 3 0-16,0 1-1 15,0 3 1-15,0-3-1 16,0 0-1-16,0-1 1 16,0 1 0-16,0 4 0 0,0-4 1 15,0-2 1-15,0 2-1 16,-2 0-1-16,0 0 1 16,0 3-1-16,-4-8 1 15,4 5-1-15,0 0 1 16,0-2-1-16,2 2-2 15,-2-4 1-15,0-2-2 16,0-2 3-16,-1 2 0 16,3-4 0-16,0 2-4 15,0 2 3-15,-2-2 1 16,2 6 0-16,-2-2-1 16,0 0 1-16,-2-2 0 15,-2 6-1-15,2 0-2 0,-2-2 3 16,3 2 0-16,1 4 0 15,-2-4 0-15,2 4 0 16,-3-4 1-16,-2 4-1 16,1-4 0-16,-3 4 0 15,-3 0 0-15,-1 0 1 16,-2 0-1-16,1 0 0 16,-1 0 0-16,1 0 1 15,1 0 0-15,-1 0 0 16,3-2-1-16,-1 2 0 15,-2 0 0-15,-1 0 1 16,-2 0-1-16,2 0 0 16,-3-4 0-16,0 4 0 0,-2 0 0 15,-6 0 0-15,-1-4 1 16,-4 0-2-16,-3 4 2 16,1-4 0-16,0 2-1 15,1-2-2-15,3 0 2 16,5 4 2-16,1-4-2 15,6 4 0-15,3 0 0 16,5 0 0-16,1 0-2 16,-2 0 2-16,1 0 0 15,-4 0-2-15,2 0 2 16,-2 0 1-16,1 0-1 16,1 0 1-16,3 0-1 15,1 0 0-15,2 0 0 16,3 0 0-16,-1 0 1 0,1 0-1 15,0 0 0-15,-2 0 0 16,-3 0 0-16,3 0 0 16,-6 0-1-16,2 0 1 15,-3 0 1-15,-3 0 0 16,1 0-1-16,-3 0 0 16,1 0 0-16,1 0 1 15,1 0-1-15,0 0 0 16,1 0 0-16,-1 0 0 15,-3-4 1-15,-3 4-1 16,-4-4 0-16,1 4 0 16,-1 0 0-16,2 0 0 0,-4 0 0 15,0 0-1 1,1 0 2-16,4 0-2 0,0 0 4 16,5 0-2-16,-1 0-1 15,1 0-1-15,-2 0 1 16,-3 0-2-16,1 0 4 15,-6 0 0-15,2 0-1 16,1 0 2-16,2 0-1 16,4 0-1-16,1 0 0 15,1 0-1-15,4 0 4 16,-3 0-3-16,1 0-1 16,1 0 0-16,2 4 2 15,0-4-2-15,2 0 0 0,3 4 0 16,2-4 0-1,2 0-1-15,0 0 1 0,0 0-16 16,0 0-19-16,2 0-43 16,21 0-8-16,10 0-34 15,2 0-60-15,-3 0-155 16</inkml:trace>
  <inkml:trace contextRef="#ctx0" brushRef="#br1" timeOffset="7950.26">4545 5037 501 0,'0'0'40'0,"0"0"16"16,0 0 32-16,0 0-29 15,0 0-35-15,0 0-19 16,-43 72 17-16,43 8 45 16,0 10-38-16,7-5-21 0,24-13 5 15,8-18-7-15,7-16-2 16,16-20 20-16,21-18-24 15,23-12-5 1,21-44 5-16,12-28 22 0,-6-22-8 16,-4-21 21-16,-1-19-22 15,-5-6-7-15,-3 5-4 16,-16 19 10-16,-16 25-6 16,-17 23-5-16,-18 22 2 15,-17 16-3-15,-16 20-1 16,-13 14-20-16,-7 8-41 15,-9 10-44-15,-38 36-3 0,-26 24-1 16,-21 22-36 0,-13 15-115-16</inkml:trace>
  <inkml:trace contextRef="#ctx0" brushRef="#br1" timeOffset="8331.02">4556 5496 394 0,'0'0'111'0,"0"0"-111"15,0 0 0-15,0 0 3 16,0 0 29-16,0 0-14 16,-14 139 30-16,37-49 13 15,8 0-32-15,12-8-6 0,12-13 8 16,17-18 7-16,15-22 2 15,19-25-24-15,19-11-14 16,16-52 7-16,10-26 8 16,3-17-10-16,-8-20 16 15,-3-25-3-15,-5-15-1 16,-2-9-11-16,-13 11-7 16,-21 25 5-16,-26 35 0 15,-25 32-6-15,-20 26 2 16,-17 26 0-16,-10 14-4 15,-4 2-21-15,0 2-30 16,0 34-31-16,-24 20-12 0,-10 14-6 16,-15 8-204-1</inkml:trace>
  <inkml:trace contextRef="#ctx0" brushRef="#br1" timeOffset="9254.21">13239 6367 53 0,'0'0'9'16,"0"0"-8"-16,0 0 9 16,0 0 12-16,0 0-14 15,0 0-6-15,31 7 4 16,-11-4-6-16,-2-2-22 16,-2-1-16-16,-1 0-13 15</inkml:trace>
  <inkml:trace contextRef="#ctx0" brushRef="#br1" timeOffset="10395.92">13561 6254 56 0,'0'0'88'0,"0"0"1"16,0 0-11-16,0 0-10 16,0 0-24-16,8-116 15 15,-26 100-17-15,-3 2 19 16,-3 2-14-16,-10 6-1 15,-3 2-10-15,-10 4-9 16,-4 0 0-16,-10 6-7 16,-7 22-2-16,-7 14-12 0,0 12-4 15,4 12 1 1,9 8 10-16,4 11-4 0,11 5-2 16,13 8 13-16,12 12-5 15,17 3-7-15,5 5 3 16,27-2-2-16,29-2 0 15,25-1-6-15,29-5-2 16,25-9 6-16,7-15-7 16,3-22-10-16,-7-20-10 15,-6-18 0-15,-3-20-12 16,-9-4 10-16,-9-24-11 16,-8-28 18-16,-9-20 14 15,-10-24 2-15,-4-15 3 0,-11-15 2 16,-11-15 3-1,-11-9-1-15,-15-3-8 0,-17 5 5 16,-11 14 3-16,-4 14 6 16,-24 7 10-16,-30 15-2 15,-22 12 3-15,-15 9 6 16,-14 16-18-16,-11 12-6 16,-8 15 1-16,-16 22-3 15,-10 12-5-15,-8 14-2 16,-11 30 2-16,2 18-1 15,9 17-2-15,13 19 0 16,22 17 3-16,30 8 0 0,24 10-3 16,28 5 3-1,30 2-2-15,11 3 2 0,42-7-4 16,34-9 4-16,29-11-1 16,29-10 1-16,22-13-7 15,11-21-9-15,2-20 5 16,-2-22 9-16,-4-20-17 15,-5-10 6-15,-11-20-14 16,-13-26 0-16,-14-19 13 16,-11-19 13-16,-9-22 1 15,-6-20 1-15,-14-24 1 16,-11-19 1-16,-15-8 0 16,-23-3 0-16,-27 14-1 15,-8 21 0-15,-54 17 3 16,-27 19 30-16,-23 17-12 0,-19 16-11 15,-18 20-7-15,-11 24-3 16,-8 30 1-16,-7 8-2 16,-5 48 0-16,-5 30 1 15,4 25-2-15,21 23 0 16,30 22 0-16,42 19-2 16,35 19 1-16,32 7 0 15,17-5-2-15,26-7 1 16,48-27-15-16,34-21 2 15,31-31-13-15,15-32 17 16,10-30-2-16,2-34 4 16,0-12 5-16,-1-30-1 0,-7-30-13 15,-4-24-5-15,-7-28 15 16,-8-21 6-16,-2-29 2 16,-12-27 3-16,-20-7 4 15,-34-1-2-15,-46 17 4 16,-34 29 0-16,-80 17 24 15,-45 20-14-15,-35 16-11 16,-20 17-7-16,-6 25 6 16,8 26 7-16,16 20-14 15,22 10 0-15,22 22-6 0,22 30-30 16,15 22-45 0,19 13-90-16,11 7-162 0</inkml:trace>
  <inkml:trace contextRef="#ctx0" brushRef="#br1" timeOffset="12569.68">5612 8749 300 0,'0'0'82'0,"0"0"-37"15,0 0 40-15,0 0-2 16,0 0-48-16,0 0-19 16,31 20 27-16,25-4 18 15,42 0-19-15,49-4-10 16,47-6 6-16,42 0-12 15,30-2-18-15,10 2 3 16,4 2-8-16,3 4-2 16,-2 0-1-16,-13-2 6 0,-19-4-2 15,-35-6-4 1,-39 0 0-16,-38 0 4 0,-39 0-4 16,-34-2-5-16,-28-4-5 15,-25 0-17-15,-11 2-19 16,-45-2-22-16,-40 2-108 15,-44 0-136-15</inkml:trace>
  <inkml:trace contextRef="#ctx0" brushRef="#br1" timeOffset="12854.01">6060 8975 715 0,'0'0'10'0,"0"0"-10"0,0 0-54 15,0 0 54-15,202 38 65 16,-3-34-25-16,34 0-29 16,20 3-9-16,5-2 12 15,2 4 2-15,2-1-4 16,-17 2-1-16,-14-5-10 16,-30-2 7-16,-39-3 0 15,-37 0-4-15,-40 0 24 16,-34 0-6-16,-25 0 3 15,-16 0 3-15,-10 0-12 16,0 0-3-16,-4 0-13 0,-39 1-37 16,-30 16-153-1,-35-2-367-15</inkml:trace>
  <inkml:trace contextRef="#ctx0" brushRef="#br1" timeOffset="14664.16">17768 9757 326 0,'0'0'115'0,"-60"-102"-78"16,29 52-16-16,-2 4 56 15,-3 8-11-15,-7 11 0 16,-10 12-10-16,-16 8-27 16,-23 7-18-16,-23 0 7 0,-23 21 2 15,-14 15-7-15,3 10 0 16,17 10 0-1,24 10-3-15,29 8-1 0,21 15-3 16,23 9 3-16,26 8-6 16,9 2 5-16,31-5-8 15,34-5 0-15,24-6 0 16,26-10-4-16,24-14-5 16,10-19-20-16,14-21 5 15,-1-18-16-15,-8-10 5 16,-11-18-26-16,-27-29 6 15,-27-21 51-15,-25-20 4 16,-22-24 15-16,-21-24 2 0,-19-15 3 16,-2 1 13-16,-27 11 15 15,-29 21-2-15,-17 22-1 16,-20 14-15-16,-13 16-14 16,-14 17 0-16,-9 21-6 15,-7 24-5-15,-11 6-2 16,-5 46-1-16,7 27-2 15,14 23-1-15,15 18-1 16,28 19 3-16,22 7-3 16,33-2 2-16,33-7-5 15,22-15 0-15,52-18-6 16,33-15-10-16,33-23-5 16,23-24-1-16,6-30 3 15,-6-8-15-15,-16-42 24 16,-20-31-18-16,-20-25 28 0,-24-30 5 15,-21-32 12-15,-26-13-1 16,-30 3-5-16,-14 17 18 16,-62 37-6-16,-39 29 9 15,-34 36-27-15,-28 33-30 16,-32 18-42-16,-20 13-105 16,-22 28-230-16</inkml:trace>
  <inkml:trace contextRef="#ctx0" brushRef="#br1" timeOffset="18746.08">10064 3132 123 0,'0'0'169'0,"0"0"-169"16,0 0 2-16,58-122 19 15,-41 87 35-15,-1 1-4 16,-3 0-27-16,-4-2 0 15,-9 2 4-15,0 2-3 16,-11-2 4-16,-22 0 21 16,-11 0 6-16,-17 8-21 15,-17 4-19-15,-20 12 17 0,-22 10-9 16,-21 14 10-16,-15 36-31 16,-2 26 4-1,4 24-3-15,21 21 7 0,29 19 3 16,27 16-13-16,37 7 5 15,34 1-7-15,8-15-2 16,58-21-2-16,34-24 1 16,28-26-7-16,20-27-2 15,21-27 2-15,9-24-1 16,0-13 6-16,-6-42-6 16,-10-30 7-16,-8-33 4 15,-15-31 3-15,-17-27 8 16,-18-18 16-16,-34-3 4 0,-35 13-11 15,-29 25 0 1,-55 37 11-16,-58 34-23 0,-51 34-8 16,-40 33-4-16,-37 21-35 15,-13 30-51-15,0 29-49 16,20 11-53-16,25 6-259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742EC-B0A2-4117-B795-B821A0F1EDB2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EE9D4A-75B4-428B-A262-DEAF894C7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53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E9D4A-75B4-428B-A262-DEAF894C71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53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C661-83F1-4BC5-BED9-C17F0EB6C66B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EF6C0-1499-44F9-9591-998035121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2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C661-83F1-4BC5-BED9-C17F0EB6C66B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EF6C0-1499-44F9-9591-998035121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77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C661-83F1-4BC5-BED9-C17F0EB6C66B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EF6C0-1499-44F9-9591-998035121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90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C661-83F1-4BC5-BED9-C17F0EB6C66B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EF6C0-1499-44F9-9591-998035121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22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C661-83F1-4BC5-BED9-C17F0EB6C66B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EF6C0-1499-44F9-9591-998035121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7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C661-83F1-4BC5-BED9-C17F0EB6C66B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EF6C0-1499-44F9-9591-998035121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22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C661-83F1-4BC5-BED9-C17F0EB6C66B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EF6C0-1499-44F9-9591-998035121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49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C661-83F1-4BC5-BED9-C17F0EB6C66B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EF6C0-1499-44F9-9591-998035121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32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C661-83F1-4BC5-BED9-C17F0EB6C66B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EF6C0-1499-44F9-9591-998035121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4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C661-83F1-4BC5-BED9-C17F0EB6C66B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EF6C0-1499-44F9-9591-998035121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3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C661-83F1-4BC5-BED9-C17F0EB6C66B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EF6C0-1499-44F9-9591-998035121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29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0C661-83F1-4BC5-BED9-C17F0EB6C66B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EF6C0-1499-44F9-9591-998035121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6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.xml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65766" y="1844941"/>
            <a:ext cx="612508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>
                <a:ln>
                  <a:solidFill>
                    <a:srgbClr val="00B0F0"/>
                  </a:solidFill>
                </a:ln>
                <a:solidFill>
                  <a:srgbClr val="FFC000"/>
                </a:solidFill>
                <a:latin typeface="Tw Cen MT" panose="020B0602020104020603" pitchFamily="34" charset="0"/>
              </a:rPr>
              <a:t>Science-2</a:t>
            </a:r>
            <a:endParaRPr lang="en-US" sz="8800" b="1" dirty="0">
              <a:ln>
                <a:solidFill>
                  <a:srgbClr val="00B0F0"/>
                </a:solidFill>
              </a:ln>
              <a:solidFill>
                <a:srgbClr val="FFC000"/>
              </a:solidFill>
              <a:latin typeface="Tw Cen MT" panose="020B06020201040206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65767" y="2954998"/>
            <a:ext cx="77668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Tw Cen MT" panose="020B0602020104020603" pitchFamily="34" charset="0"/>
              </a:rPr>
              <a:t>Second Unit Test</a:t>
            </a:r>
          </a:p>
        </p:txBody>
      </p:sp>
      <p:sp>
        <p:nvSpPr>
          <p:cNvPr id="5" name="Rectangle 4"/>
          <p:cNvSpPr/>
          <p:nvPr/>
        </p:nvSpPr>
        <p:spPr>
          <a:xfrm>
            <a:off x="-478970" y="1844942"/>
            <a:ext cx="4294472" cy="351082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1264" y="1668434"/>
            <a:ext cx="48449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800" dirty="0">
                <a:solidFill>
                  <a:schemeClr val="bg1"/>
                </a:solidFill>
                <a:latin typeface="Tw Cen MT" panose="020B0602020104020603" pitchFamily="34" charset="0"/>
              </a:rPr>
              <a:t>9th</a:t>
            </a:r>
            <a:endParaRPr lang="en-US" sz="140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16344" y="1659187"/>
            <a:ext cx="4294472" cy="351082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278161" y="3878327"/>
            <a:ext cx="385579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err="1">
                <a:ln>
                  <a:solidFill>
                    <a:srgbClr val="FFFF00"/>
                  </a:solidFill>
                </a:ln>
                <a:solidFill>
                  <a:schemeClr val="bg1"/>
                </a:solidFill>
                <a:latin typeface="Tw Cen MT" panose="020B0602020104020603" pitchFamily="34" charset="0"/>
              </a:rPr>
              <a:t>महाPractice</a:t>
            </a:r>
            <a:endParaRPr lang="en-US" sz="6000" b="1" dirty="0">
              <a:ln>
                <a:solidFill>
                  <a:srgbClr val="FFFF00"/>
                </a:solidFill>
              </a:ln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78161" y="4710412"/>
            <a:ext cx="469692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ln>
                  <a:solidFill>
                    <a:srgbClr val="FFFF00"/>
                  </a:solidFill>
                </a:ln>
                <a:solidFill>
                  <a:schemeClr val="bg1"/>
                </a:solidFill>
                <a:latin typeface="Tw Cen MT" panose="020B0602020104020603" pitchFamily="34" charset="0"/>
              </a:rPr>
              <a:t>Maharashtra Board</a:t>
            </a:r>
          </a:p>
        </p:txBody>
      </p:sp>
      <p:sp>
        <p:nvSpPr>
          <p:cNvPr id="9" name="Rectangle 8"/>
          <p:cNvSpPr/>
          <p:nvPr/>
        </p:nvSpPr>
        <p:spPr>
          <a:xfrm>
            <a:off x="4114477" y="873384"/>
            <a:ext cx="25291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ln>
                  <a:solidFill>
                    <a:srgbClr val="FFFF00"/>
                  </a:solidFill>
                </a:ln>
                <a:solidFill>
                  <a:schemeClr val="bg1"/>
                </a:solidFill>
                <a:latin typeface="Tw Cen MT" panose="020B0602020104020603" pitchFamily="34" charset="0"/>
              </a:rPr>
              <a:t>#</a:t>
            </a:r>
            <a:r>
              <a:rPr lang="en-US" sz="4400" b="1" dirty="0" err="1">
                <a:ln>
                  <a:solidFill>
                    <a:srgbClr val="FFFF00"/>
                  </a:solidFill>
                </a:ln>
                <a:solidFill>
                  <a:schemeClr val="bg1"/>
                </a:solidFill>
                <a:latin typeface="Tw Cen MT" panose="020B0602020104020603" pitchFamily="34" charset="0"/>
              </a:rPr>
              <a:t>BestEver</a:t>
            </a:r>
            <a:endParaRPr lang="en-US" sz="4400" b="1" dirty="0">
              <a:ln>
                <a:solidFill>
                  <a:srgbClr val="FFFF00"/>
                </a:solidFill>
              </a:ln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7033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9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halkboard background Images | Free Vectors, Stock Photos &amp; PS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0504942" y="215267"/>
            <a:ext cx="9921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w Cen MT" panose="020B0602020104020603" pitchFamily="34" charset="0"/>
              </a:rPr>
              <a:t>Crystal concept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b="53928"/>
          <a:stretch/>
        </p:blipFill>
        <p:spPr>
          <a:xfrm>
            <a:off x="141541" y="584599"/>
            <a:ext cx="11281202" cy="230619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37028" y="2890790"/>
            <a:ext cx="786674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An Immediate and Involuntary response given by a </a:t>
            </a:r>
            <a:r>
              <a:rPr lang="en-US" sz="3200" dirty="0">
                <a:ln>
                  <a:solidFill>
                    <a:srgbClr val="FF0000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stimulus</a:t>
            </a:r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from environment is called </a:t>
            </a:r>
            <a:r>
              <a:rPr lang="en-US" sz="3200" dirty="0">
                <a:ln>
                  <a:solidFill>
                    <a:srgbClr val="92D050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reflex action.</a:t>
            </a:r>
          </a:p>
          <a:p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The </a:t>
            </a:r>
            <a:r>
              <a:rPr lang="en-US" sz="3200" dirty="0">
                <a:ln>
                  <a:solidFill>
                    <a:srgbClr val="FF0000"/>
                  </a:solidFill>
                </a:ln>
                <a:solidFill>
                  <a:schemeClr val="bg1"/>
                </a:solidFill>
                <a:latin typeface="Arial Rounded MT Bold" panose="020F0704030504030204" pitchFamily="34" charset="0"/>
              </a:rPr>
              <a:t>sensory nerves </a:t>
            </a:r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that detect the stimulus are connected to nerves that move the muscles. Such a connection is called a reflex arc. </a:t>
            </a:r>
          </a:p>
        </p:txBody>
      </p:sp>
    </p:spTree>
    <p:extLst>
      <p:ext uri="{BB962C8B-B14F-4D97-AF65-F5344CB8AC3E}">
        <p14:creationId xmlns:p14="http://schemas.microsoft.com/office/powerpoint/2010/main" val="2604210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halkboard background Images | Free Vectors, Stock Photos &amp; PS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0504942" y="215267"/>
            <a:ext cx="9921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w Cen MT" panose="020B0602020104020603" pitchFamily="34" charset="0"/>
              </a:rPr>
              <a:t>Crystal concept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39661" b="33564"/>
          <a:stretch/>
        </p:blipFill>
        <p:spPr>
          <a:xfrm>
            <a:off x="214112" y="399933"/>
            <a:ext cx="11281202" cy="146436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4719" y="3490228"/>
            <a:ext cx="98949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2. Tannin is a waste plant product which is stored in leaves and bark. it is used in making tea all over the world.</a:t>
            </a:r>
            <a:b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endParaRPr lang="en-US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4720" y="2264229"/>
            <a:ext cx="98949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The following examples are helpful in proving the above fact:</a:t>
            </a:r>
            <a:b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1. Oxygen which is an excretory product of photosynthesis is an absolute requirement for human beings to survive on earth.</a:t>
            </a:r>
          </a:p>
        </p:txBody>
      </p:sp>
      <p:sp>
        <p:nvSpPr>
          <p:cNvPr id="8" name="Rectangle 7"/>
          <p:cNvSpPr/>
          <p:nvPr/>
        </p:nvSpPr>
        <p:spPr>
          <a:xfrm>
            <a:off x="334718" y="5162622"/>
            <a:ext cx="98949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4. Essential oils are also waste products of plants which are stored in their leaves. These essential oils are used for various purposes by us.</a:t>
            </a:r>
          </a:p>
        </p:txBody>
      </p:sp>
      <p:sp>
        <p:nvSpPr>
          <p:cNvPr id="9" name="Rectangle 8"/>
          <p:cNvSpPr/>
          <p:nvPr/>
        </p:nvSpPr>
        <p:spPr>
          <a:xfrm>
            <a:off x="334718" y="4326425"/>
            <a:ext cx="98949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3. Plants store waste products in their leaves and barks which are shed off regularly. These shed offs are used to make manure.</a:t>
            </a:r>
          </a:p>
        </p:txBody>
      </p:sp>
    </p:spTree>
    <p:extLst>
      <p:ext uri="{BB962C8B-B14F-4D97-AF65-F5344CB8AC3E}">
        <p14:creationId xmlns:p14="http://schemas.microsoft.com/office/powerpoint/2010/main" val="11410954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" grpId="0"/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0504942" y="215267"/>
            <a:ext cx="9921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w Cen MT" panose="020B0602020104020603" pitchFamily="34" charset="0"/>
              </a:rPr>
              <a:t>Crystal concept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6722" t="60780" b="377"/>
          <a:stretch/>
        </p:blipFill>
        <p:spPr>
          <a:xfrm>
            <a:off x="130628" y="215267"/>
            <a:ext cx="10522857" cy="149497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0628" y="1938950"/>
            <a:ext cx="97826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Sickle-cell </a:t>
            </a:r>
            <a:r>
              <a:rPr lang="en-US" sz="24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anaemia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is a hereditary disease. It occurs due to changes in genes during conception. If the father and mother are both affected by sickle-cell </a:t>
            </a:r>
            <a:r>
              <a:rPr lang="en-US" sz="24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anaemia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or if they are carriers of this disorder, their offspring are likely to suffer from this disease. Hence, marriages between the persons who are carriers of or suffering from sickle-cell </a:t>
            </a:r>
            <a:r>
              <a:rPr lang="en-US" sz="24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anaemia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should be avoided. </a:t>
            </a:r>
          </a:p>
        </p:txBody>
      </p:sp>
      <p:sp>
        <p:nvSpPr>
          <p:cNvPr id="4" name="Rectangle 3"/>
          <p:cNvSpPr/>
          <p:nvPr/>
        </p:nvSpPr>
        <p:spPr>
          <a:xfrm>
            <a:off x="130628" y="4352307"/>
            <a:ext cx="95504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This disease is spread in only one way i.e. reproduction. Hence, husband and wife should get their blood </a:t>
            </a:r>
            <a:r>
              <a:rPr lang="en-US" sz="24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exmined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either before marriage or after it.</a:t>
            </a:r>
          </a:p>
        </p:txBody>
      </p:sp>
    </p:spTree>
    <p:extLst>
      <p:ext uri="{BB962C8B-B14F-4D97-AF65-F5344CB8AC3E}">
        <p14:creationId xmlns:p14="http://schemas.microsoft.com/office/powerpoint/2010/main" val="11960571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0504942" y="215267"/>
            <a:ext cx="9921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w Cen MT" panose="020B0602020104020603" pitchFamily="34" charset="0"/>
              </a:rPr>
              <a:t>Crystal concept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b="52775"/>
          <a:stretch/>
        </p:blipFill>
        <p:spPr>
          <a:xfrm>
            <a:off x="169037" y="215266"/>
            <a:ext cx="10712017" cy="13377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169" y="1768295"/>
            <a:ext cx="10583752" cy="438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2978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0504942" y="215267"/>
            <a:ext cx="9921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w Cen MT" panose="020B0602020104020603" pitchFamily="34" charset="0"/>
              </a:rPr>
              <a:t>Crystal concept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45175" b="33677"/>
          <a:stretch/>
        </p:blipFill>
        <p:spPr>
          <a:xfrm>
            <a:off x="241259" y="584599"/>
            <a:ext cx="10712017" cy="83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391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0504942" y="215267"/>
            <a:ext cx="9921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w Cen MT" panose="020B0602020104020603" pitchFamily="34" charset="0"/>
              </a:rPr>
              <a:t>Crystal concept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64133" r="33691" b="9365"/>
          <a:stretch/>
        </p:blipFill>
        <p:spPr>
          <a:xfrm>
            <a:off x="255774" y="399933"/>
            <a:ext cx="10536180" cy="111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7538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halkboard background Images | Free Vectors, Stock Photos &amp; PS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0504942" y="215267"/>
            <a:ext cx="9921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w Cen MT" panose="020B0602020104020603" pitchFamily="34" charset="0"/>
              </a:rPr>
              <a:t>Crystal concept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16697" y="2828835"/>
            <a:ext cx="4545132" cy="1328023"/>
          </a:xfrm>
          <a:prstGeom prst="round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7200" b="1" dirty="0">
                <a:latin typeface="Tw Cen MT" panose="020B0602020104020603" pitchFamily="34" charset="0"/>
              </a:rPr>
              <a:t>SUBSCRIBE</a:t>
            </a:r>
            <a:endParaRPr lang="en-US" b="1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1676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0504942" y="-45946"/>
            <a:ext cx="1687058" cy="369332"/>
            <a:chOff x="2479073" y="537925"/>
            <a:chExt cx="7382074" cy="1105084"/>
          </a:xfrm>
          <a:solidFill>
            <a:srgbClr val="FFC000"/>
          </a:solidFill>
        </p:grpSpPr>
        <p:sp>
          <p:nvSpPr>
            <p:cNvPr id="13" name="Rectangle 12"/>
            <p:cNvSpPr/>
            <p:nvPr/>
          </p:nvSpPr>
          <p:spPr>
            <a:xfrm>
              <a:off x="2479073" y="676926"/>
              <a:ext cx="6738425" cy="8299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79073" y="537925"/>
              <a:ext cx="7382074" cy="110508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w Cen MT" panose="020B0602020104020603" pitchFamily="34" charset="0"/>
                </a:rPr>
                <a:t>Let’s Solve with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0504942" y="237514"/>
            <a:ext cx="9921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w Cen MT" panose="020B0602020104020603" pitchFamily="34" charset="0"/>
              </a:rPr>
              <a:t>Crystal concept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5713" y="6457950"/>
            <a:ext cx="1252173" cy="369332"/>
            <a:chOff x="2479073" y="537925"/>
            <a:chExt cx="9444549" cy="1556823"/>
          </a:xfrm>
          <a:solidFill>
            <a:srgbClr val="FFC000"/>
          </a:solidFill>
        </p:grpSpPr>
        <p:sp>
          <p:nvSpPr>
            <p:cNvPr id="17" name="Rectangle 16"/>
            <p:cNvSpPr/>
            <p:nvPr/>
          </p:nvSpPr>
          <p:spPr>
            <a:xfrm>
              <a:off x="2479073" y="676926"/>
              <a:ext cx="6738425" cy="8299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479073" y="537925"/>
              <a:ext cx="9444549" cy="155682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w Cen MT" panose="020B0602020104020603" pitchFamily="34" charset="0"/>
                </a:rPr>
                <a:t>SUBSCRIBE</a:t>
              </a:r>
            </a:p>
          </p:txBody>
        </p:sp>
      </p:grpSp>
      <p:sp>
        <p:nvSpPr>
          <p:cNvPr id="3" name="AutoShape 2" descr="blob:https://web.whatsapp.com/a7b1e367-c25b-49b2-a9e6-fe7ca020081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0601" y="131427"/>
            <a:ext cx="6640941" cy="6457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3316" y="131427"/>
            <a:ext cx="6640941" cy="645065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612950F-C04B-B73B-D4F6-9CF83982E0BD}"/>
                  </a:ext>
                </a:extLst>
              </p14:cNvPr>
              <p14:cNvContentPartPr/>
              <p14:nvPr/>
            </p14:nvContentPartPr>
            <p14:xfrm>
              <a:off x="5308920" y="929520"/>
              <a:ext cx="1109880" cy="300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612950F-C04B-B73B-D4F6-9CF83982E0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99560" y="920160"/>
                <a:ext cx="1128600" cy="31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85078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50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halkboard background Images | Free Vectors, Stock Photos &amp; PS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0504942" y="215267"/>
            <a:ext cx="9921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w Cen MT" panose="020B0602020104020603" pitchFamily="34" charset="0"/>
              </a:rPr>
              <a:t>Crystal concept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75" y="215267"/>
            <a:ext cx="3602134" cy="19618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6691" y="215267"/>
            <a:ext cx="3663328" cy="19618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475" y="2509526"/>
            <a:ext cx="3666618" cy="20624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6139" y="2509526"/>
            <a:ext cx="3553880" cy="2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0987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halkboard background Images | Free Vectors, Stock Photos &amp; PS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0504942" y="215267"/>
            <a:ext cx="9921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w Cen MT" panose="020B0602020104020603" pitchFamily="34" charset="0"/>
              </a:rPr>
              <a:t>Crystal concept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83" y="215267"/>
            <a:ext cx="7802064" cy="564911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7F1860E-C737-2E0A-BE21-255A346785FA}"/>
                  </a:ext>
                </a:extLst>
              </p14:cNvPr>
              <p14:cNvContentPartPr/>
              <p14:nvPr/>
            </p14:nvContentPartPr>
            <p14:xfrm>
              <a:off x="7493040" y="157320"/>
              <a:ext cx="681120" cy="552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7F1860E-C737-2E0A-BE21-255A346785F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83680" y="147960"/>
                <a:ext cx="699840" cy="57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67191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halkboard background Images | Free Vectors, Stock Photos &amp; PS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0504942" y="215267"/>
            <a:ext cx="9921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w Cen MT" panose="020B0602020104020603" pitchFamily="34" charset="0"/>
              </a:rPr>
              <a:t>Crystal concept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-6423" b="63472"/>
          <a:stretch/>
        </p:blipFill>
        <p:spPr>
          <a:xfrm>
            <a:off x="0" y="-302528"/>
            <a:ext cx="10121451" cy="314763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68" y="1271287"/>
            <a:ext cx="9561604" cy="43154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477" y="1937528"/>
            <a:ext cx="5868661" cy="308643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14286" y="2298739"/>
            <a:ext cx="1451429" cy="4876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B9BD8F7-42C7-0B78-AD8B-755E3FE8B19B}"/>
                  </a:ext>
                </a:extLst>
              </p14:cNvPr>
              <p14:cNvContentPartPr/>
              <p14:nvPr/>
            </p14:nvContentPartPr>
            <p14:xfrm>
              <a:off x="1010520" y="1477800"/>
              <a:ext cx="8824320" cy="3384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B9BD8F7-42C7-0B78-AD8B-755E3FE8B19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1160" y="1468440"/>
                <a:ext cx="8843040" cy="340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43749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halkboard background Images | Free Vectors, Stock Photos &amp; PS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0504942" y="215267"/>
            <a:ext cx="9921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w Cen MT" panose="020B0602020104020603" pitchFamily="34" charset="0"/>
              </a:rPr>
              <a:t>Crystal concept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36014" b="41890"/>
          <a:stretch/>
        </p:blipFill>
        <p:spPr>
          <a:xfrm>
            <a:off x="250053" y="399933"/>
            <a:ext cx="9358403" cy="215458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074" y="984532"/>
            <a:ext cx="10097909" cy="46774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7045" y="2826368"/>
            <a:ext cx="5868661" cy="308643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994399" y="1167490"/>
            <a:ext cx="1451429" cy="4876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9730878-800D-D0D6-2C10-0C3833F7A6EA}"/>
                  </a:ext>
                </a:extLst>
              </p14:cNvPr>
              <p14:cNvContentPartPr/>
              <p14:nvPr/>
            </p14:nvContentPartPr>
            <p14:xfrm>
              <a:off x="7054200" y="1947600"/>
              <a:ext cx="2328120" cy="628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9730878-800D-D0D6-2C10-0C3833F7A6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44840" y="1938240"/>
                <a:ext cx="2346840" cy="64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50090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halkboard background Images | Free Vectors, Stock Photos &amp; PS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0504942" y="215267"/>
            <a:ext cx="9921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w Cen MT" panose="020B0602020104020603" pitchFamily="34" charset="0"/>
              </a:rPr>
              <a:t>Crystal concept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56054" b="21593"/>
          <a:stretch/>
        </p:blipFill>
        <p:spPr>
          <a:xfrm>
            <a:off x="119425" y="215267"/>
            <a:ext cx="9982517" cy="221263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374" y="799866"/>
            <a:ext cx="9378568" cy="58128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951" y="2028153"/>
            <a:ext cx="6181368" cy="348727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FADE706-48A1-E565-FC4E-A132B96EEDC9}"/>
                  </a:ext>
                </a:extLst>
              </p14:cNvPr>
              <p14:cNvContentPartPr/>
              <p14:nvPr/>
            </p14:nvContentPartPr>
            <p14:xfrm>
              <a:off x="1620720" y="917280"/>
              <a:ext cx="4830840" cy="5598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FADE706-48A1-E565-FC4E-A132B96EEDC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11360" y="907920"/>
                <a:ext cx="4849560" cy="561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91403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halkboard background Images | Free Vectors, Stock Photos &amp; PS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0504942" y="215267"/>
            <a:ext cx="9921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w Cen MT" panose="020B0602020104020603" pitchFamily="34" charset="0"/>
              </a:rPr>
              <a:t>Crystal concept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76865"/>
          <a:stretch/>
        </p:blipFill>
        <p:spPr>
          <a:xfrm>
            <a:off x="133940" y="584599"/>
            <a:ext cx="11192363" cy="187479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966856" y="1278160"/>
            <a:ext cx="2220687" cy="4876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56" y="2890187"/>
            <a:ext cx="9982517" cy="563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5209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halkboard background Images | Free Vectors, Stock Photos &amp; PS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0504942" y="215267"/>
            <a:ext cx="9921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w Cen MT" panose="020B0602020104020603" pitchFamily="34" charset="0"/>
              </a:rPr>
              <a:t>Crystal concept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55" y="708753"/>
            <a:ext cx="11281202" cy="384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1108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300</Words>
  <Application>Microsoft Office PowerPoint</Application>
  <PresentationFormat>Widescreen</PresentationFormat>
  <Paragraphs>33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Rounded MT Bold</vt:lpstr>
      <vt:lpstr>Calibri</vt:lpstr>
      <vt:lpstr>Calibri Light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918830979037</cp:lastModifiedBy>
  <cp:revision>81</cp:revision>
  <dcterms:created xsi:type="dcterms:W3CDTF">2022-12-30T09:31:13Z</dcterms:created>
  <dcterms:modified xsi:type="dcterms:W3CDTF">2023-01-19T08:51:31Z</dcterms:modified>
</cp:coreProperties>
</file>