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2" autoAdjust="0"/>
  </p:normalViewPr>
  <p:slideViewPr>
    <p:cSldViewPr snapToGrid="0">
      <p:cViewPr>
        <p:scale>
          <a:sx n="81" d="100"/>
          <a:sy n="81" d="100"/>
        </p:scale>
        <p:origin x="6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A7646-64A1-4BED-BA0B-77C27DE51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EFC0-5AA8-4302-B8B2-9ACD77A2E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F98B-3DC8-431B-BBBF-B7C2B94E730B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656EA-4150-44D1-821F-53CA0DBA1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4F06-C917-4D16-B46F-633E54CA49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4691-38BC-4357-BA2E-AC7731A10A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00D2-6E0D-49B5-9AB1-C6683F5C846D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5FD9-6782-4777-BD37-B8EEBEF1E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3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lan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4800" dirty="0"/>
              <a:t>System Architecture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6EF969-E28D-6CC2-2DAE-10754A73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99" y="1220067"/>
            <a:ext cx="7086614" cy="45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9C92-2F4D-7154-AC1B-9153D318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Managed Streaming for Apache Kafka (MSK)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0639-6869-FA9F-6DE6-082A9E6F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reuse of current Kafka stream and code to process images</a:t>
            </a:r>
          </a:p>
          <a:p>
            <a:r>
              <a:rPr lang="en-US" dirty="0"/>
              <a:t>Eliminates operational overhead</a:t>
            </a:r>
          </a:p>
          <a:p>
            <a:r>
              <a:rPr lang="en-US" dirty="0"/>
              <a:t>Easily scale cluster capacity </a:t>
            </a:r>
          </a:p>
          <a:p>
            <a:r>
              <a:rPr lang="en-US" dirty="0"/>
              <a:t>Lower cost, pay-as-you-go pricing</a:t>
            </a:r>
          </a:p>
          <a:p>
            <a:r>
              <a:rPr lang="en-US" dirty="0"/>
              <a:t>Direct stream to streaming webapp as well as S3 bucket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064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9C92-2F4D-7154-AC1B-9153D318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0639-6869-FA9F-6DE6-082A9E6F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capture of structured information for BI purposes from the upload application</a:t>
            </a:r>
          </a:p>
          <a:p>
            <a:r>
              <a:rPr lang="en-US" dirty="0"/>
              <a:t>Fully managed with automated scaling</a:t>
            </a:r>
          </a:p>
          <a:p>
            <a:r>
              <a:rPr lang="en-US" dirty="0"/>
              <a:t>Secure and highly available</a:t>
            </a:r>
          </a:p>
          <a:p>
            <a:r>
              <a:rPr lang="en-US" dirty="0"/>
              <a:t>Good performance at scale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90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9C92-2F4D-7154-AC1B-9153D318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0639-6869-FA9F-6DE6-082A9E6F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storage to store images</a:t>
            </a:r>
          </a:p>
          <a:p>
            <a:r>
              <a:rPr lang="en-US" dirty="0"/>
              <a:t>Scalable to meet needs of business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Able to remove data automatically after 7 days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72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9C92-2F4D-7154-AC1B-9153D318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B2001-C3D8-90C6-6C09-5140103D8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19385"/>
              </p:ext>
            </p:extLst>
          </p:nvPr>
        </p:nvGraphicFramePr>
        <p:xfrm>
          <a:off x="3570390" y="1496710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38234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544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6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User-Friendly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AWS service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9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Flexible (Supports different OS, programming languages, etc.)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Curve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2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Technical support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Effective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Cloud computing glitches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8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0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9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82F57F-EFCE-45E0-9F75-822371CB5F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79D151-6AED-4C4E-9A23-4BEC5BA43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68657-C50E-4365-A5FD-AC07593EBE5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design</Template>
  <TotalTime>244</TotalTime>
  <Words>133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System Architecture Design</vt:lpstr>
      <vt:lpstr>Overview</vt:lpstr>
      <vt:lpstr>Amazon Managed Streaming for Apache Kafka (MSK)</vt:lpstr>
      <vt:lpstr>Amazon RDS</vt:lpstr>
      <vt:lpstr>Amazon S3 bucket</vt:lpstr>
      <vt:lpstr>AWS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 Design</dc:title>
  <dc:creator>Darshan P Daryanani Dave</dc:creator>
  <cp:lastModifiedBy>Darshan P Daryanani Dave</cp:lastModifiedBy>
  <cp:revision>1</cp:revision>
  <dcterms:created xsi:type="dcterms:W3CDTF">2022-09-08T09:08:16Z</dcterms:created>
  <dcterms:modified xsi:type="dcterms:W3CDTF">2022-09-08T13:13:11Z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