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3" Type="http://schemas.openxmlformats.org/package/2006/relationships/metadata/core-properties" Target="docProps/core.xml"/><Relationship Id="rId2" Type="http://schemas.openxmlformats.org/officeDocument/2006/relationships/extended-properties" Target="docProps/app.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autoCompressPictures="0">
  <p:sldMasterIdLst>
    <p:sldMasterId id="2147483648" r:id="rId1"/>
  </p:sldMasterIdLst>
  <p:notesMasterIdLst>
    <p:notesMasterId r:id="rId4"/>
  </p:notesMasterIdLst>
  <p:sldIdLst>
    <p:sldId id="256" r:id="rId3"/>
    <p:sldId id="257" r:id="rId5"/>
    <p:sldId id="286" r:id="rId6"/>
    <p:sldId id="287" r:id="rId7"/>
    <p:sldId id="269" r:id="rId8"/>
    <p:sldId id="275" r:id="rId9"/>
    <p:sldId id="288" r:id="rId10"/>
    <p:sldId id="289" r:id="rId11"/>
    <p:sldId id="290" r:id="rId12"/>
    <p:sldId id="291" r:id="rId13"/>
    <p:sldId id="292" r:id="rId14"/>
    <p:sldId id="293" r:id="rId15"/>
    <p:sldId id="271" r:id="rId16"/>
    <p:sldId id="281" r:id="rId17"/>
    <p:sldId id="270" r:id="rId18"/>
    <p:sldId id="295" r:id="rId19"/>
    <p:sldId id="294" r:id="rId20"/>
    <p:sldId id="266" r:id="rId21"/>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7690726-49DA-4552-BDEB-330DD8EA8BD9}" styleName="Table_0">
    <a:wholeTbl>
      <a:tcTxStyle>
        <a:font>
          <a:latin typeface="Bookman Old Style"/>
          <a:ea typeface="Bookman Old Style"/>
          <a:cs typeface="Bookman Old Style"/>
        </a:font>
        <a:schemeClr val="dk1"/>
      </a:tcTxStyle>
      <a:tcStyle>
        <a:tcBdr>
          <a:left>
            <a:ln w="9525" cap="flat" cmpd="sng">
              <a:solidFill>
                <a:srgbClr val="000000">
                  <a:alpha val="0"/>
                </a:srgbClr>
              </a:solidFill>
              <a:prstDash val="solid"/>
              <a:round/>
              <a:headEnd type="none" w="sm" len="sm"/>
              <a:tailEnd type="none" w="sm" len="sm"/>
            </a:ln>
          </a:left>
          <a:right>
            <a:ln w="9525" cap="flat" cmpd="sng">
              <a:solidFill>
                <a:srgbClr val="000000">
                  <a:alpha val="0"/>
                </a:srgbClr>
              </a:solidFill>
              <a:prstDash val="solid"/>
              <a:round/>
              <a:headEnd type="none" w="sm" len="sm"/>
              <a:tailEnd type="none" w="sm" len="sm"/>
            </a:ln>
          </a:right>
          <a:top>
            <a:ln w="9525" cap="flat" cmpd="sng">
              <a:solidFill>
                <a:srgbClr val="000000">
                  <a:alpha val="0"/>
                </a:srgbClr>
              </a:solidFill>
              <a:prstDash val="solid"/>
              <a:round/>
              <a:headEnd type="none" w="sm" len="sm"/>
              <a:tailEnd type="none" w="sm" len="sm"/>
            </a:ln>
          </a:top>
          <a:bottom>
            <a:ln w="9525" cap="flat" cmpd="sng">
              <a:solidFill>
                <a:srgbClr val="000000">
                  <a:alpha val="0"/>
                </a:srgbClr>
              </a:solidFill>
              <a:prstDash val="solid"/>
              <a:round/>
              <a:headEnd type="none" w="sm" len="sm"/>
              <a:tailEnd type="none" w="sm" len="sm"/>
            </a:ln>
          </a:bottom>
          <a:insideH>
            <a:ln w="9525" cap="flat" cmpd="sng">
              <a:solidFill>
                <a:srgbClr val="000000">
                  <a:alpha val="0"/>
                </a:srgbClr>
              </a:solidFill>
              <a:prstDash val="solid"/>
              <a:round/>
              <a:headEnd type="none" w="sm" len="sm"/>
              <a:tailEnd type="none" w="sm" len="sm"/>
            </a:ln>
          </a:insideH>
          <a:insideV>
            <a:ln w="9525" cap="flat" cmpd="sng">
              <a:solidFill>
                <a:srgbClr val="000000">
                  <a:alpha val="0"/>
                </a:srgbClr>
              </a:solidFill>
              <a:prstDash val="solid"/>
              <a:round/>
              <a:headEnd type="none" w="sm" len="sm"/>
              <a:tailEnd type="none" w="sm" len="sm"/>
            </a:ln>
          </a:insideV>
        </a:tcBdr>
        <a:fill>
          <a:solidFill>
            <a:srgbClr val="FFFFFF">
              <a:alpha val="0"/>
            </a:srgbClr>
          </a:solidFill>
        </a:fill>
      </a:tcStyle>
    </a:wholeTbl>
    <a:band1H>
      <a:tcStyle>
        <a:tcBdr/>
      </a:tcStyle>
    </a:band1H>
    <a:band2H>
      <a:tcStyle>
        <a:tcBdr/>
      </a:tcStyle>
    </a:band2H>
    <a:band1V>
      <a:tcStyle>
        <a:tcBdr/>
      </a:tcStyle>
    </a:band1V>
    <a:band2V>
      <a:tcStyle>
        <a:tcBdr/>
      </a:tcStyle>
    </a:band2V>
    <a:lastCol>
      <a:tcStyle>
        <a:tcBdr/>
      </a:tcStyle>
    </a:lastCol>
    <a:firstCol>
      <a:tcStyle>
        <a:tcBdr/>
      </a:tcStyle>
    </a:firstCol>
    <a:lastRow>
      <a:tcStyle>
        <a:tcBdr/>
      </a:tcStyle>
    </a:lastRow>
    <a:seCell>
      <a:tcStyle>
        <a:tcBdr/>
      </a:tcStyle>
    </a:seCell>
    <a:swCell>
      <a:tcStyle>
        <a:tcBdr/>
      </a:tcStyle>
    </a:swCell>
    <a:firstRow>
      <a:tcStyle>
        <a:tcBdr/>
      </a:tcStyle>
    </a:firstRow>
    <a:neCell>
      <a:tcStyle>
        <a:tcBdr/>
      </a:tcStyle>
    </a:neCell>
    <a:nwCell>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6" d="100"/>
          <a:sy n="76" d="100"/>
        </p:scale>
        <p:origin x="91" y="23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 Type="http://schemas.openxmlformats.org/officeDocument/2006/relationships/slide" Target="slides/slide3.xml"/><Relationship Id="rId5" Type="http://schemas.openxmlformats.org/officeDocument/2006/relationships/slide" Target="slides/slide2.xml"/><Relationship Id="rId4" Type="http://schemas.openxmlformats.org/officeDocument/2006/relationships/notesMaster" Target="notesMasters/notesMaster1.xml"/><Relationship Id="rId3" Type="http://schemas.openxmlformats.org/officeDocument/2006/relationships/slide" Target="slides/slide1.xml"/><Relationship Id="rId24" Type="http://schemas.openxmlformats.org/officeDocument/2006/relationships/tableStyles" Target="tableStyles.xml"/><Relationship Id="rId23" Type="http://schemas.openxmlformats.org/officeDocument/2006/relationships/viewProps" Target="viewProps.xml"/><Relationship Id="rId22" Type="http://schemas.openxmlformats.org/officeDocument/2006/relationships/presProps" Target="presProps.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3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rtl="0">
              <a:spcBef>
                <a:spcPts val="0"/>
              </a:spcBef>
              <a:spcAft>
                <a:spcPts val="0"/>
              </a:spcAft>
              <a:buSzPts val="1100"/>
              <a:buChar char="●"/>
              <a:defRPr sz="1100"/>
            </a:lvl1pPr>
            <a:lvl2pPr marL="914400" lvl="1" indent="-298450" rtl="0">
              <a:spcBef>
                <a:spcPts val="0"/>
              </a:spcBef>
              <a:spcAft>
                <a:spcPts val="0"/>
              </a:spcAft>
              <a:buSzPts val="1100"/>
              <a:buChar char="○"/>
              <a:defRPr sz="1100"/>
            </a:lvl2pPr>
            <a:lvl3pPr marL="1371600" lvl="2" indent="-298450" rtl="0">
              <a:spcBef>
                <a:spcPts val="0"/>
              </a:spcBef>
              <a:spcAft>
                <a:spcPts val="0"/>
              </a:spcAft>
              <a:buSzPts val="1100"/>
              <a:buChar char="■"/>
              <a:defRPr sz="1100"/>
            </a:lvl3pPr>
            <a:lvl4pPr marL="1828800" lvl="3" indent="-298450" rtl="0">
              <a:spcBef>
                <a:spcPts val="0"/>
              </a:spcBef>
              <a:spcAft>
                <a:spcPts val="0"/>
              </a:spcAft>
              <a:buSzPts val="1100"/>
              <a:buChar char="●"/>
              <a:defRPr sz="1100"/>
            </a:lvl4pPr>
            <a:lvl5pPr marL="2286000" lvl="4" indent="-298450" rtl="0">
              <a:spcBef>
                <a:spcPts val="0"/>
              </a:spcBef>
              <a:spcAft>
                <a:spcPts val="0"/>
              </a:spcAft>
              <a:buSzPts val="1100"/>
              <a:buChar char="○"/>
              <a:defRPr sz="1100"/>
            </a:lvl5pPr>
            <a:lvl6pPr marL="2743200" lvl="5" indent="-298450" rtl="0">
              <a:spcBef>
                <a:spcPts val="0"/>
              </a:spcBef>
              <a:spcAft>
                <a:spcPts val="0"/>
              </a:spcAft>
              <a:buSzPts val="1100"/>
              <a:buChar char="■"/>
              <a:defRPr sz="1100"/>
            </a:lvl6pPr>
            <a:lvl7pPr marL="3200400" lvl="6" indent="-298450" rtl="0">
              <a:spcBef>
                <a:spcPts val="0"/>
              </a:spcBef>
              <a:spcAft>
                <a:spcPts val="0"/>
              </a:spcAft>
              <a:buSzPts val="1100"/>
              <a:buChar char="●"/>
              <a:defRPr sz="1100"/>
            </a:lvl7pPr>
            <a:lvl8pPr marL="3657600" lvl="7" indent="-298450" rtl="0">
              <a:spcBef>
                <a:spcPts val="0"/>
              </a:spcBef>
              <a:spcAft>
                <a:spcPts val="0"/>
              </a:spcAft>
              <a:buSzPts val="1100"/>
              <a:buChar char="○"/>
              <a:defRPr sz="1100"/>
            </a:lvl8pPr>
            <a:lvl9pPr marL="4114800" lvl="8" indent="-298450" rtl="0">
              <a:spcBef>
                <a:spcPts val="0"/>
              </a:spcBef>
              <a:spcAft>
                <a:spcPts val="0"/>
              </a:spcAft>
              <a:buSzPts val="1100"/>
              <a:buChar char="■"/>
              <a:defRPr sz="1100"/>
            </a:lvl9pPr>
          </a:lstStyle>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8.xml"/></Relationships>
</file>

<file path=ppt/notesSlides/notesSlide1.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83"/>
        <p:cNvGrpSpPr/>
        <p:nvPr/>
      </p:nvGrpSpPr>
      <p:grpSpPr>
        <a:xfrm>
          <a:off x="0" y="0"/>
          <a:ext cx="0" cy="0"/>
          <a:chOff x="0" y="0"/>
          <a:chExt cx="0" cy="0"/>
        </a:xfrm>
      </p:grpSpPr>
      <p:sp>
        <p:nvSpPr>
          <p:cNvPr id="84" name="Google Shape;84;p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85" name="Google Shape;85;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92"/>
        <p:cNvGrpSpPr/>
        <p:nvPr/>
      </p:nvGrpSpPr>
      <p:grpSpPr>
        <a:xfrm>
          <a:off x="0" y="0"/>
          <a:ext cx="0" cy="0"/>
          <a:chOff x="0" y="0"/>
          <a:chExt cx="0" cy="0"/>
        </a:xfrm>
      </p:grpSpPr>
      <p:sp>
        <p:nvSpPr>
          <p:cNvPr id="93" name="Google Shape;93;p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94" name="Google Shape;94;p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10"/>
        <p:cNvGrpSpPr/>
        <p:nvPr/>
      </p:nvGrpSpPr>
      <p:grpSpPr>
        <a:xfrm>
          <a:off x="0" y="0"/>
          <a:ext cx="0" cy="0"/>
          <a:chOff x="0" y="0"/>
          <a:chExt cx="0" cy="0"/>
        </a:xfrm>
      </p:grpSpPr>
      <p:sp>
        <p:nvSpPr>
          <p:cNvPr id="111" name="Google Shape;111;p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12" name="Google Shape;112;p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PhAnim="0" showMasterSp="0">
  <p:cSld>
    <p:spTree>
      <p:nvGrpSpPr>
        <p:cNvPr id="1" name="Shape 146"/>
        <p:cNvGrpSpPr/>
        <p:nvPr/>
      </p:nvGrpSpPr>
      <p:grpSpPr>
        <a:xfrm>
          <a:off x="0" y="0"/>
          <a:ext cx="0" cy="0"/>
          <a:chOff x="0" y="0"/>
          <a:chExt cx="0" cy="0"/>
        </a:xfrm>
      </p:grpSpPr>
      <p:sp>
        <p:nvSpPr>
          <p:cNvPr id="147" name="Google Shape;147;p1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p>
        </p:txBody>
      </p:sp>
      <p:sp>
        <p:nvSpPr>
          <p:cNvPr id="148" name="Google Shape;148;p1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matchingName="Title Slide">
  <p:cSld name="TITLE">
    <p:spTree>
      <p:nvGrpSpPr>
        <p:cNvPr id="1" name="Shape 13"/>
        <p:cNvGrpSpPr/>
        <p:nvPr/>
      </p:nvGrpSpPr>
      <p:grpSpPr>
        <a:xfrm>
          <a:off x="0" y="0"/>
          <a:ext cx="0" cy="0"/>
          <a:chOff x="0" y="0"/>
          <a:chExt cx="0" cy="0"/>
        </a:xfrm>
      </p:grpSpPr>
      <p:sp>
        <p:nvSpPr>
          <p:cNvPr id="14" name="Google Shape;14;p2"/>
          <p:cNvSpPr txBox="1">
            <a:spLocks noGrp="1"/>
          </p:cNvSpPr>
          <p:nvPr>
            <p:ph type="ctrTitle"/>
          </p:nvPr>
        </p:nvSpPr>
        <p:spPr>
          <a:xfrm>
            <a:off x="1050877" y="1322386"/>
            <a:ext cx="10363200" cy="14700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15" name="Google Shape;15;p2"/>
          <p:cNvSpPr txBox="1">
            <a:spLocks noGrp="1"/>
          </p:cNvSpPr>
          <p:nvPr>
            <p:ph type="subTitle" idx="1"/>
          </p:nvPr>
        </p:nvSpPr>
        <p:spPr>
          <a:xfrm>
            <a:off x="2032000" y="3326641"/>
            <a:ext cx="8534400" cy="1752600"/>
          </a:xfrm>
          <a:prstGeom prst="rect">
            <a:avLst/>
          </a:prstGeom>
          <a:noFill/>
          <a:ln>
            <a:noFill/>
          </a:ln>
        </p:spPr>
        <p:txBody>
          <a:bodyPr spcFirstLastPara="1" wrap="square" lIns="91425" tIns="45700" rIns="91425" bIns="45700" anchor="t" anchorCtr="0">
            <a:normAutofit/>
          </a:bodyPr>
          <a:lstStyle>
            <a:lvl1pPr lvl="0" algn="ctr" rtl="0">
              <a:spcBef>
                <a:spcPts val="400"/>
              </a:spcBef>
              <a:spcAft>
                <a:spcPts val="0"/>
              </a:spcAft>
              <a:buClr>
                <a:srgbClr val="17365D"/>
              </a:buClr>
              <a:buSzPts val="2000"/>
              <a:buNone/>
              <a:defRPr sz="2000" b="1">
                <a:solidFill>
                  <a:srgbClr val="17365D"/>
                </a:solidFill>
              </a:defRPr>
            </a:lvl1pPr>
            <a:lvl2pPr lvl="1" algn="ctr" rtl="0">
              <a:spcBef>
                <a:spcPts val="400"/>
              </a:spcBef>
              <a:spcAft>
                <a:spcPts val="0"/>
              </a:spcAft>
              <a:buClr>
                <a:srgbClr val="888888"/>
              </a:buClr>
              <a:buSzPts val="2000"/>
              <a:buNone/>
              <a:defRPr>
                <a:solidFill>
                  <a:srgbClr val="888888"/>
                </a:solidFill>
              </a:defRPr>
            </a:lvl2pPr>
            <a:lvl3pPr lvl="2" algn="ctr" rtl="0">
              <a:spcBef>
                <a:spcPts val="360"/>
              </a:spcBef>
              <a:spcAft>
                <a:spcPts val="0"/>
              </a:spcAft>
              <a:buClr>
                <a:srgbClr val="888888"/>
              </a:buClr>
              <a:buSzPts val="1800"/>
              <a:buNone/>
              <a:defRPr>
                <a:solidFill>
                  <a:srgbClr val="888888"/>
                </a:solidFill>
              </a:defRPr>
            </a:lvl3pPr>
            <a:lvl4pPr lvl="3" algn="ctr" rtl="0">
              <a:spcBef>
                <a:spcPts val="320"/>
              </a:spcBef>
              <a:spcAft>
                <a:spcPts val="0"/>
              </a:spcAft>
              <a:buClr>
                <a:srgbClr val="888888"/>
              </a:buClr>
              <a:buSzPts val="1600"/>
              <a:buNone/>
              <a:defRPr>
                <a:solidFill>
                  <a:srgbClr val="888888"/>
                </a:solidFill>
              </a:defRPr>
            </a:lvl4pPr>
            <a:lvl5pPr lvl="4" algn="ctr" rtl="0">
              <a:spcBef>
                <a:spcPts val="320"/>
              </a:spcBef>
              <a:spcAft>
                <a:spcPts val="0"/>
              </a:spcAft>
              <a:buClr>
                <a:srgbClr val="888888"/>
              </a:buClr>
              <a:buSzPts val="1600"/>
              <a:buNone/>
              <a:defRPr>
                <a:solidFill>
                  <a:srgbClr val="888888"/>
                </a:solidFill>
              </a:defRPr>
            </a:lvl5pPr>
            <a:lvl6pPr lvl="5" algn="ctr" rtl="0">
              <a:spcBef>
                <a:spcPts val="400"/>
              </a:spcBef>
              <a:spcAft>
                <a:spcPts val="0"/>
              </a:spcAft>
              <a:buClr>
                <a:srgbClr val="888888"/>
              </a:buClr>
              <a:buSzPts val="2000"/>
              <a:buNone/>
              <a:defRPr>
                <a:solidFill>
                  <a:srgbClr val="888888"/>
                </a:solidFill>
              </a:defRPr>
            </a:lvl6pPr>
            <a:lvl7pPr lvl="6" algn="ctr" rtl="0">
              <a:spcBef>
                <a:spcPts val="400"/>
              </a:spcBef>
              <a:spcAft>
                <a:spcPts val="0"/>
              </a:spcAft>
              <a:buClr>
                <a:srgbClr val="888888"/>
              </a:buClr>
              <a:buSzPts val="2000"/>
              <a:buNone/>
              <a:defRPr>
                <a:solidFill>
                  <a:srgbClr val="888888"/>
                </a:solidFill>
              </a:defRPr>
            </a:lvl7pPr>
            <a:lvl8pPr lvl="7" algn="ctr" rtl="0">
              <a:spcBef>
                <a:spcPts val="400"/>
              </a:spcBef>
              <a:spcAft>
                <a:spcPts val="0"/>
              </a:spcAft>
              <a:buClr>
                <a:srgbClr val="888888"/>
              </a:buClr>
              <a:buSzPts val="2000"/>
              <a:buNone/>
              <a:defRPr>
                <a:solidFill>
                  <a:srgbClr val="888888"/>
                </a:solidFill>
              </a:defRPr>
            </a:lvl8pPr>
            <a:lvl9pPr lvl="8" algn="ctr" rtl="0">
              <a:spcBef>
                <a:spcPts val="400"/>
              </a:spcBef>
              <a:spcAft>
                <a:spcPts val="0"/>
              </a:spcAft>
              <a:buClr>
                <a:srgbClr val="888888"/>
              </a:buClr>
              <a:buSzPts val="2000"/>
              <a:buNone/>
              <a:defRPr>
                <a:solidFill>
                  <a:srgbClr val="888888"/>
                </a:solidFill>
              </a:defRPr>
            </a:lvl9pPr>
          </a:lstStyle>
          <a:p/>
        </p:txBody>
      </p:sp>
      <p:sp>
        <p:nvSpPr>
          <p:cNvPr id="16" name="Google Shape;16;p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7" name="Google Shape;17;p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18" name="Google Shape;18;p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matchingName="Title and Vertical Text">
  <p:cSld name="VERTICAL_TEXT">
    <p:spTree>
      <p:nvGrpSpPr>
        <p:cNvPr id="1" name="Shape 71"/>
        <p:cNvGrpSpPr/>
        <p:nvPr/>
      </p:nvGrpSpPr>
      <p:grpSpPr>
        <a:xfrm>
          <a:off x="0" y="0"/>
          <a:ext cx="0" cy="0"/>
          <a:chOff x="0" y="0"/>
          <a:chExt cx="0" cy="0"/>
        </a:xfrm>
      </p:grpSpPr>
      <p:sp>
        <p:nvSpPr>
          <p:cNvPr id="72" name="Google Shape;72;p1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3" name="Google Shape;73;p11"/>
          <p:cNvSpPr txBox="1">
            <a:spLocks noGrp="1"/>
          </p:cNvSpPr>
          <p:nvPr>
            <p:ph type="body" idx="1"/>
          </p:nvPr>
        </p:nvSpPr>
        <p:spPr>
          <a:xfrm rot="5400000">
            <a:off x="3670300" y="-1714499"/>
            <a:ext cx="4953000" cy="106680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74" name="Google Shape;74;p1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5" name="Google Shape;75;p1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6" name="Google Shape;76;p1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matchingName="Vertical Title and Text">
  <p:cSld name="VERTICAL_TITLE_AND_VERTICAL_TEXT">
    <p:spTree>
      <p:nvGrpSpPr>
        <p:cNvPr id="1" name="Shape 77"/>
        <p:cNvGrpSpPr/>
        <p:nvPr/>
      </p:nvGrpSpPr>
      <p:grpSpPr>
        <a:xfrm>
          <a:off x="0" y="0"/>
          <a:ext cx="0" cy="0"/>
          <a:chOff x="0" y="0"/>
          <a:chExt cx="0" cy="0"/>
        </a:xfrm>
      </p:grpSpPr>
      <p:sp>
        <p:nvSpPr>
          <p:cNvPr id="78" name="Google Shape;78;p12"/>
          <p:cNvSpPr txBox="1">
            <a:spLocks noGrp="1"/>
          </p:cNvSpPr>
          <p:nvPr>
            <p:ph type="title"/>
          </p:nvPr>
        </p:nvSpPr>
        <p:spPr>
          <a:xfrm rot="5400000">
            <a:off x="7285050" y="1828791"/>
            <a:ext cx="5851500" cy="27432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79" name="Google Shape;79;p12"/>
          <p:cNvSpPr txBox="1">
            <a:spLocks noGrp="1"/>
          </p:cNvSpPr>
          <p:nvPr>
            <p:ph type="body" idx="1"/>
          </p:nvPr>
        </p:nvSpPr>
        <p:spPr>
          <a:xfrm rot="5400000">
            <a:off x="1697000" y="-812859"/>
            <a:ext cx="5851500" cy="8026500"/>
          </a:xfrm>
          <a:prstGeom prst="rect">
            <a:avLst/>
          </a:prstGeom>
          <a:noFill/>
          <a:ln>
            <a:noFill/>
          </a:ln>
        </p:spPr>
        <p:txBody>
          <a:bodyPr spcFirstLastPara="1" wrap="square" lIns="91425" tIns="45700" rIns="91425" bIns="45700" anchor="t" anchorCtr="0">
            <a:normAutofit/>
          </a:bodyPr>
          <a:lstStyle>
            <a:lvl1pPr marL="457200" lvl="0" indent="-342900" algn="l" rtl="0">
              <a:spcBef>
                <a:spcPts val="360"/>
              </a:spcBef>
              <a:spcAft>
                <a:spcPts val="0"/>
              </a:spcAft>
              <a:buClr>
                <a:schemeClr val="dk1"/>
              </a:buClr>
              <a:buSzPts val="1800"/>
              <a:buChar char="•"/>
              <a:defRPr/>
            </a:lvl1pPr>
            <a:lvl2pPr marL="914400" lvl="1" indent="-342900" algn="l" rtl="0">
              <a:spcBef>
                <a:spcPts val="360"/>
              </a:spcBef>
              <a:spcAft>
                <a:spcPts val="0"/>
              </a:spcAft>
              <a:buClr>
                <a:schemeClr val="dk1"/>
              </a:buClr>
              <a:buSzPts val="1800"/>
              <a:buChar char="–"/>
              <a:defRPr/>
            </a:lvl2pPr>
            <a:lvl3pPr marL="1371600" lvl="2" indent="-342900" algn="l" rtl="0">
              <a:spcBef>
                <a:spcPts val="360"/>
              </a:spcBef>
              <a:spcAft>
                <a:spcPts val="0"/>
              </a:spcAft>
              <a:buClr>
                <a:schemeClr val="dk1"/>
              </a:buClr>
              <a:buSzPts val="1800"/>
              <a:buChar char="•"/>
              <a:defRPr/>
            </a:lvl3pPr>
            <a:lvl4pPr marL="1828800" lvl="3" indent="-342900" algn="l" rtl="0">
              <a:spcBef>
                <a:spcPts val="360"/>
              </a:spcBef>
              <a:spcAft>
                <a:spcPts val="0"/>
              </a:spcAft>
              <a:buClr>
                <a:schemeClr val="dk1"/>
              </a:buClr>
              <a:buSzPts val="1800"/>
              <a:buChar char="–"/>
              <a:defRPr/>
            </a:lvl4pPr>
            <a:lvl5pPr marL="2286000" lvl="4" indent="-342900" algn="l" rtl="0">
              <a:spcBef>
                <a:spcPts val="360"/>
              </a:spcBef>
              <a:spcAft>
                <a:spcPts val="0"/>
              </a:spcAft>
              <a:buClr>
                <a:schemeClr val="dk1"/>
              </a:buClr>
              <a:buSzPts val="1800"/>
              <a:buChar char="»"/>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80" name="Google Shape;80;p12"/>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1" name="Google Shape;81;p12"/>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82" name="Google Shape;82;p12"/>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matchingName="Title and Content">
  <p:cSld name="OBJECT">
    <p:spTree>
      <p:nvGrpSpPr>
        <p:cNvPr id="1" name="Shape 19"/>
        <p:cNvGrpSpPr/>
        <p:nvPr/>
      </p:nvGrpSpPr>
      <p:grpSpPr>
        <a:xfrm>
          <a:off x="0" y="0"/>
          <a:ext cx="0" cy="0"/>
          <a:chOff x="0" y="0"/>
          <a:chExt cx="0" cy="0"/>
        </a:xfrm>
      </p:grpSpPr>
      <p:sp>
        <p:nvSpPr>
          <p:cNvPr id="20" name="Google Shape;20;p3"/>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17365D"/>
              </a:buClr>
              <a:buSzPts val="2800"/>
              <a:buFont typeface="Verdana" panose="020B0604030504040204"/>
              <a:buNone/>
              <a:defRPr>
                <a:solidFill>
                  <a:srgbClr val="17365D"/>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1" name="Google Shape;21;p3"/>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a:solidFill>
                  <a:schemeClr val="dk1"/>
                </a:solidFill>
              </a:defRPr>
            </a:lvl1pPr>
            <a:lvl2pPr marL="914400" lvl="1" indent="-355600" algn="l" rtl="0">
              <a:spcBef>
                <a:spcPts val="400"/>
              </a:spcBef>
              <a:spcAft>
                <a:spcPts val="0"/>
              </a:spcAft>
              <a:buClr>
                <a:schemeClr val="dk1"/>
              </a:buClr>
              <a:buSzPts val="2000"/>
              <a:buChar char="–"/>
              <a:defRPr>
                <a:solidFill>
                  <a:schemeClr val="dk1"/>
                </a:solidFill>
              </a:defRPr>
            </a:lvl2pPr>
            <a:lvl3pPr marL="1371600" lvl="2" indent="-342900" algn="l" rtl="0">
              <a:spcBef>
                <a:spcPts val="360"/>
              </a:spcBef>
              <a:spcAft>
                <a:spcPts val="0"/>
              </a:spcAft>
              <a:buClr>
                <a:schemeClr val="dk1"/>
              </a:buClr>
              <a:buSzPts val="1800"/>
              <a:buChar char="•"/>
              <a:defRPr>
                <a:solidFill>
                  <a:schemeClr val="dk1"/>
                </a:solidFill>
              </a:defRPr>
            </a:lvl3pPr>
            <a:lvl4pPr marL="1828800" lvl="3" indent="-330200" algn="l" rtl="0">
              <a:spcBef>
                <a:spcPts val="320"/>
              </a:spcBef>
              <a:spcAft>
                <a:spcPts val="0"/>
              </a:spcAft>
              <a:buClr>
                <a:schemeClr val="dk1"/>
              </a:buClr>
              <a:buSzPts val="1600"/>
              <a:buChar char="–"/>
              <a:defRPr>
                <a:solidFill>
                  <a:schemeClr val="dk1"/>
                </a:solidFill>
              </a:defRPr>
            </a:lvl4pPr>
            <a:lvl5pPr marL="2286000" lvl="4" indent="-330200" algn="l" rtl="0">
              <a:spcBef>
                <a:spcPts val="320"/>
              </a:spcBef>
              <a:spcAft>
                <a:spcPts val="0"/>
              </a:spcAft>
              <a:buClr>
                <a:schemeClr val="dk1"/>
              </a:buClr>
              <a:buSzPts val="1600"/>
              <a:buChar char="»"/>
              <a:defRPr>
                <a:solidFill>
                  <a:schemeClr val="dk1"/>
                </a:solidFill>
              </a:defRPr>
            </a:lvl5pPr>
            <a:lvl6pPr marL="2743200" lvl="5" indent="-342900" algn="l" rtl="0">
              <a:spcBef>
                <a:spcPts val="360"/>
              </a:spcBef>
              <a:spcAft>
                <a:spcPts val="0"/>
              </a:spcAft>
              <a:buClr>
                <a:schemeClr val="dk1"/>
              </a:buClr>
              <a:buSzPts val="1800"/>
              <a:buChar char="•"/>
              <a:defRPr/>
            </a:lvl6pPr>
            <a:lvl7pPr marL="3200400" lvl="6" indent="-342900" algn="l" rtl="0">
              <a:spcBef>
                <a:spcPts val="360"/>
              </a:spcBef>
              <a:spcAft>
                <a:spcPts val="0"/>
              </a:spcAft>
              <a:buClr>
                <a:schemeClr val="dk1"/>
              </a:buClr>
              <a:buSzPts val="1800"/>
              <a:buChar char="•"/>
              <a:defRPr/>
            </a:lvl7pPr>
            <a:lvl8pPr marL="3657600" lvl="7" indent="-342900" algn="l" rtl="0">
              <a:spcBef>
                <a:spcPts val="360"/>
              </a:spcBef>
              <a:spcAft>
                <a:spcPts val="0"/>
              </a:spcAft>
              <a:buClr>
                <a:schemeClr val="dk1"/>
              </a:buClr>
              <a:buSzPts val="1800"/>
              <a:buChar char="•"/>
              <a:defRPr/>
            </a:lvl8pPr>
            <a:lvl9pPr marL="4114800" lvl="8" indent="-342900" algn="l" rtl="0">
              <a:spcBef>
                <a:spcPts val="360"/>
              </a:spcBef>
              <a:spcAft>
                <a:spcPts val="0"/>
              </a:spcAft>
              <a:buClr>
                <a:schemeClr val="dk1"/>
              </a:buClr>
              <a:buSzPts val="1800"/>
              <a:buChar char="•"/>
              <a:defRPr/>
            </a:lvl9pPr>
          </a:lstStyle>
          <a:p/>
        </p:txBody>
      </p:sp>
      <p:sp>
        <p:nvSpPr>
          <p:cNvPr id="22" name="Google Shape;22;p3"/>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3" name="Google Shape;23;p3"/>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4" name="Google Shape;24;p3"/>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matchingName="Section Header">
  <p:cSld name="SECTION_HEADER">
    <p:spTree>
      <p:nvGrpSpPr>
        <p:cNvPr id="1" name="Shape 25"/>
        <p:cNvGrpSpPr/>
        <p:nvPr/>
      </p:nvGrpSpPr>
      <p:grpSpPr>
        <a:xfrm>
          <a:off x="0" y="0"/>
          <a:ext cx="0" cy="0"/>
          <a:chOff x="0" y="0"/>
          <a:chExt cx="0" cy="0"/>
        </a:xfrm>
      </p:grpSpPr>
      <p:sp>
        <p:nvSpPr>
          <p:cNvPr id="26" name="Google Shape;26;p4"/>
          <p:cNvSpPr txBox="1">
            <a:spLocks noGrp="1"/>
          </p:cNvSpPr>
          <p:nvPr>
            <p:ph type="title"/>
          </p:nvPr>
        </p:nvSpPr>
        <p:spPr>
          <a:xfrm>
            <a:off x="963084" y="4406903"/>
            <a:ext cx="10363200" cy="1362000"/>
          </a:xfrm>
          <a:prstGeom prst="rect">
            <a:avLst/>
          </a:prstGeom>
          <a:noFill/>
          <a:ln>
            <a:noFill/>
          </a:ln>
        </p:spPr>
        <p:txBody>
          <a:bodyPr spcFirstLastPara="1" wrap="square" lIns="91425" tIns="45700" rIns="91425" bIns="45700" anchor="t" anchorCtr="0">
            <a:noAutofit/>
          </a:bodyPr>
          <a:lstStyle>
            <a:lvl1pPr lvl="0" algn="l" rtl="0">
              <a:spcBef>
                <a:spcPts val="0"/>
              </a:spcBef>
              <a:spcAft>
                <a:spcPts val="0"/>
              </a:spcAft>
              <a:buClr>
                <a:srgbClr val="FF0000"/>
              </a:buClr>
              <a:buSzPts val="4000"/>
              <a:buFont typeface="Verdana" panose="020B0604030504040204"/>
              <a:buNone/>
              <a:defRPr sz="4000" b="1" cap="none"/>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27" name="Google Shape;27;p4"/>
          <p:cNvSpPr txBox="1">
            <a:spLocks noGrp="1"/>
          </p:cNvSpPr>
          <p:nvPr>
            <p:ph type="body" idx="1"/>
          </p:nvPr>
        </p:nvSpPr>
        <p:spPr>
          <a:xfrm>
            <a:off x="963084" y="2906713"/>
            <a:ext cx="10363200" cy="1500300"/>
          </a:xfrm>
          <a:prstGeom prst="rect">
            <a:avLst/>
          </a:prstGeom>
          <a:noFill/>
          <a:ln>
            <a:noFill/>
          </a:ln>
        </p:spPr>
        <p:txBody>
          <a:bodyPr spcFirstLastPara="1" wrap="square" lIns="91425" tIns="45700" rIns="91425" bIns="45700" anchor="b" anchorCtr="0">
            <a:normAutofit/>
          </a:bodyPr>
          <a:lstStyle>
            <a:lvl1pPr marL="457200" lvl="0" indent="-228600" algn="l" rtl="0">
              <a:spcBef>
                <a:spcPts val="400"/>
              </a:spcBef>
              <a:spcAft>
                <a:spcPts val="0"/>
              </a:spcAft>
              <a:buClr>
                <a:srgbClr val="888888"/>
              </a:buClr>
              <a:buSzPts val="2000"/>
              <a:buNone/>
              <a:defRPr sz="2000">
                <a:solidFill>
                  <a:srgbClr val="888888"/>
                </a:solidFill>
              </a:defRPr>
            </a:lvl1pPr>
            <a:lvl2pPr marL="914400" lvl="1" indent="-228600" algn="l" rtl="0">
              <a:spcBef>
                <a:spcPts val="360"/>
              </a:spcBef>
              <a:spcAft>
                <a:spcPts val="0"/>
              </a:spcAft>
              <a:buClr>
                <a:srgbClr val="888888"/>
              </a:buClr>
              <a:buSzPts val="1800"/>
              <a:buNone/>
              <a:defRPr sz="1800">
                <a:solidFill>
                  <a:srgbClr val="888888"/>
                </a:solidFill>
              </a:defRPr>
            </a:lvl2pPr>
            <a:lvl3pPr marL="1371600" lvl="2" indent="-228600" algn="l" rtl="0">
              <a:spcBef>
                <a:spcPts val="320"/>
              </a:spcBef>
              <a:spcAft>
                <a:spcPts val="0"/>
              </a:spcAft>
              <a:buClr>
                <a:srgbClr val="888888"/>
              </a:buClr>
              <a:buSzPts val="1600"/>
              <a:buNone/>
              <a:defRPr sz="1600">
                <a:solidFill>
                  <a:srgbClr val="888888"/>
                </a:solidFill>
              </a:defRPr>
            </a:lvl3pPr>
            <a:lvl4pPr marL="1828800" lvl="3" indent="-228600" algn="l" rtl="0">
              <a:spcBef>
                <a:spcPts val="280"/>
              </a:spcBef>
              <a:spcAft>
                <a:spcPts val="0"/>
              </a:spcAft>
              <a:buClr>
                <a:srgbClr val="888888"/>
              </a:buClr>
              <a:buSzPts val="1400"/>
              <a:buNone/>
              <a:defRPr sz="1400">
                <a:solidFill>
                  <a:srgbClr val="888888"/>
                </a:solidFill>
              </a:defRPr>
            </a:lvl4pPr>
            <a:lvl5pPr marL="2286000" lvl="4" indent="-228600" algn="l" rtl="0">
              <a:spcBef>
                <a:spcPts val="280"/>
              </a:spcBef>
              <a:spcAft>
                <a:spcPts val="0"/>
              </a:spcAft>
              <a:buClr>
                <a:srgbClr val="888888"/>
              </a:buClr>
              <a:buSzPts val="1400"/>
              <a:buNone/>
              <a:defRPr sz="1400">
                <a:solidFill>
                  <a:srgbClr val="888888"/>
                </a:solidFill>
              </a:defRPr>
            </a:lvl5pPr>
            <a:lvl6pPr marL="2743200" lvl="5" indent="-228600" algn="l" rtl="0">
              <a:spcBef>
                <a:spcPts val="280"/>
              </a:spcBef>
              <a:spcAft>
                <a:spcPts val="0"/>
              </a:spcAft>
              <a:buClr>
                <a:srgbClr val="888888"/>
              </a:buClr>
              <a:buSzPts val="1400"/>
              <a:buNone/>
              <a:defRPr sz="1400">
                <a:solidFill>
                  <a:srgbClr val="888888"/>
                </a:solidFill>
              </a:defRPr>
            </a:lvl6pPr>
            <a:lvl7pPr marL="3200400" lvl="6" indent="-228600" algn="l" rtl="0">
              <a:spcBef>
                <a:spcPts val="280"/>
              </a:spcBef>
              <a:spcAft>
                <a:spcPts val="0"/>
              </a:spcAft>
              <a:buClr>
                <a:srgbClr val="888888"/>
              </a:buClr>
              <a:buSzPts val="1400"/>
              <a:buNone/>
              <a:defRPr sz="1400">
                <a:solidFill>
                  <a:srgbClr val="888888"/>
                </a:solidFill>
              </a:defRPr>
            </a:lvl7pPr>
            <a:lvl8pPr marL="3657600" lvl="7" indent="-228600" algn="l" rtl="0">
              <a:spcBef>
                <a:spcPts val="280"/>
              </a:spcBef>
              <a:spcAft>
                <a:spcPts val="0"/>
              </a:spcAft>
              <a:buClr>
                <a:srgbClr val="888888"/>
              </a:buClr>
              <a:buSzPts val="1400"/>
              <a:buNone/>
              <a:defRPr sz="1400">
                <a:solidFill>
                  <a:srgbClr val="888888"/>
                </a:solidFill>
              </a:defRPr>
            </a:lvl8pPr>
            <a:lvl9pPr marL="4114800" lvl="8" indent="-228600" algn="l" rtl="0">
              <a:spcBef>
                <a:spcPts val="280"/>
              </a:spcBef>
              <a:spcAft>
                <a:spcPts val="0"/>
              </a:spcAft>
              <a:buClr>
                <a:srgbClr val="888888"/>
              </a:buClr>
              <a:buSzPts val="1400"/>
              <a:buNone/>
              <a:defRPr sz="1400">
                <a:solidFill>
                  <a:srgbClr val="888888"/>
                </a:solidFill>
              </a:defRPr>
            </a:lvl9pPr>
          </a:lstStyle>
          <a:p/>
        </p:txBody>
      </p:sp>
      <p:sp>
        <p:nvSpPr>
          <p:cNvPr id="28" name="Google Shape;28;p4"/>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29" name="Google Shape;29;p4"/>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0" name="Google Shape;30;p4"/>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matchingName="Two Content">
  <p:cSld name="TWO_OBJECTS">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33" name="Google Shape;33;p5"/>
          <p:cNvSpPr txBox="1">
            <a:spLocks noGrp="1"/>
          </p:cNvSpPr>
          <p:nvPr>
            <p:ph type="body" idx="1"/>
          </p:nvPr>
        </p:nvSpPr>
        <p:spPr>
          <a:xfrm>
            <a:off x="609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4" name="Google Shape;34;p5"/>
          <p:cNvSpPr txBox="1">
            <a:spLocks noGrp="1"/>
          </p:cNvSpPr>
          <p:nvPr>
            <p:ph type="body" idx="2"/>
          </p:nvPr>
        </p:nvSpPr>
        <p:spPr>
          <a:xfrm>
            <a:off x="6197600" y="1600203"/>
            <a:ext cx="5384700" cy="4526100"/>
          </a:xfrm>
          <a:prstGeom prst="rect">
            <a:avLst/>
          </a:prstGeom>
          <a:noFill/>
          <a:ln>
            <a:noFill/>
          </a:ln>
        </p:spPr>
        <p:txBody>
          <a:bodyPr spcFirstLastPara="1" wrap="square" lIns="91425" tIns="45700" rIns="91425" bIns="45700" anchor="t" anchorCtr="0">
            <a:normAutofit/>
          </a:bodyPr>
          <a:lstStyle>
            <a:lvl1pPr marL="457200" lvl="0" indent="-406400" algn="l" rtl="0">
              <a:spcBef>
                <a:spcPts val="560"/>
              </a:spcBef>
              <a:spcAft>
                <a:spcPts val="0"/>
              </a:spcAft>
              <a:buClr>
                <a:schemeClr val="dk1"/>
              </a:buClr>
              <a:buSzPts val="2800"/>
              <a:buChar char="•"/>
              <a:defRPr sz="2800"/>
            </a:lvl1pPr>
            <a:lvl2pPr marL="914400" lvl="1" indent="-381000" algn="l" rtl="0">
              <a:spcBef>
                <a:spcPts val="480"/>
              </a:spcBef>
              <a:spcAft>
                <a:spcPts val="0"/>
              </a:spcAft>
              <a:buClr>
                <a:schemeClr val="dk1"/>
              </a:buClr>
              <a:buSzPts val="2400"/>
              <a:buChar char="–"/>
              <a:defRPr sz="2400"/>
            </a:lvl2pPr>
            <a:lvl3pPr marL="1371600" lvl="2" indent="-355600" algn="l" rtl="0">
              <a:spcBef>
                <a:spcPts val="400"/>
              </a:spcBef>
              <a:spcAft>
                <a:spcPts val="0"/>
              </a:spcAft>
              <a:buClr>
                <a:schemeClr val="dk1"/>
              </a:buClr>
              <a:buSzPts val="2000"/>
              <a:buChar char="•"/>
              <a:defRPr sz="2000"/>
            </a:lvl3pPr>
            <a:lvl4pPr marL="1828800" lvl="3" indent="-342900" algn="l" rtl="0">
              <a:spcBef>
                <a:spcPts val="360"/>
              </a:spcBef>
              <a:spcAft>
                <a:spcPts val="0"/>
              </a:spcAft>
              <a:buClr>
                <a:schemeClr val="dk1"/>
              </a:buClr>
              <a:buSzPts val="1800"/>
              <a:buChar char="–"/>
              <a:defRPr sz="1800"/>
            </a:lvl4pPr>
            <a:lvl5pPr marL="2286000" lvl="4" indent="-342900" algn="l" rtl="0">
              <a:spcBef>
                <a:spcPts val="360"/>
              </a:spcBef>
              <a:spcAft>
                <a:spcPts val="0"/>
              </a:spcAft>
              <a:buClr>
                <a:schemeClr val="dk1"/>
              </a:buClr>
              <a:buSzPts val="1800"/>
              <a:buChar char="»"/>
              <a:defRPr sz="1800"/>
            </a:lvl5pPr>
            <a:lvl6pPr marL="2743200" lvl="5" indent="-342900" algn="l" rtl="0">
              <a:spcBef>
                <a:spcPts val="360"/>
              </a:spcBef>
              <a:spcAft>
                <a:spcPts val="0"/>
              </a:spcAft>
              <a:buClr>
                <a:schemeClr val="dk1"/>
              </a:buClr>
              <a:buSzPts val="1800"/>
              <a:buChar char="•"/>
              <a:defRPr sz="1800"/>
            </a:lvl6pPr>
            <a:lvl7pPr marL="3200400" lvl="6" indent="-342900" algn="l" rtl="0">
              <a:spcBef>
                <a:spcPts val="360"/>
              </a:spcBef>
              <a:spcAft>
                <a:spcPts val="0"/>
              </a:spcAft>
              <a:buClr>
                <a:schemeClr val="dk1"/>
              </a:buClr>
              <a:buSzPts val="1800"/>
              <a:buChar char="•"/>
              <a:defRPr sz="1800"/>
            </a:lvl7pPr>
            <a:lvl8pPr marL="3657600" lvl="7" indent="-342900" algn="l" rtl="0">
              <a:spcBef>
                <a:spcPts val="360"/>
              </a:spcBef>
              <a:spcAft>
                <a:spcPts val="0"/>
              </a:spcAft>
              <a:buClr>
                <a:schemeClr val="dk1"/>
              </a:buClr>
              <a:buSzPts val="1800"/>
              <a:buChar char="•"/>
              <a:defRPr sz="1800"/>
            </a:lvl8pPr>
            <a:lvl9pPr marL="4114800" lvl="8" indent="-342900" algn="l" rtl="0">
              <a:spcBef>
                <a:spcPts val="360"/>
              </a:spcBef>
              <a:spcAft>
                <a:spcPts val="0"/>
              </a:spcAft>
              <a:buClr>
                <a:schemeClr val="dk1"/>
              </a:buClr>
              <a:buSzPts val="1800"/>
              <a:buChar char="•"/>
              <a:defRPr sz="1800"/>
            </a:lvl9pPr>
          </a:lstStyle>
          <a:p/>
        </p:txBody>
      </p:sp>
      <p:sp>
        <p:nvSpPr>
          <p:cNvPr id="35" name="Google Shape;35;p5"/>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6" name="Google Shape;36;p5"/>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37" name="Google Shape;37;p5"/>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matchingName="Comparison">
  <p:cSld name="TWO_OBJECTS_WITH_TEXT">
    <p:spTree>
      <p:nvGrpSpPr>
        <p:cNvPr id="1" name="Shape 38"/>
        <p:cNvGrpSpPr/>
        <p:nvPr/>
      </p:nvGrpSpPr>
      <p:grpSpPr>
        <a:xfrm>
          <a:off x="0" y="0"/>
          <a:ext cx="0" cy="0"/>
          <a:chOff x="0" y="0"/>
          <a:chExt cx="0" cy="0"/>
        </a:xfrm>
      </p:grpSpPr>
      <p:sp>
        <p:nvSpPr>
          <p:cNvPr id="39" name="Google Shape;39;p6"/>
          <p:cNvSpPr txBox="1">
            <a:spLocks noGrp="1"/>
          </p:cNvSpPr>
          <p:nvPr>
            <p:ph type="title"/>
          </p:nvPr>
        </p:nvSpPr>
        <p:spPr>
          <a:xfrm>
            <a:off x="859368" y="304800"/>
            <a:ext cx="106680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2800"/>
              <a:buFont typeface="Verdana" panose="020B0604030504040204"/>
              <a:buNone/>
              <a:defRPr>
                <a:solidFill>
                  <a:srgbClr val="FF0000"/>
                </a:solidFill>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0" name="Google Shape;40;p6"/>
          <p:cNvSpPr txBox="1">
            <a:spLocks noGrp="1"/>
          </p:cNvSpPr>
          <p:nvPr>
            <p:ph type="body" idx="1"/>
          </p:nvPr>
        </p:nvSpPr>
        <p:spPr>
          <a:xfrm>
            <a:off x="609600" y="1535113"/>
            <a:ext cx="53868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1" name="Google Shape;41;p6"/>
          <p:cNvSpPr txBox="1">
            <a:spLocks noGrp="1"/>
          </p:cNvSpPr>
          <p:nvPr>
            <p:ph type="body" idx="2"/>
          </p:nvPr>
        </p:nvSpPr>
        <p:spPr>
          <a:xfrm>
            <a:off x="609600" y="2174875"/>
            <a:ext cx="53868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2" name="Google Shape;42;p6"/>
          <p:cNvSpPr txBox="1">
            <a:spLocks noGrp="1"/>
          </p:cNvSpPr>
          <p:nvPr>
            <p:ph type="body" idx="3"/>
          </p:nvPr>
        </p:nvSpPr>
        <p:spPr>
          <a:xfrm>
            <a:off x="6193369" y="1535113"/>
            <a:ext cx="5388900" cy="639900"/>
          </a:xfrm>
          <a:prstGeom prst="rect">
            <a:avLst/>
          </a:prstGeom>
          <a:noFill/>
          <a:ln>
            <a:noFill/>
          </a:ln>
        </p:spPr>
        <p:txBody>
          <a:bodyPr spcFirstLastPara="1" wrap="square" lIns="91425" tIns="45700" rIns="91425" bIns="45700" anchor="b" anchorCtr="0">
            <a:normAutofit/>
          </a:bodyPr>
          <a:lstStyle>
            <a:lvl1pPr marL="457200" lvl="0" indent="-228600" algn="l" rtl="0">
              <a:spcBef>
                <a:spcPts val="480"/>
              </a:spcBef>
              <a:spcAft>
                <a:spcPts val="0"/>
              </a:spcAft>
              <a:buClr>
                <a:schemeClr val="dk1"/>
              </a:buClr>
              <a:buSzPts val="2400"/>
              <a:buNone/>
              <a:defRPr sz="2400" b="1"/>
            </a:lvl1pPr>
            <a:lvl2pPr marL="914400" lvl="1" indent="-228600" algn="l" rtl="0">
              <a:spcBef>
                <a:spcPts val="400"/>
              </a:spcBef>
              <a:spcAft>
                <a:spcPts val="0"/>
              </a:spcAft>
              <a:buClr>
                <a:schemeClr val="dk1"/>
              </a:buClr>
              <a:buSzPts val="2000"/>
              <a:buNone/>
              <a:defRPr sz="2000" b="1"/>
            </a:lvl2pPr>
            <a:lvl3pPr marL="1371600" lvl="2" indent="-228600" algn="l" rtl="0">
              <a:spcBef>
                <a:spcPts val="360"/>
              </a:spcBef>
              <a:spcAft>
                <a:spcPts val="0"/>
              </a:spcAft>
              <a:buClr>
                <a:schemeClr val="dk1"/>
              </a:buClr>
              <a:buSzPts val="1800"/>
              <a:buNone/>
              <a:defRPr sz="1800" b="1"/>
            </a:lvl3pPr>
            <a:lvl4pPr marL="1828800" lvl="3" indent="-228600" algn="l" rtl="0">
              <a:spcBef>
                <a:spcPts val="320"/>
              </a:spcBef>
              <a:spcAft>
                <a:spcPts val="0"/>
              </a:spcAft>
              <a:buClr>
                <a:schemeClr val="dk1"/>
              </a:buClr>
              <a:buSzPts val="1600"/>
              <a:buNone/>
              <a:defRPr sz="1600" b="1"/>
            </a:lvl4pPr>
            <a:lvl5pPr marL="2286000" lvl="4" indent="-228600" algn="l" rtl="0">
              <a:spcBef>
                <a:spcPts val="320"/>
              </a:spcBef>
              <a:spcAft>
                <a:spcPts val="0"/>
              </a:spcAft>
              <a:buClr>
                <a:schemeClr val="dk1"/>
              </a:buClr>
              <a:buSzPts val="1600"/>
              <a:buNone/>
              <a:defRPr sz="1600" b="1"/>
            </a:lvl5pPr>
            <a:lvl6pPr marL="2743200" lvl="5" indent="-228600" algn="l" rtl="0">
              <a:spcBef>
                <a:spcPts val="320"/>
              </a:spcBef>
              <a:spcAft>
                <a:spcPts val="0"/>
              </a:spcAft>
              <a:buClr>
                <a:schemeClr val="dk1"/>
              </a:buClr>
              <a:buSzPts val="1600"/>
              <a:buNone/>
              <a:defRPr sz="1600" b="1"/>
            </a:lvl6pPr>
            <a:lvl7pPr marL="3200400" lvl="6" indent="-228600" algn="l" rtl="0">
              <a:spcBef>
                <a:spcPts val="320"/>
              </a:spcBef>
              <a:spcAft>
                <a:spcPts val="0"/>
              </a:spcAft>
              <a:buClr>
                <a:schemeClr val="dk1"/>
              </a:buClr>
              <a:buSzPts val="1600"/>
              <a:buNone/>
              <a:defRPr sz="1600" b="1"/>
            </a:lvl7pPr>
            <a:lvl8pPr marL="3657600" lvl="7" indent="-228600" algn="l" rtl="0">
              <a:spcBef>
                <a:spcPts val="320"/>
              </a:spcBef>
              <a:spcAft>
                <a:spcPts val="0"/>
              </a:spcAft>
              <a:buClr>
                <a:schemeClr val="dk1"/>
              </a:buClr>
              <a:buSzPts val="1600"/>
              <a:buNone/>
              <a:defRPr sz="1600" b="1"/>
            </a:lvl8pPr>
            <a:lvl9pPr marL="4114800" lvl="8" indent="-228600" algn="l" rtl="0">
              <a:spcBef>
                <a:spcPts val="320"/>
              </a:spcBef>
              <a:spcAft>
                <a:spcPts val="0"/>
              </a:spcAft>
              <a:buClr>
                <a:schemeClr val="dk1"/>
              </a:buClr>
              <a:buSzPts val="1600"/>
              <a:buNone/>
              <a:defRPr sz="1600" b="1"/>
            </a:lvl9pPr>
          </a:lstStyle>
          <a:p/>
        </p:txBody>
      </p:sp>
      <p:sp>
        <p:nvSpPr>
          <p:cNvPr id="43" name="Google Shape;43;p6"/>
          <p:cNvSpPr txBox="1">
            <a:spLocks noGrp="1"/>
          </p:cNvSpPr>
          <p:nvPr>
            <p:ph type="body" idx="4"/>
          </p:nvPr>
        </p:nvSpPr>
        <p:spPr>
          <a:xfrm>
            <a:off x="6193369" y="2174875"/>
            <a:ext cx="5388900" cy="3951300"/>
          </a:xfrm>
          <a:prstGeom prst="rect">
            <a:avLst/>
          </a:prstGeom>
          <a:noFill/>
          <a:ln>
            <a:noFill/>
          </a:ln>
        </p:spPr>
        <p:txBody>
          <a:bodyPr spcFirstLastPara="1" wrap="square" lIns="91425" tIns="45700" rIns="91425" bIns="45700" anchor="t" anchorCtr="0">
            <a:normAutofit/>
          </a:bodyPr>
          <a:lstStyle>
            <a:lvl1pPr marL="457200" lvl="0" indent="-381000" algn="l" rtl="0">
              <a:spcBef>
                <a:spcPts val="480"/>
              </a:spcBef>
              <a:spcAft>
                <a:spcPts val="0"/>
              </a:spcAft>
              <a:buClr>
                <a:schemeClr val="dk1"/>
              </a:buClr>
              <a:buSzPts val="2400"/>
              <a:buChar char="•"/>
              <a:defRPr sz="2400"/>
            </a:lvl1pPr>
            <a:lvl2pPr marL="914400" lvl="1" indent="-355600" algn="l" rtl="0">
              <a:spcBef>
                <a:spcPts val="400"/>
              </a:spcBef>
              <a:spcAft>
                <a:spcPts val="0"/>
              </a:spcAft>
              <a:buClr>
                <a:schemeClr val="dk1"/>
              </a:buClr>
              <a:buSzPts val="2000"/>
              <a:buChar char="–"/>
              <a:defRPr sz="2000"/>
            </a:lvl2pPr>
            <a:lvl3pPr marL="1371600" lvl="2" indent="-342900" algn="l" rtl="0">
              <a:spcBef>
                <a:spcPts val="360"/>
              </a:spcBef>
              <a:spcAft>
                <a:spcPts val="0"/>
              </a:spcAft>
              <a:buClr>
                <a:schemeClr val="dk1"/>
              </a:buClr>
              <a:buSzPts val="1800"/>
              <a:buChar char="•"/>
              <a:defRPr sz="1800"/>
            </a:lvl3pPr>
            <a:lvl4pPr marL="1828800" lvl="3" indent="-330200" algn="l" rtl="0">
              <a:spcBef>
                <a:spcPts val="320"/>
              </a:spcBef>
              <a:spcAft>
                <a:spcPts val="0"/>
              </a:spcAft>
              <a:buClr>
                <a:schemeClr val="dk1"/>
              </a:buClr>
              <a:buSzPts val="1600"/>
              <a:buChar char="–"/>
              <a:defRPr sz="1600"/>
            </a:lvl4pPr>
            <a:lvl5pPr marL="2286000" lvl="4" indent="-330200" algn="l" rtl="0">
              <a:spcBef>
                <a:spcPts val="320"/>
              </a:spcBef>
              <a:spcAft>
                <a:spcPts val="0"/>
              </a:spcAft>
              <a:buClr>
                <a:schemeClr val="dk1"/>
              </a:buClr>
              <a:buSzPts val="1600"/>
              <a:buChar char="»"/>
              <a:defRPr sz="1600"/>
            </a:lvl5pPr>
            <a:lvl6pPr marL="2743200" lvl="5" indent="-330200" algn="l" rtl="0">
              <a:spcBef>
                <a:spcPts val="320"/>
              </a:spcBef>
              <a:spcAft>
                <a:spcPts val="0"/>
              </a:spcAft>
              <a:buClr>
                <a:schemeClr val="dk1"/>
              </a:buClr>
              <a:buSzPts val="1600"/>
              <a:buChar char="•"/>
              <a:defRPr sz="1600"/>
            </a:lvl6pPr>
            <a:lvl7pPr marL="3200400" lvl="6" indent="-330200" algn="l" rtl="0">
              <a:spcBef>
                <a:spcPts val="320"/>
              </a:spcBef>
              <a:spcAft>
                <a:spcPts val="0"/>
              </a:spcAft>
              <a:buClr>
                <a:schemeClr val="dk1"/>
              </a:buClr>
              <a:buSzPts val="1600"/>
              <a:buChar char="•"/>
              <a:defRPr sz="1600"/>
            </a:lvl7pPr>
            <a:lvl8pPr marL="3657600" lvl="7" indent="-330200" algn="l" rtl="0">
              <a:spcBef>
                <a:spcPts val="320"/>
              </a:spcBef>
              <a:spcAft>
                <a:spcPts val="0"/>
              </a:spcAft>
              <a:buClr>
                <a:schemeClr val="dk1"/>
              </a:buClr>
              <a:buSzPts val="1600"/>
              <a:buChar char="•"/>
              <a:defRPr sz="1600"/>
            </a:lvl8pPr>
            <a:lvl9pPr marL="4114800" lvl="8" indent="-330200" algn="l" rtl="0">
              <a:spcBef>
                <a:spcPts val="320"/>
              </a:spcBef>
              <a:spcAft>
                <a:spcPts val="0"/>
              </a:spcAft>
              <a:buClr>
                <a:schemeClr val="dk1"/>
              </a:buClr>
              <a:buSzPts val="1600"/>
              <a:buChar char="•"/>
              <a:defRPr sz="1600"/>
            </a:lvl9pPr>
          </a:lstStyle>
          <a:p/>
        </p:txBody>
      </p:sp>
      <p:sp>
        <p:nvSpPr>
          <p:cNvPr id="44" name="Google Shape;44;p6"/>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5" name="Google Shape;45;p6"/>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46" name="Google Shape;46;p6"/>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matchingName="Title Only">
  <p:cSld name="TITLE_ONLY">
    <p:spTree>
      <p:nvGrpSpPr>
        <p:cNvPr id="1" name="Shape 47"/>
        <p:cNvGrpSpPr/>
        <p:nvPr/>
      </p:nvGrpSpPr>
      <p:grpSpPr>
        <a:xfrm>
          <a:off x="0" y="0"/>
          <a:ext cx="0" cy="0"/>
          <a:chOff x="0" y="0"/>
          <a:chExt cx="0" cy="0"/>
        </a:xfrm>
      </p:grpSpPr>
      <p:sp>
        <p:nvSpPr>
          <p:cNvPr id="48" name="Google Shape;48;p7"/>
          <p:cNvSpPr txBox="1">
            <a:spLocks noGrp="1"/>
          </p:cNvSpPr>
          <p:nvPr>
            <p:ph type="title"/>
          </p:nvPr>
        </p:nvSpPr>
        <p:spPr>
          <a:xfrm>
            <a:off x="3860800" y="274638"/>
            <a:ext cx="7721700" cy="4875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Clr>
                <a:srgbClr val="FF0000"/>
              </a:buClr>
              <a:buSzPts val="1800"/>
              <a:buNone/>
              <a:defRPr/>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49" name="Google Shape;49;p7"/>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0" name="Google Shape;50;p7"/>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1" name="Google Shape;51;p7"/>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pic>
        <p:nvPicPr>
          <p:cNvPr id="52" name="Google Shape;52;p7" descr="C:\Users\AMMU\Desktop\Border.png"/>
          <p:cNvPicPr preferRelativeResize="0"/>
          <p:nvPr/>
        </p:nvPicPr>
        <p:blipFill rotWithShape="1">
          <a:blip r:embed="rId2"/>
          <a:srcRect/>
          <a:stretch>
            <a:fillRect/>
          </a:stretch>
        </p:blipFill>
        <p:spPr>
          <a:xfrm>
            <a:off x="2505209" y="139874"/>
            <a:ext cx="9686793" cy="698326"/>
          </a:xfrm>
          <a:prstGeom prst="rect">
            <a:avLst/>
          </a:prstGeom>
          <a:noFill/>
          <a:ln>
            <a:noFill/>
          </a:ln>
        </p:spPr>
      </p:pic>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matchingName="Blank">
  <p:cSld name="BLANK">
    <p:spTree>
      <p:nvGrpSpPr>
        <p:cNvPr id="1" name="Shape 53"/>
        <p:cNvGrpSpPr/>
        <p:nvPr/>
      </p:nvGrpSpPr>
      <p:grpSpPr>
        <a:xfrm>
          <a:off x="0" y="0"/>
          <a:ext cx="0" cy="0"/>
          <a:chOff x="0" y="0"/>
          <a:chExt cx="0" cy="0"/>
        </a:xfrm>
      </p:grpSpPr>
      <p:sp>
        <p:nvSpPr>
          <p:cNvPr id="54" name="Google Shape;54;p8"/>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5" name="Google Shape;55;p8"/>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56" name="Google Shape;56;p8"/>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matchingName="Content with Caption">
  <p:cSld name="OBJECT_WITH_CAPTION_TEXT">
    <p:spTree>
      <p:nvGrpSpPr>
        <p:cNvPr id="1" name="Shape 57"/>
        <p:cNvGrpSpPr/>
        <p:nvPr/>
      </p:nvGrpSpPr>
      <p:grpSpPr>
        <a:xfrm>
          <a:off x="0" y="0"/>
          <a:ext cx="0" cy="0"/>
          <a:chOff x="0" y="0"/>
          <a:chExt cx="0" cy="0"/>
        </a:xfrm>
      </p:grpSpPr>
      <p:sp>
        <p:nvSpPr>
          <p:cNvPr id="58" name="Google Shape;58;p9"/>
          <p:cNvSpPr txBox="1">
            <a:spLocks noGrp="1"/>
          </p:cNvSpPr>
          <p:nvPr>
            <p:ph type="title"/>
          </p:nvPr>
        </p:nvSpPr>
        <p:spPr>
          <a:xfrm>
            <a:off x="609602" y="273050"/>
            <a:ext cx="4011000" cy="11622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59" name="Google Shape;59;p9"/>
          <p:cNvSpPr txBox="1">
            <a:spLocks noGrp="1"/>
          </p:cNvSpPr>
          <p:nvPr>
            <p:ph type="body" idx="1"/>
          </p:nvPr>
        </p:nvSpPr>
        <p:spPr>
          <a:xfrm>
            <a:off x="4766733" y="273053"/>
            <a:ext cx="6815700" cy="5853000"/>
          </a:xfrm>
          <a:prstGeom prst="rect">
            <a:avLst/>
          </a:prstGeom>
          <a:noFill/>
          <a:ln>
            <a:noFill/>
          </a:ln>
        </p:spPr>
        <p:txBody>
          <a:bodyPr spcFirstLastPara="1" wrap="square" lIns="91425" tIns="45700" rIns="91425" bIns="45700" anchor="t" anchorCtr="0">
            <a:normAutofit/>
          </a:bodyPr>
          <a:lstStyle>
            <a:lvl1pPr marL="457200" lvl="0" indent="-431800" algn="l" rtl="0">
              <a:spcBef>
                <a:spcPts val="640"/>
              </a:spcBef>
              <a:spcAft>
                <a:spcPts val="0"/>
              </a:spcAft>
              <a:buClr>
                <a:schemeClr val="dk1"/>
              </a:buClr>
              <a:buSzPts val="3200"/>
              <a:buChar char="•"/>
              <a:defRPr sz="3200"/>
            </a:lvl1pPr>
            <a:lvl2pPr marL="914400" lvl="1" indent="-406400" algn="l" rtl="0">
              <a:spcBef>
                <a:spcPts val="560"/>
              </a:spcBef>
              <a:spcAft>
                <a:spcPts val="0"/>
              </a:spcAft>
              <a:buClr>
                <a:schemeClr val="dk1"/>
              </a:buClr>
              <a:buSzPts val="2800"/>
              <a:buChar char="–"/>
              <a:defRPr sz="2800"/>
            </a:lvl2pPr>
            <a:lvl3pPr marL="1371600" lvl="2" indent="-381000" algn="l" rtl="0">
              <a:spcBef>
                <a:spcPts val="480"/>
              </a:spcBef>
              <a:spcAft>
                <a:spcPts val="0"/>
              </a:spcAft>
              <a:buClr>
                <a:schemeClr val="dk1"/>
              </a:buClr>
              <a:buSzPts val="2400"/>
              <a:buChar char="•"/>
              <a:defRPr sz="2400"/>
            </a:lvl3pPr>
            <a:lvl4pPr marL="1828800" lvl="3" indent="-355600" algn="l" rtl="0">
              <a:spcBef>
                <a:spcPts val="400"/>
              </a:spcBef>
              <a:spcAft>
                <a:spcPts val="0"/>
              </a:spcAft>
              <a:buClr>
                <a:schemeClr val="dk1"/>
              </a:buClr>
              <a:buSzPts val="2000"/>
              <a:buChar char="–"/>
              <a:defRPr sz="2000"/>
            </a:lvl4pPr>
            <a:lvl5pPr marL="2286000" lvl="4" indent="-355600" algn="l" rtl="0">
              <a:spcBef>
                <a:spcPts val="400"/>
              </a:spcBef>
              <a:spcAft>
                <a:spcPts val="0"/>
              </a:spcAft>
              <a:buClr>
                <a:schemeClr val="dk1"/>
              </a:buClr>
              <a:buSzPts val="2000"/>
              <a:buChar char="»"/>
              <a:defRPr sz="2000"/>
            </a:lvl5pPr>
            <a:lvl6pPr marL="2743200" lvl="5" indent="-355600" algn="l" rtl="0">
              <a:spcBef>
                <a:spcPts val="400"/>
              </a:spcBef>
              <a:spcAft>
                <a:spcPts val="0"/>
              </a:spcAft>
              <a:buClr>
                <a:schemeClr val="dk1"/>
              </a:buClr>
              <a:buSzPts val="2000"/>
              <a:buChar char="•"/>
              <a:defRPr sz="2000"/>
            </a:lvl6pPr>
            <a:lvl7pPr marL="3200400" lvl="6" indent="-355600" algn="l" rtl="0">
              <a:spcBef>
                <a:spcPts val="400"/>
              </a:spcBef>
              <a:spcAft>
                <a:spcPts val="0"/>
              </a:spcAft>
              <a:buClr>
                <a:schemeClr val="dk1"/>
              </a:buClr>
              <a:buSzPts val="2000"/>
              <a:buChar char="•"/>
              <a:defRPr sz="2000"/>
            </a:lvl7pPr>
            <a:lvl8pPr marL="3657600" lvl="7" indent="-355600" algn="l" rtl="0">
              <a:spcBef>
                <a:spcPts val="400"/>
              </a:spcBef>
              <a:spcAft>
                <a:spcPts val="0"/>
              </a:spcAft>
              <a:buClr>
                <a:schemeClr val="dk1"/>
              </a:buClr>
              <a:buSzPts val="2000"/>
              <a:buChar char="•"/>
              <a:defRPr sz="2000"/>
            </a:lvl8pPr>
            <a:lvl9pPr marL="4114800" lvl="8" indent="-355600" algn="l" rtl="0">
              <a:spcBef>
                <a:spcPts val="400"/>
              </a:spcBef>
              <a:spcAft>
                <a:spcPts val="0"/>
              </a:spcAft>
              <a:buClr>
                <a:schemeClr val="dk1"/>
              </a:buClr>
              <a:buSzPts val="2000"/>
              <a:buChar char="•"/>
              <a:defRPr sz="2000"/>
            </a:lvl9pPr>
          </a:lstStyle>
          <a:p/>
        </p:txBody>
      </p:sp>
      <p:sp>
        <p:nvSpPr>
          <p:cNvPr id="60" name="Google Shape;60;p9"/>
          <p:cNvSpPr txBox="1">
            <a:spLocks noGrp="1"/>
          </p:cNvSpPr>
          <p:nvPr>
            <p:ph type="body" idx="2"/>
          </p:nvPr>
        </p:nvSpPr>
        <p:spPr>
          <a:xfrm>
            <a:off x="609602" y="1435103"/>
            <a:ext cx="4011000" cy="46911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1" name="Google Shape;61;p9"/>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2" name="Google Shape;62;p9"/>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3" name="Google Shape;63;p9"/>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matchingName="Picture with Caption">
  <p:cSld name="PICTURE_WITH_CAPTION_TEXT">
    <p:spTree>
      <p:nvGrpSpPr>
        <p:cNvPr id="1" name="Shape 64"/>
        <p:cNvGrpSpPr/>
        <p:nvPr/>
      </p:nvGrpSpPr>
      <p:grpSpPr>
        <a:xfrm>
          <a:off x="0" y="0"/>
          <a:ext cx="0" cy="0"/>
          <a:chOff x="0" y="0"/>
          <a:chExt cx="0" cy="0"/>
        </a:xfrm>
      </p:grpSpPr>
      <p:sp>
        <p:nvSpPr>
          <p:cNvPr id="65" name="Google Shape;65;p10"/>
          <p:cNvSpPr txBox="1">
            <a:spLocks noGrp="1"/>
          </p:cNvSpPr>
          <p:nvPr>
            <p:ph type="title"/>
          </p:nvPr>
        </p:nvSpPr>
        <p:spPr>
          <a:xfrm>
            <a:off x="2389717" y="4800600"/>
            <a:ext cx="7315200" cy="566700"/>
          </a:xfrm>
          <a:prstGeom prst="rect">
            <a:avLst/>
          </a:prstGeom>
          <a:noFill/>
          <a:ln>
            <a:noFill/>
          </a:ln>
        </p:spPr>
        <p:txBody>
          <a:bodyPr spcFirstLastPara="1" wrap="square" lIns="91425" tIns="45700" rIns="91425" bIns="45700" anchor="b" anchorCtr="0">
            <a:noAutofit/>
          </a:bodyPr>
          <a:lstStyle>
            <a:lvl1pPr lvl="0" algn="l" rtl="0">
              <a:spcBef>
                <a:spcPts val="0"/>
              </a:spcBef>
              <a:spcAft>
                <a:spcPts val="0"/>
              </a:spcAft>
              <a:buClr>
                <a:srgbClr val="FF0000"/>
              </a:buClr>
              <a:buSzPts val="2000"/>
              <a:buFont typeface="Verdana" panose="020B0604030504040204"/>
              <a:buNone/>
              <a:defRPr sz="2000" b="1"/>
            </a:lvl1pPr>
            <a:lvl2pPr lvl="1" rtl="0">
              <a:spcBef>
                <a:spcPts val="0"/>
              </a:spcBef>
              <a:spcAft>
                <a:spcPts val="0"/>
              </a:spcAft>
              <a:buSzPts val="1400"/>
              <a:buNone/>
              <a:defRPr/>
            </a:lvl2pPr>
            <a:lvl3pPr lvl="2" rtl="0">
              <a:spcBef>
                <a:spcPts val="0"/>
              </a:spcBef>
              <a:spcAft>
                <a:spcPts val="0"/>
              </a:spcAft>
              <a:buSzPts val="1400"/>
              <a:buNone/>
              <a:defRPr/>
            </a:lvl3pPr>
            <a:lvl4pPr lvl="3" rtl="0">
              <a:spcBef>
                <a:spcPts val="0"/>
              </a:spcBef>
              <a:spcAft>
                <a:spcPts val="0"/>
              </a:spcAft>
              <a:buSzPts val="1400"/>
              <a:buNone/>
              <a:defRPr/>
            </a:lvl4pPr>
            <a:lvl5pPr lvl="4" rtl="0">
              <a:spcBef>
                <a:spcPts val="0"/>
              </a:spcBef>
              <a:spcAft>
                <a:spcPts val="0"/>
              </a:spcAft>
              <a:buSzPts val="1400"/>
              <a:buNone/>
              <a:defRPr/>
            </a:lvl5pPr>
            <a:lvl6pPr lvl="5" rtl="0">
              <a:spcBef>
                <a:spcPts val="0"/>
              </a:spcBef>
              <a:spcAft>
                <a:spcPts val="0"/>
              </a:spcAft>
              <a:buSzPts val="1400"/>
              <a:buNone/>
              <a:defRPr/>
            </a:lvl6pPr>
            <a:lvl7pPr lvl="6" rtl="0">
              <a:spcBef>
                <a:spcPts val="0"/>
              </a:spcBef>
              <a:spcAft>
                <a:spcPts val="0"/>
              </a:spcAft>
              <a:buSzPts val="1400"/>
              <a:buNone/>
              <a:defRPr/>
            </a:lvl7pPr>
            <a:lvl8pPr lvl="7" rtl="0">
              <a:spcBef>
                <a:spcPts val="0"/>
              </a:spcBef>
              <a:spcAft>
                <a:spcPts val="0"/>
              </a:spcAft>
              <a:buSzPts val="1400"/>
              <a:buNone/>
              <a:defRPr/>
            </a:lvl8pPr>
            <a:lvl9pPr lvl="8" rtl="0">
              <a:spcBef>
                <a:spcPts val="0"/>
              </a:spcBef>
              <a:spcAft>
                <a:spcPts val="0"/>
              </a:spcAft>
              <a:buSzPts val="1400"/>
              <a:buNone/>
              <a:defRPr/>
            </a:lvl9pPr>
          </a:lstStyle>
          <a:p/>
        </p:txBody>
      </p:sp>
      <p:sp>
        <p:nvSpPr>
          <p:cNvPr id="66" name="Google Shape;66;p10"/>
          <p:cNvSpPr>
            <a:spLocks noGrp="1"/>
          </p:cNvSpPr>
          <p:nvPr>
            <p:ph type="pic" idx="2"/>
          </p:nvPr>
        </p:nvSpPr>
        <p:spPr>
          <a:xfrm>
            <a:off x="2389717" y="612775"/>
            <a:ext cx="7315200" cy="4114800"/>
          </a:xfrm>
          <a:prstGeom prst="rect">
            <a:avLst/>
          </a:prstGeom>
          <a:noFill/>
          <a:ln>
            <a:noFill/>
          </a:ln>
        </p:spPr>
      </p:sp>
      <p:sp>
        <p:nvSpPr>
          <p:cNvPr id="67" name="Google Shape;67;p10"/>
          <p:cNvSpPr txBox="1">
            <a:spLocks noGrp="1"/>
          </p:cNvSpPr>
          <p:nvPr>
            <p:ph type="body" idx="1"/>
          </p:nvPr>
        </p:nvSpPr>
        <p:spPr>
          <a:xfrm>
            <a:off x="2389717" y="5367338"/>
            <a:ext cx="7315200" cy="804900"/>
          </a:xfrm>
          <a:prstGeom prst="rect">
            <a:avLst/>
          </a:prstGeom>
          <a:noFill/>
          <a:ln>
            <a:noFill/>
          </a:ln>
        </p:spPr>
        <p:txBody>
          <a:bodyPr spcFirstLastPara="1" wrap="square" lIns="91425" tIns="45700" rIns="91425" bIns="45700" anchor="t" anchorCtr="0">
            <a:normAutofit/>
          </a:bodyPr>
          <a:lstStyle>
            <a:lvl1pPr marL="457200" lvl="0" indent="-228600" algn="l" rtl="0">
              <a:spcBef>
                <a:spcPts val="280"/>
              </a:spcBef>
              <a:spcAft>
                <a:spcPts val="0"/>
              </a:spcAft>
              <a:buClr>
                <a:schemeClr val="dk1"/>
              </a:buClr>
              <a:buSzPts val="1400"/>
              <a:buNone/>
              <a:defRPr sz="1400"/>
            </a:lvl1pPr>
            <a:lvl2pPr marL="914400" lvl="1" indent="-228600" algn="l" rtl="0">
              <a:spcBef>
                <a:spcPts val="240"/>
              </a:spcBef>
              <a:spcAft>
                <a:spcPts val="0"/>
              </a:spcAft>
              <a:buClr>
                <a:schemeClr val="dk1"/>
              </a:buClr>
              <a:buSzPts val="1200"/>
              <a:buNone/>
              <a:defRPr sz="1200"/>
            </a:lvl2pPr>
            <a:lvl3pPr marL="1371600" lvl="2" indent="-228600" algn="l" rtl="0">
              <a:spcBef>
                <a:spcPts val="200"/>
              </a:spcBef>
              <a:spcAft>
                <a:spcPts val="0"/>
              </a:spcAft>
              <a:buClr>
                <a:schemeClr val="dk1"/>
              </a:buClr>
              <a:buSzPts val="1000"/>
              <a:buNone/>
              <a:defRPr sz="1000"/>
            </a:lvl3pPr>
            <a:lvl4pPr marL="1828800" lvl="3" indent="-228600" algn="l" rtl="0">
              <a:spcBef>
                <a:spcPts val="180"/>
              </a:spcBef>
              <a:spcAft>
                <a:spcPts val="0"/>
              </a:spcAft>
              <a:buClr>
                <a:schemeClr val="dk1"/>
              </a:buClr>
              <a:buSzPts val="900"/>
              <a:buNone/>
              <a:defRPr sz="900"/>
            </a:lvl4pPr>
            <a:lvl5pPr marL="2286000" lvl="4" indent="-228600" algn="l" rtl="0">
              <a:spcBef>
                <a:spcPts val="180"/>
              </a:spcBef>
              <a:spcAft>
                <a:spcPts val="0"/>
              </a:spcAft>
              <a:buClr>
                <a:schemeClr val="dk1"/>
              </a:buClr>
              <a:buSzPts val="900"/>
              <a:buNone/>
              <a:defRPr sz="900"/>
            </a:lvl5pPr>
            <a:lvl6pPr marL="2743200" lvl="5" indent="-228600" algn="l" rtl="0">
              <a:spcBef>
                <a:spcPts val="180"/>
              </a:spcBef>
              <a:spcAft>
                <a:spcPts val="0"/>
              </a:spcAft>
              <a:buClr>
                <a:schemeClr val="dk1"/>
              </a:buClr>
              <a:buSzPts val="900"/>
              <a:buNone/>
              <a:defRPr sz="900"/>
            </a:lvl6pPr>
            <a:lvl7pPr marL="3200400" lvl="6" indent="-228600" algn="l" rtl="0">
              <a:spcBef>
                <a:spcPts val="180"/>
              </a:spcBef>
              <a:spcAft>
                <a:spcPts val="0"/>
              </a:spcAft>
              <a:buClr>
                <a:schemeClr val="dk1"/>
              </a:buClr>
              <a:buSzPts val="900"/>
              <a:buNone/>
              <a:defRPr sz="900"/>
            </a:lvl7pPr>
            <a:lvl8pPr marL="3657600" lvl="7" indent="-228600" algn="l" rtl="0">
              <a:spcBef>
                <a:spcPts val="180"/>
              </a:spcBef>
              <a:spcAft>
                <a:spcPts val="0"/>
              </a:spcAft>
              <a:buClr>
                <a:schemeClr val="dk1"/>
              </a:buClr>
              <a:buSzPts val="900"/>
              <a:buNone/>
              <a:defRPr sz="900"/>
            </a:lvl8pPr>
            <a:lvl9pPr marL="4114800" lvl="8" indent="-228600" algn="l" rtl="0">
              <a:spcBef>
                <a:spcPts val="180"/>
              </a:spcBef>
              <a:spcAft>
                <a:spcPts val="0"/>
              </a:spcAft>
              <a:buClr>
                <a:schemeClr val="dk1"/>
              </a:buClr>
              <a:buSzPts val="900"/>
              <a:buNone/>
              <a:defRPr sz="900"/>
            </a:lvl9pPr>
          </a:lstStyle>
          <a:p/>
        </p:txBody>
      </p:sp>
      <p:sp>
        <p:nvSpPr>
          <p:cNvPr id="68" name="Google Shape;68;p10"/>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lvl="0" algn="l"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69" name="Google Shape;69;p10"/>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lvl="0" algn="ctr" rtl="0">
              <a:spcBef>
                <a:spcPts val="0"/>
              </a:spcBef>
              <a:spcAft>
                <a:spcPts val="0"/>
              </a:spcAft>
              <a:buSzPts val="1400"/>
              <a:buNone/>
              <a:defRPr/>
            </a:lvl1pPr>
            <a:lvl2pPr lvl="1" algn="l" rtl="0">
              <a:spcBef>
                <a:spcPts val="0"/>
              </a:spcBef>
              <a:spcAft>
                <a:spcPts val="0"/>
              </a:spcAft>
              <a:buSzPts val="1400"/>
              <a:buNone/>
              <a:defRPr/>
            </a:lvl2pPr>
            <a:lvl3pPr lvl="2" algn="l" rtl="0">
              <a:spcBef>
                <a:spcPts val="0"/>
              </a:spcBef>
              <a:spcAft>
                <a:spcPts val="0"/>
              </a:spcAft>
              <a:buSzPts val="1400"/>
              <a:buNone/>
              <a:defRPr/>
            </a:lvl3pPr>
            <a:lvl4pPr lvl="3" algn="l" rtl="0">
              <a:spcBef>
                <a:spcPts val="0"/>
              </a:spcBef>
              <a:spcAft>
                <a:spcPts val="0"/>
              </a:spcAft>
              <a:buSzPts val="1400"/>
              <a:buNone/>
              <a:defRPr/>
            </a:lvl4pPr>
            <a:lvl5pPr lvl="4" algn="l" rtl="0">
              <a:spcBef>
                <a:spcPts val="0"/>
              </a:spcBef>
              <a:spcAft>
                <a:spcPts val="0"/>
              </a:spcAft>
              <a:buSzPts val="1400"/>
              <a:buNone/>
              <a:defRPr/>
            </a:lvl5pPr>
            <a:lvl6pPr lvl="5" algn="l" rtl="0">
              <a:spcBef>
                <a:spcPts val="0"/>
              </a:spcBef>
              <a:spcAft>
                <a:spcPts val="0"/>
              </a:spcAft>
              <a:buSzPts val="1400"/>
              <a:buNone/>
              <a:defRPr/>
            </a:lvl6pPr>
            <a:lvl7pPr lvl="6" algn="l" rtl="0">
              <a:spcBef>
                <a:spcPts val="0"/>
              </a:spcBef>
              <a:spcAft>
                <a:spcPts val="0"/>
              </a:spcAft>
              <a:buSzPts val="1400"/>
              <a:buNone/>
              <a:defRPr/>
            </a:lvl7pPr>
            <a:lvl8pPr lvl="7" algn="l" rtl="0">
              <a:spcBef>
                <a:spcPts val="0"/>
              </a:spcBef>
              <a:spcAft>
                <a:spcPts val="0"/>
              </a:spcAft>
              <a:buSzPts val="1400"/>
              <a:buNone/>
              <a:defRPr/>
            </a:lvl8pPr>
            <a:lvl9pPr lvl="8" algn="l" rtl="0">
              <a:spcBef>
                <a:spcPts val="0"/>
              </a:spcBef>
              <a:spcAft>
                <a:spcPts val="0"/>
              </a:spcAft>
              <a:buSzPts val="1400"/>
              <a:buNone/>
              <a:defRPr/>
            </a:lvl9pPr>
          </a:lstStyle>
          <a:p/>
        </p:txBody>
      </p:sp>
      <p:sp>
        <p:nvSpPr>
          <p:cNvPr id="70" name="Google Shape;70;p10"/>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lvl="0" indent="0" algn="r" rtl="0">
              <a:spcBef>
                <a:spcPts val="0"/>
              </a:spcBef>
              <a:buNone/>
              <a:defRPr/>
            </a:lvl1pPr>
            <a:lvl2pPr marL="0" lvl="1" indent="0" algn="r" rtl="0">
              <a:spcBef>
                <a:spcPts val="0"/>
              </a:spcBef>
              <a:buNone/>
              <a:defRPr/>
            </a:lvl2pPr>
            <a:lvl3pPr marL="0" lvl="2" indent="0" algn="r" rtl="0">
              <a:spcBef>
                <a:spcPts val="0"/>
              </a:spcBef>
              <a:buNone/>
              <a:defRPr/>
            </a:lvl3pPr>
            <a:lvl4pPr marL="0" lvl="3" indent="0" algn="r" rtl="0">
              <a:spcBef>
                <a:spcPts val="0"/>
              </a:spcBef>
              <a:buNone/>
              <a:defRPr/>
            </a:lvl4pPr>
            <a:lvl5pPr marL="0" lvl="4" indent="0" algn="r" rtl="0">
              <a:spcBef>
                <a:spcPts val="0"/>
              </a:spcBef>
              <a:buNone/>
              <a:defRPr/>
            </a:lvl5pPr>
            <a:lvl6pPr marL="0" lvl="5" indent="0" algn="r" rtl="0">
              <a:spcBef>
                <a:spcPts val="0"/>
              </a:spcBef>
              <a:buNone/>
              <a:defRPr/>
            </a:lvl6pPr>
            <a:lvl7pPr marL="0" lvl="6" indent="0" algn="r" rtl="0">
              <a:spcBef>
                <a:spcPts val="0"/>
              </a:spcBef>
              <a:buNone/>
              <a:defRPr/>
            </a:lvl7pPr>
            <a:lvl8pPr marL="0" lvl="7" indent="0" algn="r" rtl="0">
              <a:spcBef>
                <a:spcPts val="0"/>
              </a:spcBef>
              <a:buNone/>
              <a:defRPr/>
            </a:lvl8pPr>
            <a:lvl9pPr marL="0" lvl="8" indent="0" algn="r" rtl="0">
              <a:spcBef>
                <a:spcPts val="0"/>
              </a:spcBef>
              <a:buNone/>
              <a:defRPr/>
            </a:lvl9pPr>
          </a:lstStyle>
          <a:p>
            <a:pPr marL="0" lvl="0" indent="0" algn="r" rtl="0">
              <a:spcBef>
                <a:spcPts val="0"/>
              </a:spcBef>
              <a:spcAft>
                <a:spcPts val="0"/>
              </a:spcAft>
              <a:buNone/>
            </a:pPr>
            <a:fld id="{00000000-1234-1234-1234-123412341234}" type="slidenum">
              <a:rPr lang="en-GB"/>
            </a:fld>
            <a:endParaRPr lang="en-GB"/>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3" Type="http://schemas.openxmlformats.org/officeDocument/2006/relationships/theme" Target="../theme/theme1.xml"/><Relationship Id="rId12" Type="http://schemas.openxmlformats.org/officeDocument/2006/relationships/image" Target="../media/image2.png"/><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Clr>
                <a:srgbClr val="FF0000"/>
              </a:buClr>
              <a:buSzPts val="2800"/>
              <a:buFont typeface="Verdana" panose="020B0604030504040204"/>
              <a:buNone/>
              <a:defRPr sz="2800" b="1" i="0" u="none" strike="noStrike" cap="none">
                <a:solidFill>
                  <a:srgbClr val="FF0000"/>
                </a:solidFill>
                <a:latin typeface="Verdana" panose="020B0604030504040204"/>
                <a:ea typeface="Verdana" panose="020B0604030504040204"/>
                <a:cs typeface="Verdana" panose="020B0604030504040204"/>
                <a:sym typeface="Verdana" panose="020B0604030504040204"/>
              </a:defRPr>
            </a:lvl1pPr>
            <a:lvl2pPr lvl="1" rtl="0">
              <a:spcBef>
                <a:spcPts val="0"/>
              </a:spcBef>
              <a:spcAft>
                <a:spcPts val="0"/>
              </a:spcAft>
              <a:buSzPts val="1400"/>
              <a:buNone/>
              <a:defRPr sz="1800"/>
            </a:lvl2pPr>
            <a:lvl3pPr lvl="2" rtl="0">
              <a:spcBef>
                <a:spcPts val="0"/>
              </a:spcBef>
              <a:spcAft>
                <a:spcPts val="0"/>
              </a:spcAft>
              <a:buSzPts val="1400"/>
              <a:buNone/>
              <a:defRPr sz="1800"/>
            </a:lvl3pPr>
            <a:lvl4pPr lvl="3" rtl="0">
              <a:spcBef>
                <a:spcPts val="0"/>
              </a:spcBef>
              <a:spcAft>
                <a:spcPts val="0"/>
              </a:spcAft>
              <a:buSzPts val="1400"/>
              <a:buNone/>
              <a:defRPr sz="1800"/>
            </a:lvl4pPr>
            <a:lvl5pPr lvl="4" rtl="0">
              <a:spcBef>
                <a:spcPts val="0"/>
              </a:spcBef>
              <a:spcAft>
                <a:spcPts val="0"/>
              </a:spcAft>
              <a:buSzPts val="1400"/>
              <a:buNone/>
              <a:defRPr sz="1800"/>
            </a:lvl5pPr>
            <a:lvl6pPr lvl="5" rtl="0">
              <a:spcBef>
                <a:spcPts val="0"/>
              </a:spcBef>
              <a:spcAft>
                <a:spcPts val="0"/>
              </a:spcAft>
              <a:buSzPts val="1400"/>
              <a:buNone/>
              <a:defRPr sz="1800"/>
            </a:lvl6pPr>
            <a:lvl7pPr lvl="6" rtl="0">
              <a:spcBef>
                <a:spcPts val="0"/>
              </a:spcBef>
              <a:spcAft>
                <a:spcPts val="0"/>
              </a:spcAft>
              <a:buSzPts val="1400"/>
              <a:buNone/>
              <a:defRPr sz="1800"/>
            </a:lvl7pPr>
            <a:lvl8pPr lvl="7" rtl="0">
              <a:spcBef>
                <a:spcPts val="0"/>
              </a:spcBef>
              <a:spcAft>
                <a:spcPts val="0"/>
              </a:spcAft>
              <a:buSzPts val="1400"/>
              <a:buNone/>
              <a:defRPr sz="1800"/>
            </a:lvl8pPr>
            <a:lvl9pPr lvl="8" rtl="0">
              <a:spcBef>
                <a:spcPts val="0"/>
              </a:spcBef>
              <a:spcAft>
                <a:spcPts val="0"/>
              </a:spcAft>
              <a:buSzPts val="1400"/>
              <a:buNone/>
              <a:defRPr sz="1800"/>
            </a:lvl9pPr>
          </a:lstStyle>
          <a:p/>
        </p:txBody>
      </p:sp>
      <p:sp>
        <p:nvSpPr>
          <p:cNvPr id="7" name="Google Shape;7;p1"/>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lvl1pPr marL="457200" marR="0" lvl="0" indent="-381000" algn="l" rtl="0">
              <a:spcBef>
                <a:spcPts val="480"/>
              </a:spcBef>
              <a:spcAft>
                <a:spcPts val="0"/>
              </a:spcAft>
              <a:buClr>
                <a:schemeClr val="dk1"/>
              </a:buClr>
              <a:buSzPts val="2400"/>
              <a:buFont typeface="Arial" panose="020B0604020202020204"/>
              <a:buChar char="•"/>
              <a:defRPr sz="24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1pPr>
            <a:lvl2pPr marL="914400" marR="0" lvl="1"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2pPr>
            <a:lvl3pPr marL="1371600" marR="0" lvl="2" indent="-342900" algn="l" rtl="0">
              <a:spcBef>
                <a:spcPts val="360"/>
              </a:spcBef>
              <a:spcAft>
                <a:spcPts val="0"/>
              </a:spcAft>
              <a:buClr>
                <a:schemeClr val="dk1"/>
              </a:buClr>
              <a:buSzPts val="1800"/>
              <a:buFont typeface="Arial" panose="020B0604020202020204"/>
              <a:buChar char="•"/>
              <a:defRPr sz="18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3pPr>
            <a:lvl4pPr marL="1828800" marR="0" lvl="3"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4pPr>
            <a:lvl5pPr marL="2286000" marR="0" lvl="4" indent="-330200" algn="l" rtl="0">
              <a:spcBef>
                <a:spcPts val="320"/>
              </a:spcBef>
              <a:spcAft>
                <a:spcPts val="0"/>
              </a:spcAft>
              <a:buClr>
                <a:schemeClr val="dk1"/>
              </a:buClr>
              <a:buSzPts val="1600"/>
              <a:buFont typeface="Arial" panose="020B0604020202020204"/>
              <a:buChar char="»"/>
              <a:defRPr sz="1600" b="0" i="0" u="none" strike="noStrike" cap="none">
                <a:solidFill>
                  <a:schemeClr val="dk1"/>
                </a:solidFill>
                <a:latin typeface="Verdana" panose="020B0604030504040204"/>
                <a:ea typeface="Verdana" panose="020B0604030504040204"/>
                <a:cs typeface="Verdana" panose="020B0604030504040204"/>
                <a:sym typeface="Verdana" panose="020B0604030504040204"/>
              </a:defRPr>
            </a:lvl5pPr>
            <a:lvl6pPr marL="2743200" marR="0" lvl="5"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6pPr>
            <a:lvl7pPr marL="3200400" marR="0" lvl="6"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7pPr>
            <a:lvl8pPr marL="3657600" marR="0" lvl="7"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8pPr>
            <a:lvl9pPr marL="4114800" marR="0" lvl="8" indent="-355600" algn="l" rtl="0">
              <a:spcBef>
                <a:spcPts val="400"/>
              </a:spcBef>
              <a:spcAft>
                <a:spcPts val="0"/>
              </a:spcAft>
              <a:buClr>
                <a:schemeClr val="dk1"/>
              </a:buClr>
              <a:buSzPts val="2000"/>
              <a:buFont typeface="Arial" panose="020B0604020202020204"/>
              <a:buChar char="•"/>
              <a:defRPr sz="2000" b="0" i="0" u="none" strike="noStrike" cap="none">
                <a:solidFill>
                  <a:schemeClr val="dk1"/>
                </a:solidFill>
                <a:latin typeface="Bookman Old Style"/>
                <a:ea typeface="Bookman Old Style"/>
                <a:cs typeface="Bookman Old Style"/>
                <a:sym typeface="Bookman Old Style"/>
              </a:defRPr>
            </a:lvl9pPr>
          </a:lstStyle>
          <a:p/>
        </p:txBody>
      </p:sp>
      <p:sp>
        <p:nvSpPr>
          <p:cNvPr id="8" name="Google Shape;8;p1"/>
          <p:cNvSpPr txBox="1">
            <a:spLocks noGrp="1"/>
          </p:cNvSpPr>
          <p:nvPr>
            <p:ph type="dt" idx="10"/>
          </p:nvPr>
        </p:nvSpPr>
        <p:spPr>
          <a:xfrm>
            <a:off x="609600" y="6356353"/>
            <a:ext cx="2844900" cy="365100"/>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9" name="Google Shape;9;p1"/>
          <p:cNvSpPr txBox="1">
            <a:spLocks noGrp="1"/>
          </p:cNvSpPr>
          <p:nvPr>
            <p:ph type="ftr" idx="11"/>
          </p:nvPr>
        </p:nvSpPr>
        <p:spPr>
          <a:xfrm>
            <a:off x="4165600" y="6356353"/>
            <a:ext cx="3860700" cy="365100"/>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R="0" lvl="1"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2pPr>
            <a:lvl3pPr marR="0" lvl="2"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3pPr>
            <a:lvl4pPr marR="0" lvl="3"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4pPr>
            <a:lvl5pPr marR="0" lvl="4"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5pPr>
            <a:lvl6pPr marR="0" lvl="5"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6pPr>
            <a:lvl7pPr marR="0" lvl="6"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7pPr>
            <a:lvl8pPr marR="0" lvl="7"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8pPr>
            <a:lvl9pPr marR="0" lvl="8" algn="l" rtl="0">
              <a:spcBef>
                <a:spcPts val="0"/>
              </a:spcBef>
              <a:spcAft>
                <a:spcPts val="0"/>
              </a:spcAft>
              <a:buSzPts val="1400"/>
              <a:buNone/>
              <a:defRPr sz="1800" b="0" i="0" u="none" strike="noStrike" cap="none">
                <a:solidFill>
                  <a:schemeClr val="dk1"/>
                </a:solidFill>
                <a:latin typeface="Bookman Old Style"/>
                <a:ea typeface="Bookman Old Style"/>
                <a:cs typeface="Bookman Old Style"/>
                <a:sym typeface="Bookman Old Style"/>
              </a:defRPr>
            </a:lvl9pPr>
          </a:lstStyle>
          <a:p/>
        </p:txBody>
      </p:sp>
      <p:sp>
        <p:nvSpPr>
          <p:cNvPr id="10" name="Google Shape;10;p1"/>
          <p:cNvSpPr txBox="1">
            <a:spLocks noGrp="1"/>
          </p:cNvSpPr>
          <p:nvPr>
            <p:ph type="sldNum" idx="12"/>
          </p:nvPr>
        </p:nvSpPr>
        <p:spPr>
          <a:xfrm>
            <a:off x="8737600" y="6356353"/>
            <a:ext cx="2844900" cy="365100"/>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1pPr>
            <a:lvl2pPr marL="0" marR="0" lvl="1"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2pPr>
            <a:lvl3pPr marL="0" marR="0" lvl="2"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3pPr>
            <a:lvl4pPr marL="0" marR="0" lvl="3"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4pPr>
            <a:lvl5pPr marL="0" marR="0" lvl="4"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5pPr>
            <a:lvl6pPr marL="0" marR="0" lvl="5"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6pPr>
            <a:lvl7pPr marL="0" marR="0" lvl="6"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7pPr>
            <a:lvl8pPr marL="0" marR="0" lvl="7"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8pPr>
            <a:lvl9pPr marL="0" marR="0" lvl="8" indent="0" algn="r" rtl="0">
              <a:spcBef>
                <a:spcPts val="0"/>
              </a:spcBef>
              <a:buNone/>
              <a:defRPr sz="1200" b="0" i="0" u="none" strike="noStrike" cap="none">
                <a:solidFill>
                  <a:srgbClr val="888888"/>
                </a:solidFill>
                <a:latin typeface="Verdana" panose="020B0604030504040204"/>
                <a:ea typeface="Verdana" panose="020B0604030504040204"/>
                <a:cs typeface="Verdana" panose="020B0604030504040204"/>
                <a:sym typeface="Verdana" panose="020B0604030504040204"/>
              </a:defRPr>
            </a:lvl9pPr>
          </a:lstStyle>
          <a:p>
            <a:pPr marL="0" lvl="0" indent="0" algn="r" rtl="0">
              <a:spcBef>
                <a:spcPts val="0"/>
              </a:spcBef>
              <a:spcAft>
                <a:spcPts val="0"/>
              </a:spcAft>
              <a:buNone/>
            </a:pPr>
            <a:fld id="{00000000-1234-1234-1234-123412341234}" type="slidenum">
              <a:rPr lang="en-GB"/>
            </a:fld>
            <a:endParaRPr lang="en-GB"/>
          </a:p>
        </p:txBody>
      </p:sp>
      <p:cxnSp>
        <p:nvCxnSpPr>
          <p:cNvPr id="11" name="Google Shape;11;p1"/>
          <p:cNvCxnSpPr/>
          <p:nvPr/>
        </p:nvCxnSpPr>
        <p:spPr>
          <a:xfrm>
            <a:off x="812800" y="914400"/>
            <a:ext cx="10668000" cy="0"/>
          </a:xfrm>
          <a:prstGeom prst="straightConnector1">
            <a:avLst/>
          </a:prstGeom>
          <a:noFill/>
          <a:ln w="57150" cap="flat" cmpd="thickThin">
            <a:solidFill>
              <a:schemeClr val="dk1"/>
            </a:solidFill>
            <a:prstDash val="solid"/>
            <a:round/>
            <a:headEnd type="none" w="med" len="med"/>
            <a:tailEnd type="none" w="med" len="med"/>
          </a:ln>
        </p:spPr>
      </p:cxnSp>
      <p:pic>
        <p:nvPicPr>
          <p:cNvPr id="12" name="Google Shape;12;p1"/>
          <p:cNvPicPr preferRelativeResize="0"/>
          <p:nvPr/>
        </p:nvPicPr>
        <p:blipFill rotWithShape="1">
          <a:blip r:embed="rId12"/>
          <a:srcRect b="18046"/>
          <a:stretch>
            <a:fillRect/>
          </a:stretch>
        </p:blipFill>
        <p:spPr>
          <a:xfrm>
            <a:off x="0" y="5991366"/>
            <a:ext cx="12192001" cy="866633"/>
          </a:xfrm>
          <a:prstGeom prst="rect">
            <a:avLst/>
          </a:prstGeom>
          <a:noFill/>
          <a:ln>
            <a:noFill/>
          </a:ln>
        </p:spPr>
      </p:pic>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4" Type="http://schemas.openxmlformats.org/officeDocument/2006/relationships/notesSlide" Target="../notesSlides/notesSlide5.xml"/><Relationship Id="rId3" Type="http://schemas.openxmlformats.org/officeDocument/2006/relationships/slideLayout" Target="../slideLayouts/slideLayout2.xml"/><Relationship Id="rId2" Type="http://schemas.openxmlformats.org/officeDocument/2006/relationships/image" Target="../media/image5.png"/><Relationship Id="rId1" Type="http://schemas.openxmlformats.org/officeDocument/2006/relationships/image" Target="../media/image4.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image" Target="../media/image6.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86"/>
        <p:cNvGrpSpPr/>
        <p:nvPr/>
      </p:nvGrpSpPr>
      <p:grpSpPr>
        <a:xfrm>
          <a:off x="0" y="0"/>
          <a:ext cx="0" cy="0"/>
          <a:chOff x="0" y="0"/>
          <a:chExt cx="0" cy="0"/>
        </a:xfrm>
      </p:grpSpPr>
      <p:sp>
        <p:nvSpPr>
          <p:cNvPr id="87" name="Google Shape;87;p13"/>
          <p:cNvSpPr txBox="1">
            <a:spLocks noGrp="1"/>
          </p:cNvSpPr>
          <p:nvPr>
            <p:ph type="ctrTitle"/>
          </p:nvPr>
        </p:nvSpPr>
        <p:spPr>
          <a:xfrm>
            <a:off x="790469" y="1069102"/>
            <a:ext cx="10363200" cy="962898"/>
          </a:xfrm>
          <a:prstGeom prst="rect">
            <a:avLst/>
          </a:prstGeom>
          <a:noFill/>
          <a:ln>
            <a:noFill/>
          </a:ln>
        </p:spPr>
        <p:txBody>
          <a:bodyPr spcFirstLastPara="1" wrap="square" lIns="91425" tIns="45700" rIns="91425" bIns="45700" anchor="ctr" anchorCtr="0">
            <a:noAutofit/>
          </a:bodyPr>
          <a:lstStyle/>
          <a:p>
            <a:pPr lvl="0" algn="ctr"/>
            <a:r>
              <a:rPr lang="en-GB" sz="2400" dirty="0"/>
              <a:t>Developing an Interactive Gaming Software / Mobile Application on Intellectual Property (IP) Awareness for School Students</a:t>
            </a:r>
            <a:endParaRPr sz="2400" dirty="0">
              <a:solidFill>
                <a:schemeClr val="tx1"/>
              </a:solidFill>
              <a:latin typeface="Cambria" panose="02040503050406030204" pitchFamily="18" charset="0"/>
              <a:ea typeface="Cambria" panose="02040503050406030204" pitchFamily="18" charset="0"/>
            </a:endParaRPr>
          </a:p>
        </p:txBody>
      </p:sp>
      <p:sp>
        <p:nvSpPr>
          <p:cNvPr id="88" name="Google Shape;88;p13"/>
          <p:cNvSpPr txBox="1">
            <a:spLocks noGrp="1"/>
          </p:cNvSpPr>
          <p:nvPr>
            <p:ph type="subTitle" idx="1"/>
          </p:nvPr>
        </p:nvSpPr>
        <p:spPr>
          <a:xfrm>
            <a:off x="790468" y="2150346"/>
            <a:ext cx="4391131" cy="447305"/>
          </a:xfrm>
          <a:prstGeom prst="rect">
            <a:avLst/>
          </a:prstGeom>
          <a:noFill/>
          <a:ln>
            <a:noFill/>
          </a:ln>
        </p:spPr>
        <p:txBody>
          <a:bodyPr spcFirstLastPara="1" wrap="square" lIns="91425" tIns="45700" rIns="91425" bIns="45700" anchor="t" anchorCtr="0">
            <a:normAutofit/>
          </a:bodyPr>
          <a:lstStyle/>
          <a:p>
            <a:pPr marL="0" lvl="0" indent="0" algn="l" rtl="0">
              <a:spcBef>
                <a:spcPts val="0"/>
              </a:spcBef>
              <a:spcAft>
                <a:spcPts val="0"/>
              </a:spcAft>
              <a:buClr>
                <a:srgbClr val="17365D"/>
              </a:buClr>
              <a:buSzPts val="2000"/>
              <a:buNone/>
            </a:pPr>
            <a:r>
              <a:rPr lang="en-GB" sz="1800" dirty="0">
                <a:latin typeface="Cambria" panose="02040503050406030204" pitchFamily="18" charset="0"/>
                <a:ea typeface="Cambria" panose="02040503050406030204" pitchFamily="18" charset="0"/>
              </a:rPr>
              <a:t>Batch Number:</a:t>
            </a:r>
            <a:r>
              <a:rPr lang="en-US" altLang="en-GB" sz="1800" dirty="0">
                <a:latin typeface="Cambria" panose="02040503050406030204" pitchFamily="18" charset="0"/>
                <a:ea typeface="Cambria" panose="02040503050406030204" pitchFamily="18" charset="0"/>
              </a:rPr>
              <a:t>Com_09</a:t>
            </a:r>
            <a:endParaRPr lang="en-US" altLang="en-GB" sz="1800" dirty="0">
              <a:latin typeface="Cambria" panose="02040503050406030204" pitchFamily="18" charset="0"/>
              <a:ea typeface="Cambria" panose="02040503050406030204" pitchFamily="18" charset="0"/>
            </a:endParaRPr>
          </a:p>
        </p:txBody>
      </p:sp>
      <p:sp>
        <p:nvSpPr>
          <p:cNvPr id="90" name="Google Shape;90;p13"/>
          <p:cNvSpPr txBox="1"/>
          <p:nvPr/>
        </p:nvSpPr>
        <p:spPr>
          <a:xfrm>
            <a:off x="6480195" y="2513340"/>
            <a:ext cx="5514300" cy="2020560"/>
          </a:xfrm>
          <a:prstGeom prst="rect">
            <a:avLst/>
          </a:prstGeom>
          <a:noFill/>
          <a:ln>
            <a:noFill/>
          </a:ln>
        </p:spPr>
        <p:txBody>
          <a:bodyPr spcFirstLastPara="1" wrap="square" lIns="91425" tIns="45700" rIns="91425" bIns="45700" anchor="t" anchorCtr="0">
            <a:normAutofit/>
          </a:bodyPr>
          <a:lstStyle/>
          <a:p>
            <a:pPr marL="0" marR="0" lvl="0" indent="0" algn="ctr" rtl="0">
              <a:spcBef>
                <a:spcPts val="0"/>
              </a:spcBef>
              <a:spcAft>
                <a:spcPts val="0"/>
              </a:spcAft>
              <a:buClr>
                <a:srgbClr val="17365D"/>
              </a:buClr>
              <a:buSzPts val="2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Under the Supervision of,</a:t>
            </a:r>
            <a:endParaRPr sz="1800" dirty="0">
              <a:latin typeface="Cambria" panose="02040503050406030204" pitchFamily="18" charset="0"/>
              <a:ea typeface="Cambria" panose="02040503050406030204" pitchFamily="18" charset="0"/>
            </a:endParaRPr>
          </a:p>
          <a:p>
            <a:pPr marL="0" marR="0" lvl="0" indent="0" algn="ctr"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Dr./Mr./Ms.</a:t>
            </a:r>
            <a:r>
              <a:rPr lang="en-US" alt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Impa B H</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Professor / Associate Professor / Assistant Professor</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School of Computer Science and Engineering</a:t>
            </a:r>
            <a:endParaRPr dirty="0">
              <a:latin typeface="Cambria" panose="02040503050406030204" pitchFamily="18" charset="0"/>
              <a:ea typeface="Cambria" panose="02040503050406030204" pitchFamily="18" charset="0"/>
            </a:endParaRPr>
          </a:p>
          <a:p>
            <a:pPr marL="0" marR="0" lvl="0" indent="0" algn="l" rtl="0">
              <a:spcBef>
                <a:spcPts val="340"/>
              </a:spcBef>
              <a:spcAft>
                <a:spcPts val="0"/>
              </a:spcAft>
              <a:buClr>
                <a:srgbClr val="17365D"/>
              </a:buClr>
              <a:buSzPts val="1700"/>
              <a:buFont typeface="Arial" panose="020B0604020202020204"/>
              <a:buNone/>
            </a:pPr>
            <a:r>
              <a:rPr lang="en-GB" sz="17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Presidency University</a:t>
            </a:r>
            <a:endParaRPr dirty="0">
              <a:latin typeface="Cambria" panose="02040503050406030204" pitchFamily="18" charset="0"/>
              <a:ea typeface="Cambria" panose="02040503050406030204" pitchFamily="18" charset="0"/>
            </a:endParaRPr>
          </a:p>
          <a:p>
            <a:pPr marL="0" marR="0" lvl="0" indent="0" algn="l" rtl="0">
              <a:spcBef>
                <a:spcPts val="400"/>
              </a:spcBef>
              <a:spcAft>
                <a:spcPts val="0"/>
              </a:spcAft>
              <a:buClr>
                <a:srgbClr val="17365D"/>
              </a:buClr>
              <a:buSzPts val="2000"/>
              <a:buFont typeface="Arial" panose="020B0604020202020204"/>
              <a:buNone/>
            </a:pPr>
            <a:endParaRPr sz="20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89" name="Google Shape;89;p13"/>
          <p:cNvGraphicFramePr/>
          <p:nvPr/>
        </p:nvGraphicFramePr>
        <p:xfrm>
          <a:off x="553347" y="2721840"/>
          <a:ext cx="5418675" cy="2194620"/>
        </p:xfrm>
        <a:graphic>
          <a:graphicData uri="http://schemas.openxmlformats.org/drawingml/2006/table">
            <a:tbl>
              <a:tblPr firstRow="1" bandRow="1">
                <a:noFill/>
                <a:tableStyleId>{57690726-49DA-4552-BDEB-330DD8EA8BD9}</a:tableStyleId>
              </a:tblPr>
              <a:tblGrid>
                <a:gridCol w="2085000"/>
                <a:gridCol w="3333675"/>
              </a:tblGrid>
              <a:tr h="306243">
                <a:tc>
                  <a:txBody>
                    <a:bodyPr/>
                    <a:lstStyle/>
                    <a:p>
                      <a:pPr marL="0" marR="0" lvl="1" indent="0" algn="ctr" rtl="0">
                        <a:spcBef>
                          <a:spcPts val="0"/>
                        </a:spcBef>
                        <a:spcAft>
                          <a:spcPts val="0"/>
                        </a:spcAft>
                        <a:buNone/>
                      </a:pPr>
                      <a:r>
                        <a:rPr lang="en-GB" sz="1800" b="1" u="none" strike="noStrike" cap="none" dirty="0">
                          <a:solidFill>
                            <a:srgbClr val="17365D"/>
                          </a:solidFill>
                        </a:rPr>
                        <a:t>Roll Number</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b="1" u="none" strike="noStrike" cap="none" dirty="0">
                          <a:solidFill>
                            <a:srgbClr val="17365D"/>
                          </a:solidFill>
                        </a:rPr>
                        <a:t>Student Name</a:t>
                      </a:r>
                      <a:endParaRPr sz="1800" b="1" u="none" strike="noStrike" cap="none" dirty="0">
                        <a:solidFill>
                          <a:srgbClr val="17365D"/>
                        </a:solidFill>
                      </a:endParaRPr>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Font typeface="+mj-lt"/>
                        <a:buNone/>
                      </a:pPr>
                      <a:endParaRPr lang="en-GB" sz="1800" u="none" strike="noStrike" cap="none" dirty="0"/>
                    </a:p>
                    <a:p>
                      <a:pPr marL="0" marR="0" lvl="0" indent="0" algn="ctr" rtl="0">
                        <a:spcBef>
                          <a:spcPts val="0"/>
                        </a:spcBef>
                        <a:spcAft>
                          <a:spcPts val="0"/>
                        </a:spcAft>
                        <a:buFont typeface="+mj-lt"/>
                        <a:buNone/>
                      </a:pPr>
                      <a:r>
                        <a:rPr lang="en-GB" sz="1800" u="none" strike="noStrike" cap="none" dirty="0"/>
                        <a:t>20211CEI0115</a:t>
                      </a:r>
                      <a:endParaRPr lang="en-GB" sz="1800" u="none" strike="noStrike" cap="none" dirty="0"/>
                    </a:p>
                    <a:p>
                      <a:pPr marL="0" marR="0" lvl="0" indent="0" algn="ctr" rtl="0">
                        <a:spcBef>
                          <a:spcPts val="0"/>
                        </a:spcBef>
                        <a:spcAft>
                          <a:spcPts val="0"/>
                        </a:spcAft>
                        <a:buFont typeface="+mj-lt"/>
                        <a:buNone/>
                      </a:pPr>
                      <a:r>
                        <a:rPr lang="en-US" sz="1800" u="none" strike="noStrike" cap="none" dirty="0"/>
                        <a:t>20221COM0215              Darshan s</a:t>
                      </a:r>
                      <a:endParaRPr lang="en-US"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r>
                        <a:rPr lang="en-GB" sz="1800" u="none" strike="noStrike" cap="none" dirty="0"/>
                        <a:t>Muhammad Shuaib</a:t>
                      </a: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r h="306243">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c>
                  <a:txBody>
                    <a:bodyPr/>
                    <a:lstStyle/>
                    <a:p>
                      <a:pPr marL="0" marR="0" lvl="0" indent="0" algn="ctr" rtl="0">
                        <a:spcBef>
                          <a:spcPts val="0"/>
                        </a:spcBef>
                        <a:spcAft>
                          <a:spcPts val="0"/>
                        </a:spcAft>
                        <a:buNone/>
                      </a:pPr>
                      <a:endParaRPr sz="1800" u="none" strike="noStrike" cap="none" dirty="0"/>
                    </a:p>
                  </a:txBody>
                  <a:tcPr marL="91450" marR="91450" marT="45725" marB="45725" anchor="ctr">
                    <a:lnL w="9525" cap="flat" cmpd="sng">
                      <a:solidFill>
                        <a:srgbClr val="000000">
                          <a:alpha val="0"/>
                        </a:srgbClr>
                      </a:solidFill>
                      <a:prstDash val="solid"/>
                      <a:round/>
                      <a:headEnd type="none" w="sm" len="sm"/>
                      <a:tailEnd type="none" w="sm" len="sm"/>
                    </a:lnL>
                    <a:lnR w="9525" cap="flat" cmpd="sng">
                      <a:solidFill>
                        <a:srgbClr val="000000">
                          <a:alpha val="0"/>
                        </a:srgbClr>
                      </a:solidFill>
                      <a:prstDash val="solid"/>
                      <a:round/>
                      <a:headEnd type="none" w="sm" len="sm"/>
                      <a:tailEnd type="none" w="sm" len="sm"/>
                    </a:lnR>
                    <a:lnT w="9525" cap="flat" cmpd="sng">
                      <a:solidFill>
                        <a:srgbClr val="000000">
                          <a:alpha val="0"/>
                        </a:srgbClr>
                      </a:solidFill>
                      <a:prstDash val="solid"/>
                      <a:round/>
                      <a:headEnd type="none" w="sm" len="sm"/>
                      <a:tailEnd type="none" w="sm" len="sm"/>
                    </a:lnT>
                    <a:lnB w="9525" cap="flat" cmpd="sng">
                      <a:solidFill>
                        <a:srgbClr val="000000">
                          <a:alpha val="0"/>
                        </a:srgbClr>
                      </a:solidFill>
                      <a:prstDash val="solid"/>
                      <a:round/>
                      <a:headEnd type="none" w="sm" len="sm"/>
                      <a:tailEnd type="none" w="sm" len="sm"/>
                    </a:lnB>
                  </a:tcPr>
                </a:tc>
              </a:tr>
            </a:tbl>
          </a:graphicData>
        </a:graphic>
      </p:graphicFrame>
      <p:sp>
        <p:nvSpPr>
          <p:cNvPr id="91" name="Google Shape;91;p13"/>
          <p:cNvSpPr txBox="1"/>
          <p:nvPr/>
        </p:nvSpPr>
        <p:spPr>
          <a:xfrm>
            <a:off x="2832225" y="136441"/>
            <a:ext cx="5498973" cy="729371"/>
          </a:xfrm>
          <a:prstGeom prst="rect">
            <a:avLst/>
          </a:prstGeom>
          <a:noFill/>
          <a:ln>
            <a:noFill/>
          </a:ln>
        </p:spPr>
        <p:txBody>
          <a:bodyPr spcFirstLastPara="1" wrap="square" lIns="91425" tIns="45700" rIns="91425" bIns="45700" anchor="t" anchorCtr="0">
            <a:noAutofit/>
          </a:bodyPr>
          <a:lstStyle/>
          <a:p>
            <a:pPr marL="0" marR="0" lvl="0" indent="0" algn="ctr" rtl="0">
              <a:spcBef>
                <a:spcPts val="0"/>
              </a:spcBef>
              <a:spcAft>
                <a:spcPts val="0"/>
              </a:spcAft>
              <a:buClr>
                <a:srgbClr val="17365D"/>
              </a:buClr>
              <a:buSzPct val="100000"/>
              <a:buFont typeface="Arial" panose="020B0604020202020204"/>
              <a:buNone/>
            </a:pPr>
            <a:r>
              <a:rPr lang="en-GB" sz="1800" b="1"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CSE7101-</a:t>
            </a: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 Capstone Project</a:t>
            </a:r>
            <a:endParaRPr sz="1800" dirty="0">
              <a:latin typeface="Cambria" panose="02040503050406030204" pitchFamily="18" charset="0"/>
              <a:ea typeface="Cambria" panose="02040503050406030204" pitchFamily="18" charset="0"/>
            </a:endParaRPr>
          </a:p>
          <a:p>
            <a:pPr marL="0" marR="0" lvl="0" indent="0" algn="ctr" rtl="0">
              <a:spcBef>
                <a:spcPts val="310"/>
              </a:spcBef>
              <a:spcAft>
                <a:spcPts val="0"/>
              </a:spcAft>
              <a:buClr>
                <a:srgbClr val="17365D"/>
              </a:buClr>
              <a:buSzPct val="100000"/>
              <a:buFont typeface="Arial" panose="020B0604020202020204"/>
              <a:buNone/>
            </a:pPr>
            <a:r>
              <a:rPr 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Review-</a:t>
            </a:r>
            <a:r>
              <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rPr>
              <a:t>2</a:t>
            </a:r>
            <a:endParaRPr lang="en-US" altLang="en-GB" sz="1800" b="1" i="0" u="none" strike="noStrike" cap="none" dirty="0">
              <a:solidFill>
                <a:srgbClr val="17365D"/>
              </a:solidFill>
              <a:latin typeface="Cambria" panose="02040503050406030204" pitchFamily="18" charset="0"/>
              <a:ea typeface="Cambria" panose="02040503050406030204" pitchFamily="18" charset="0"/>
              <a:cs typeface="Verdana" panose="020B0604030504040204"/>
              <a:sym typeface="Verdana" panose="020B0604030504040204"/>
            </a:endParaRPr>
          </a:p>
        </p:txBody>
      </p:sp>
      <p:sp>
        <p:nvSpPr>
          <p:cNvPr id="8" name="Google Shape;91;p13"/>
          <p:cNvSpPr txBox="1"/>
          <p:nvPr/>
        </p:nvSpPr>
        <p:spPr>
          <a:xfrm>
            <a:off x="0" y="4533900"/>
            <a:ext cx="12249915" cy="1562100"/>
          </a:xfrm>
          <a:prstGeom prst="rect">
            <a:avLst/>
          </a:prstGeom>
          <a:noFill/>
          <a:ln>
            <a:noFill/>
          </a:ln>
        </p:spPr>
        <p:txBody>
          <a:bodyPr spcFirstLastPara="1" wrap="square" lIns="91425" tIns="45700" rIns="91425" bIns="45700" anchor="t" anchorCtr="0">
            <a:noAutofit/>
          </a:bodyPr>
          <a:lstStyle/>
          <a:p>
            <a:pPr marL="0" marR="0" lvl="0" indent="0" rtl="0">
              <a:spcBef>
                <a:spcPts val="0"/>
              </a:spcBef>
              <a:spcAft>
                <a:spcPts val="0"/>
              </a:spcAft>
              <a:buClr>
                <a:srgbClr val="17365D"/>
              </a:buClr>
              <a:buSzPct val="100000"/>
              <a:buFont typeface="Arial" panose="020B0604020202020204"/>
              <a:buNone/>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COM</a:t>
            </a:r>
            <a:endPar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endParaRPr>
          </a:p>
          <a:p>
            <a:pPr marL="0" marR="0" lvl="0" indent="0" rtl="0">
              <a:spcBef>
                <a:spcPts val="0"/>
              </a:spcBef>
              <a:spcAft>
                <a:spcPts val="0"/>
              </a:spcAft>
              <a:buClr>
                <a:srgbClr val="17365D"/>
              </a:buClr>
              <a:buSzPct val="100000"/>
              <a:buFont typeface="Arial" panose="020B0604020202020204"/>
              <a:buNone/>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HoD: </a:t>
            </a:r>
            <a:r>
              <a:rPr lang="en-US" sz="18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 r Pallavi R</a:t>
            </a:r>
            <a:endParaRPr lang="en-US" sz="1800" b="1"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i="0" u="none" strike="noStrike" cap="none"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Program Project Coordinator: </a:t>
            </a:r>
            <a:endParaRPr lang="en-US" sz="1800" b="1" dirty="0">
              <a:solidFill>
                <a:srgbClr val="FF0000"/>
              </a:solidFill>
              <a:latin typeface="Cambria" panose="02040503050406030204" pitchFamily="18" charset="0"/>
              <a:ea typeface="Cambria" panose="02040503050406030204" pitchFamily="18" charset="0"/>
              <a:cs typeface="Verdana" panose="020B0604030504040204"/>
              <a:sym typeface="Verdana" panose="020B0604030504040204"/>
            </a:endParaRPr>
          </a:p>
          <a:p>
            <a:pPr lvl="0">
              <a:buClr>
                <a:srgbClr val="17365D"/>
              </a:buClr>
              <a:buSzPct val="100000"/>
            </a:pPr>
            <a:r>
              <a:rPr lang="en-US" sz="1800" b="1" dirty="0">
                <a:solidFill>
                  <a:schemeClr val="accent1"/>
                </a:solidFill>
                <a:latin typeface="Cambria" panose="02040503050406030204" pitchFamily="18" charset="0"/>
                <a:ea typeface="Cambria" panose="02040503050406030204" pitchFamily="18" charset="0"/>
                <a:cs typeface="Verdana" panose="020B0604030504040204"/>
                <a:sym typeface="Verdana" panose="020B0604030504040204"/>
              </a:rPr>
              <a:t>Name of the School Project Coordinators: </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Sampath</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K , Dr. </a:t>
            </a:r>
            <a:r>
              <a:rPr lang="en-US" sz="1800" b="1" i="0" u="none" strike="noStrike" cap="none" dirty="0" err="1">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Geetha</a:t>
            </a:r>
            <a:r>
              <a:rPr lang="en-US"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rPr>
              <a:t> A </a:t>
            </a:r>
            <a:endParaRPr sz="1800" b="1" i="0" u="none" strike="noStrike" cap="none" dirty="0">
              <a:solidFill>
                <a:schemeClr val="tx1"/>
              </a:solidFill>
              <a:latin typeface="Cambria" panose="02040503050406030204" pitchFamily="18" charset="0"/>
              <a:ea typeface="Cambria" panose="02040503050406030204" pitchFamily="18" charset="0"/>
              <a:cs typeface="Verdana" panose="020B0604030504040204"/>
              <a:sym typeface="Verdana" panose="020B0604030504040204"/>
            </a:endParaRPr>
          </a:p>
        </p:txBody>
      </p:sp>
      <p:graphicFrame>
        <p:nvGraphicFramePr>
          <p:cNvPr id="4" name="Table 3"/>
          <p:cNvGraphicFramePr/>
          <p:nvPr>
            <p:custDataLst>
              <p:tags r:id="rId1"/>
            </p:custDataLst>
          </p:nvPr>
        </p:nvGraphicFramePr>
        <p:xfrm>
          <a:off x="660400" y="2705100"/>
          <a:ext cx="4813300" cy="1563370"/>
        </p:xfrm>
        <a:graphic>
          <a:graphicData uri="http://schemas.openxmlformats.org/drawingml/2006/table">
            <a:tbl>
              <a:tblPr firstRow="1" bandRow="1">
                <a:tableStyleId>{5C22544A-7EE6-4342-B048-85BDC9FD1C3A}</a:tableStyleId>
              </a:tblPr>
              <a:tblGrid>
                <a:gridCol w="2756535"/>
                <a:gridCol w="2056765"/>
              </a:tblGrid>
              <a:tr h="419100">
                <a:tc>
                  <a:txBody>
                    <a:bodyPr/>
                    <a:p>
                      <a:pPr algn="ctr">
                        <a:lnSpc>
                          <a:spcPct val="120000"/>
                        </a:lnSpc>
                        <a:buNone/>
                      </a:pPr>
                      <a:r>
                        <a:rPr lang="en-US" altLang="en-GB" sz="1600" spc="120">
                          <a:latin typeface="Microsoft YaHei" panose="020B0503020204020204" charset="-122"/>
                          <a:ea typeface="Microsoft YaHei" panose="020B0503020204020204" charset="-122"/>
                        </a:rPr>
                        <a:t>Roll Number</a:t>
                      </a:r>
                      <a:endParaRPr lang="en-US" altLang="en-GB" sz="1600" spc="120">
                        <a:latin typeface="Microsoft YaHei" panose="020B0503020204020204" charset="-122"/>
                        <a:ea typeface="Microsoft YaHei" panose="020B0503020204020204" charset="-122"/>
                      </a:endParaRPr>
                    </a:p>
                  </a:txBody>
                  <a:tcPr marL="177800" marR="177800" marT="57150" marB="57150" anchor="ctr"/>
                </a:tc>
                <a:tc>
                  <a:txBody>
                    <a:bodyPr/>
                    <a:p>
                      <a:pPr algn="ctr">
                        <a:lnSpc>
                          <a:spcPct val="120000"/>
                        </a:lnSpc>
                        <a:buNone/>
                      </a:pPr>
                      <a:r>
                        <a:rPr lang="en-US" altLang="en-GB" sz="1600" spc="120">
                          <a:latin typeface="Microsoft YaHei" panose="020B0503020204020204" charset="-122"/>
                          <a:ea typeface="Microsoft YaHei" panose="020B0503020204020204" charset="-122"/>
                        </a:rPr>
                        <a:t>Name</a:t>
                      </a:r>
                      <a:endParaRPr lang="en-US" altLang="en-GB" sz="1600" spc="120">
                        <a:latin typeface="Microsoft YaHei" panose="020B0503020204020204" charset="-122"/>
                        <a:ea typeface="Microsoft YaHei" panose="020B0503020204020204" charset="-122"/>
                      </a:endParaRPr>
                    </a:p>
                  </a:txBody>
                  <a:tcPr marL="177800" marR="177800" marT="57150" marB="57150" anchor="ctr"/>
                </a:tc>
              </a:tr>
              <a:tr h="381635">
                <a:tc>
                  <a:txBody>
                    <a:bodyPr/>
                    <a:p>
                      <a:pPr algn="l">
                        <a:lnSpc>
                          <a:spcPct val="120000"/>
                        </a:lnSpc>
                        <a:buNone/>
                      </a:pPr>
                      <a:r>
                        <a:rPr lang="en-US" altLang="en-GB" sz="1400" spc="120">
                          <a:latin typeface="Microsoft YaHei" panose="020B0503020204020204" charset="-122"/>
                          <a:ea typeface="Microsoft YaHei" panose="020B0503020204020204" charset="-122"/>
                        </a:rPr>
                        <a:t>20221COM0215</a:t>
                      </a:r>
                      <a:endParaRPr lang="en-US" altLang="en-GB" sz="1400" spc="120">
                        <a:latin typeface="Microsoft YaHei" panose="020B0503020204020204" charset="-122"/>
                        <a:ea typeface="Microsoft YaHei" panose="020B0503020204020204" charset="-122"/>
                      </a:endParaRPr>
                    </a:p>
                  </a:txBody>
                  <a:tcPr marL="177800" marR="177800" marT="57150" marB="57150" anchor="ctr"/>
                </a:tc>
                <a:tc>
                  <a:txBody>
                    <a:bodyPr/>
                    <a:p>
                      <a:pPr algn="ctr">
                        <a:lnSpc>
                          <a:spcPct val="120000"/>
                        </a:lnSpc>
                        <a:buNone/>
                      </a:pPr>
                      <a:r>
                        <a:rPr lang="en-US" altLang="en-GB" sz="1400" spc="120">
                          <a:latin typeface="Microsoft YaHei" panose="020B0503020204020204" charset="-122"/>
                          <a:ea typeface="Microsoft YaHei" panose="020B0503020204020204" charset="-122"/>
                        </a:rPr>
                        <a:t>Darshan S</a:t>
                      </a:r>
                      <a:endParaRPr lang="en-US" altLang="en-GB" sz="1400" spc="120">
                        <a:latin typeface="Microsoft YaHei" panose="020B0503020204020204" charset="-122"/>
                        <a:ea typeface="Microsoft YaHei" panose="020B0503020204020204" charset="-122"/>
                      </a:endParaRPr>
                    </a:p>
                  </a:txBody>
                  <a:tcPr marL="177800" marR="177800" marT="57150" marB="57150" anchor="ctr"/>
                </a:tc>
              </a:tr>
              <a:tr h="381000">
                <a:tc>
                  <a:txBody>
                    <a:bodyPr/>
                    <a:p>
                      <a:pPr algn="l">
                        <a:lnSpc>
                          <a:spcPct val="120000"/>
                        </a:lnSpc>
                        <a:buNone/>
                      </a:pPr>
                      <a:r>
                        <a:rPr lang="en-US" altLang="en-GB" sz="1400" spc="120">
                          <a:latin typeface="Microsoft YaHei" panose="020B0503020204020204" charset="-122"/>
                          <a:ea typeface="Microsoft YaHei" panose="020B0503020204020204" charset="-122"/>
                        </a:rPr>
                        <a:t>20221COM0150</a:t>
                      </a:r>
                      <a:endParaRPr lang="en-US" altLang="en-GB" sz="1400" spc="120">
                        <a:latin typeface="Microsoft YaHei" panose="020B0503020204020204" charset="-122"/>
                        <a:ea typeface="Microsoft YaHei" panose="020B0503020204020204" charset="-122"/>
                      </a:endParaRPr>
                    </a:p>
                  </a:txBody>
                  <a:tcPr marL="177800" marR="177800" marT="57150" marB="57150" anchor="ctr"/>
                </a:tc>
                <a:tc>
                  <a:txBody>
                    <a:bodyPr/>
                    <a:p>
                      <a:pPr algn="ctr">
                        <a:lnSpc>
                          <a:spcPct val="120000"/>
                        </a:lnSpc>
                        <a:buNone/>
                      </a:pPr>
                      <a:r>
                        <a:rPr lang="en-US" altLang="en-GB" sz="1400" spc="120">
                          <a:latin typeface="Microsoft YaHei" panose="020B0503020204020204" charset="-122"/>
                          <a:ea typeface="Microsoft YaHei" panose="020B0503020204020204" charset="-122"/>
                        </a:rPr>
                        <a:t>Uday </a:t>
                      </a:r>
                      <a:endParaRPr lang="en-US" altLang="en-GB" sz="1400" spc="120">
                        <a:latin typeface="Microsoft YaHei" panose="020B0503020204020204" charset="-122"/>
                        <a:ea typeface="Microsoft YaHei" panose="020B0503020204020204" charset="-122"/>
                      </a:endParaRPr>
                    </a:p>
                  </a:txBody>
                  <a:tcPr marL="177800" marR="177800" marT="57150" marB="57150" anchor="ctr"/>
                </a:tc>
              </a:tr>
              <a:tr h="381635">
                <a:tc>
                  <a:txBody>
                    <a:bodyPr/>
                    <a:p>
                      <a:pPr algn="l">
                        <a:lnSpc>
                          <a:spcPct val="120000"/>
                        </a:lnSpc>
                        <a:buNone/>
                      </a:pPr>
                      <a:r>
                        <a:rPr lang="en-US" altLang="en-GB" sz="1400" spc="120">
                          <a:latin typeface="Microsoft YaHei" panose="020B0503020204020204" charset="-122"/>
                          <a:ea typeface="Microsoft YaHei" panose="020B0503020204020204" charset="-122"/>
                        </a:rPr>
                        <a:t>20211CEI0115</a:t>
                      </a:r>
                      <a:endParaRPr lang="en-US" altLang="en-GB" sz="1400" spc="120">
                        <a:latin typeface="Microsoft YaHei" panose="020B0503020204020204" charset="-122"/>
                        <a:ea typeface="Microsoft YaHei" panose="020B0503020204020204" charset="-122"/>
                      </a:endParaRPr>
                    </a:p>
                  </a:txBody>
                  <a:tcPr marL="177800" marR="177800" marT="57150" marB="57150" anchor="ctr"/>
                </a:tc>
                <a:tc>
                  <a:txBody>
                    <a:bodyPr/>
                    <a:p>
                      <a:pPr algn="ctr">
                        <a:lnSpc>
                          <a:spcPct val="120000"/>
                        </a:lnSpc>
                        <a:buNone/>
                      </a:pPr>
                      <a:r>
                        <a:rPr lang="en-US" altLang="en-GB" sz="1400" spc="120">
                          <a:latin typeface="Microsoft YaHei" panose="020B0503020204020204" charset="-122"/>
                          <a:ea typeface="Microsoft YaHei" panose="020B0503020204020204" charset="-122"/>
                        </a:rPr>
                        <a:t>Muhammad Shuaib</a:t>
                      </a:r>
                      <a:endParaRPr lang="en-US" altLang="en-GB" sz="1400" spc="120">
                        <a:latin typeface="Microsoft YaHei" panose="020B0503020204020204" charset="-122"/>
                        <a:ea typeface="Microsoft YaHei" panose="020B0503020204020204" charset="-122"/>
                      </a:endParaRPr>
                    </a:p>
                  </a:txBody>
                  <a:tcPr marL="177800" marR="177800" marT="57150" marB="57150" anchor="ctr"/>
                </a:tc>
              </a:tr>
            </a:tbl>
          </a:graphicData>
        </a:graphic>
      </p:graphicFrame>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Explaination</a:t>
            </a:r>
            <a:endParaRPr lang="en-US" altLang="en-GB"/>
          </a:p>
        </p:txBody>
      </p:sp>
      <p:sp>
        <p:nvSpPr>
          <p:cNvPr id="3" name="Text Placeholder 2"/>
          <p:cNvSpPr>
            <a:spLocks noGrp="1"/>
          </p:cNvSpPr>
          <p:nvPr>
            <p:ph type="body" idx="1"/>
          </p:nvPr>
        </p:nvSpPr>
        <p:spPr/>
        <p:txBody>
          <a:bodyPr>
            <a:normAutofit fontScale="90000" lnSpcReduction="20000"/>
          </a:bodyPr>
          <a:p>
            <a:r>
              <a:rPr lang="en-US" altLang="en-GB"/>
              <a:t>User Interface (UI):</a:t>
            </a:r>
            <a:endParaRPr lang="en-US" altLang="en-GB"/>
          </a:p>
          <a:p>
            <a:r>
              <a:rPr lang="en-US" altLang="en-GB"/>
              <a:t>The front-end where students interact with the quiz, answering questions and receiving feedback.</a:t>
            </a:r>
            <a:endParaRPr lang="en-US" altLang="en-GB"/>
          </a:p>
          <a:p>
            <a:endParaRPr lang="en-US" altLang="en-GB"/>
          </a:p>
          <a:p>
            <a:r>
              <a:rPr lang="en-US" altLang="en-GB"/>
              <a:t>Quiz Engine:</a:t>
            </a:r>
            <a:endParaRPr lang="en-US" altLang="en-GB"/>
          </a:p>
          <a:p>
            <a:r>
              <a:rPr lang="en-US" altLang="en-GB"/>
              <a:t>The core logic that handles question sequencing, answer validation, and score calculation.</a:t>
            </a:r>
            <a:endParaRPr lang="en-US" altLang="en-GB"/>
          </a:p>
          <a:p>
            <a:endParaRPr lang="en-US" altLang="en-GB"/>
          </a:p>
          <a:p>
            <a:r>
              <a:rPr lang="en-US" altLang="en-GB"/>
              <a:t>Score Display:</a:t>
            </a:r>
            <a:endParaRPr lang="en-US" altLang="en-GB"/>
          </a:p>
          <a:p>
            <a:r>
              <a:rPr lang="en-US" altLang="en-GB"/>
              <a:t>The module that shows the user's performance after completing the quiz.</a:t>
            </a:r>
            <a:endParaRPr lang="en-US" altLang="en-GB"/>
          </a:p>
          <a:p>
            <a:endParaRPr lang="en-US" altLang="en-GB"/>
          </a:p>
          <a:p>
            <a:r>
              <a:rPr lang="en-US" altLang="en-GB"/>
              <a:t>Optional Backend (for saving scores):</a:t>
            </a:r>
            <a:endParaRPr lang="en-US" altLang="en-GB"/>
          </a:p>
          <a:p>
            <a:r>
              <a:rPr lang="en-US" altLang="en-GB"/>
              <a:t>A server-side component that can store user scores for tracking progress over time.</a:t>
            </a:r>
            <a:endParaRPr lang="en-US" altLang="en-GB"/>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Modules</a:t>
            </a:r>
            <a:endParaRPr lang="en-US" altLang="en-GB"/>
          </a:p>
        </p:txBody>
      </p:sp>
      <p:sp>
        <p:nvSpPr>
          <p:cNvPr id="3" name="Text Placeholder 2"/>
          <p:cNvSpPr>
            <a:spLocks noGrp="1"/>
          </p:cNvSpPr>
          <p:nvPr>
            <p:ph type="body" idx="1"/>
          </p:nvPr>
        </p:nvSpPr>
        <p:spPr/>
        <p:txBody>
          <a:bodyPr/>
          <a:p>
            <a:r>
              <a:rPr lang="en-US" altLang="en-GB"/>
              <a:t>Question Module – Stores questions and options.</a:t>
            </a:r>
            <a:endParaRPr lang="en-US" altLang="en-GB"/>
          </a:p>
          <a:p>
            <a:endParaRPr lang="en-US" altLang="en-GB"/>
          </a:p>
          <a:p>
            <a:r>
              <a:rPr lang="en-US" altLang="en-GB"/>
              <a:t>User Interaction Module – Displays questions and collects answers.</a:t>
            </a:r>
            <a:endParaRPr lang="en-US" altLang="en-GB"/>
          </a:p>
          <a:p>
            <a:endParaRPr lang="en-US" altLang="en-GB"/>
          </a:p>
          <a:p>
            <a:r>
              <a:rPr lang="en-US" altLang="en-GB"/>
              <a:t>Score Module – Calculates and displays scores.</a:t>
            </a:r>
            <a:endParaRPr lang="en-US" altLang="en-GB"/>
          </a:p>
          <a:p>
            <a:endParaRPr lang="en-US" altLang="en-GB"/>
          </a:p>
          <a:p>
            <a:r>
              <a:rPr lang="en-US" altLang="en-GB"/>
              <a:t>Progress Tracking Module – Optional: Save user scores for later reference.</a:t>
            </a:r>
            <a:endParaRPr lang="en-US" altLang="en-GB"/>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Hardware and Software Details</a:t>
            </a:r>
            <a:endParaRPr lang="en-US" altLang="en-GB"/>
          </a:p>
        </p:txBody>
      </p:sp>
      <p:sp>
        <p:nvSpPr>
          <p:cNvPr id="3" name="Text Placeholder 2"/>
          <p:cNvSpPr>
            <a:spLocks noGrp="1"/>
          </p:cNvSpPr>
          <p:nvPr>
            <p:ph type="body" idx="1"/>
          </p:nvPr>
        </p:nvSpPr>
        <p:spPr>
          <a:xfrm>
            <a:off x="706755" y="1393825"/>
            <a:ext cx="10099040" cy="4335780"/>
          </a:xfrm>
        </p:spPr>
        <p:txBody>
          <a:bodyPr>
            <a:normAutofit fontScale="60000"/>
          </a:bodyPr>
          <a:p>
            <a:pPr marL="76200" indent="0">
              <a:buNone/>
            </a:pPr>
            <a:r>
              <a:rPr lang="en-US" altLang="en-GB"/>
              <a:t>1) Hardware:</a:t>
            </a:r>
            <a:endParaRPr lang="en-US" altLang="en-GB"/>
          </a:p>
          <a:p>
            <a:endParaRPr lang="en-US" altLang="en-GB"/>
          </a:p>
          <a:p>
            <a:r>
              <a:rPr lang="en-US" altLang="en-GB"/>
              <a:t>PC / Laptop / Mobile device</a:t>
            </a:r>
            <a:endParaRPr lang="en-US" altLang="en-GB"/>
          </a:p>
          <a:p>
            <a:endParaRPr lang="en-US" altLang="en-GB"/>
          </a:p>
          <a:p>
            <a:r>
              <a:rPr lang="en-US" altLang="en-GB"/>
              <a:t>Internet connection for online version</a:t>
            </a:r>
            <a:endParaRPr lang="en-US" altLang="en-GB"/>
          </a:p>
          <a:p>
            <a:endParaRPr lang="en-US" altLang="en-GB"/>
          </a:p>
          <a:p>
            <a:pPr marL="76200" indent="0">
              <a:buNone/>
            </a:pPr>
            <a:r>
              <a:rPr lang="en-US" altLang="en-GB"/>
              <a:t>2) Software:</a:t>
            </a:r>
            <a:endParaRPr lang="en-US" altLang="en-GB"/>
          </a:p>
          <a:p>
            <a:endParaRPr lang="en-US" altLang="en-GB"/>
          </a:p>
          <a:p>
            <a:r>
              <a:rPr lang="en-US" altLang="en-GB"/>
              <a:t>Code Editor: VS Code / Notepad++</a:t>
            </a:r>
            <a:endParaRPr lang="en-US" altLang="en-GB"/>
          </a:p>
          <a:p>
            <a:endParaRPr lang="en-US" altLang="en-GB"/>
          </a:p>
          <a:p>
            <a:r>
              <a:rPr lang="en-US" altLang="en-GB"/>
              <a:t>Browser: Chrome / Firefox / Edge</a:t>
            </a:r>
            <a:endParaRPr lang="en-US" altLang="en-GB"/>
          </a:p>
          <a:p>
            <a:endParaRPr lang="en-US" altLang="en-GB"/>
          </a:p>
          <a:p>
            <a:r>
              <a:rPr lang="en-US" altLang="en-GB"/>
              <a:t>Programming: HTML, CSS, JavaScript</a:t>
            </a:r>
            <a:endParaRPr lang="en-US" altLang="en-GB"/>
          </a:p>
          <a:p>
            <a:endParaRPr lang="en-US" altLang="en-GB"/>
          </a:p>
          <a:p>
            <a:r>
              <a:rPr lang="en-US" altLang="en-GB"/>
              <a:t>Optional: React Native / Flutter for mobile app</a:t>
            </a:r>
            <a:endParaRPr lang="en-US" altLang="en-GB"/>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flipH="1">
            <a:off x="-1320800" y="853935"/>
            <a:ext cx="172720" cy="6291715"/>
          </a:xfrm>
          <a:prstGeom prst="rect">
            <a:avLst/>
          </a:prstGeom>
          <a:noFill/>
          <a:ln>
            <a:noFill/>
          </a:ln>
        </p:spPr>
        <p:txBody>
          <a:bodyPr spcFirstLastPara="1" wrap="square" lIns="91425" tIns="45700" rIns="91425" bIns="45700" anchor="ctr" anchorCtr="0">
            <a:noAutofit/>
          </a:bodyPr>
          <a:lstStyle/>
          <a:p>
            <a:pPr marL="152400" lvl="0">
              <a:lnSpc>
                <a:spcPct val="200000"/>
              </a:lnSpc>
            </a:pPr>
            <a:endParaRPr lang="en-US" sz="1600" dirty="0">
              <a:latin typeface="Cambria" panose="02040503050406030204" pitchFamily="18" charset="0"/>
              <a:ea typeface="Cambria" panose="02040503050406030204" pitchFamily="18" charset="0"/>
            </a:endParaRPr>
          </a:p>
        </p:txBody>
      </p:sp>
      <p:sp>
        <p:nvSpPr>
          <p:cNvPr id="2" name="Rectangle 1"/>
          <p:cNvSpPr>
            <a:spLocks noChangeArrowheads="1"/>
          </p:cNvSpPr>
          <p:nvPr/>
        </p:nvSpPr>
        <p:spPr bwMode="auto">
          <a:xfrm>
            <a:off x="0" y="0"/>
            <a:ext cx="12192000" cy="15875"/>
          </a:xfrm>
          <a:prstGeom prst="rect">
            <a:avLst/>
          </a:prstGeom>
          <a:solidFill>
            <a:srgbClr val="000000"/>
          </a:solidFill>
          <a:ln w="9525">
            <a:solidFill>
              <a:schemeClr val="tx1"/>
            </a:solidFill>
            <a:prstDash val="solid"/>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endParaRPr lang="en-IN"/>
          </a:p>
        </p:txBody>
      </p:sp>
      <p:sp>
        <p:nvSpPr>
          <p:cNvPr id="3" name="Rectangle 2"/>
          <p:cNvSpPr>
            <a:spLocks noChangeArrowheads="1"/>
          </p:cNvSpPr>
          <p:nvPr/>
        </p:nvSpPr>
        <p:spPr bwMode="auto">
          <a:xfrm>
            <a:off x="640080" y="167471"/>
            <a:ext cx="14721840" cy="83099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None/>
            </a:pPr>
            <a:r>
              <a:rPr kumimoji="0" lang="en-US" altLang="en-US" sz="2400" b="1" i="0" u="none" strike="noStrike" cap="none" normalizeH="0" baseline="0" dirty="0">
                <a:ln>
                  <a:noFill/>
                </a:ln>
                <a:solidFill>
                  <a:schemeClr val="tx1"/>
                </a:solidFill>
                <a:effectLst/>
                <a:latin typeface="Arial" panose="020B0604020202020204" pitchFamily="34" charset="0"/>
              </a:rPr>
              <a:t>🔹 Technology Stack</a:t>
            </a:r>
            <a:endParaRPr kumimoji="0" lang="en-US" altLang="en-US" sz="2400" b="1"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pPr>
            <a:endParaRPr kumimoji="0" lang="en-US" altLang="en-US" sz="2400" b="0" i="0" u="none" strike="noStrike" cap="none" normalizeH="0" baseline="0" dirty="0">
              <a:ln>
                <a:noFill/>
              </a:ln>
              <a:solidFill>
                <a:schemeClr val="tx1"/>
              </a:solidFill>
              <a:effectLst/>
              <a:latin typeface="Arial" panose="020B0604020202020204" pitchFamily="34" charset="0"/>
            </a:endParaRPr>
          </a:p>
        </p:txBody>
      </p:sp>
      <p:sp>
        <p:nvSpPr>
          <p:cNvPr id="4" name="Text Placeholder 3"/>
          <p:cNvSpPr>
            <a:spLocks noGrp="1" noChangeArrowheads="1"/>
          </p:cNvSpPr>
          <p:nvPr>
            <p:ph type="body" idx="1"/>
          </p:nvPr>
        </p:nvSpPr>
        <p:spPr bwMode="auto">
          <a:xfrm>
            <a:off x="883920" y="1150064"/>
            <a:ext cx="11118749" cy="224676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spAutoFit/>
          </a:bodyPr>
          <a:lstStyle/>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Frontend:</a:t>
            </a:r>
            <a:r>
              <a:rPr kumimoji="0" lang="en-US" altLang="en-US" sz="2800" b="0" i="0" u="none" strike="noStrike" cap="none" normalizeH="0" baseline="0" dirty="0">
                <a:ln>
                  <a:noFill/>
                </a:ln>
                <a:solidFill>
                  <a:schemeClr val="tx1"/>
                </a:solidFill>
                <a:effectLst/>
                <a:latin typeface="Arial" panose="020B0604020202020204" pitchFamily="34" charset="0"/>
              </a:rPr>
              <a:t> Flutter / React Native (cross-platform mobile app).</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Backend:</a:t>
            </a:r>
            <a:r>
              <a:rPr kumimoji="0" lang="en-US" altLang="en-US" sz="2800" b="0" i="0" u="none" strike="noStrike" cap="none" normalizeH="0" baseline="0" dirty="0">
                <a:ln>
                  <a:noFill/>
                </a:ln>
                <a:solidFill>
                  <a:schemeClr val="tx1"/>
                </a:solidFill>
                <a:effectLst/>
                <a:latin typeface="Arial" panose="020B0604020202020204" pitchFamily="34" charset="0"/>
              </a:rPr>
              <a:t> Firebase / Node.js (for storing scores, user data).</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Database:</a:t>
            </a:r>
            <a:r>
              <a:rPr kumimoji="0" lang="en-US" altLang="en-US" sz="2800" b="0" i="0" u="none" strike="noStrike" cap="none" normalizeH="0" baseline="0" dirty="0">
                <a:ln>
                  <a:noFill/>
                </a:ln>
                <a:solidFill>
                  <a:schemeClr val="tx1"/>
                </a:solidFill>
                <a:effectLst/>
                <a:latin typeface="Arial" panose="020B0604020202020204" pitchFamily="34" charset="0"/>
              </a:rPr>
              <a:t> </a:t>
            </a:r>
            <a:r>
              <a:rPr kumimoji="0" lang="en-US" altLang="en-US" sz="2800" b="0" i="0" u="none" strike="noStrike" cap="none" normalizeH="0" baseline="0" dirty="0" err="1">
                <a:ln>
                  <a:noFill/>
                </a:ln>
                <a:solidFill>
                  <a:schemeClr val="tx1"/>
                </a:solidFill>
                <a:effectLst/>
                <a:latin typeface="Arial" panose="020B0604020202020204" pitchFamily="34" charset="0"/>
              </a:rPr>
              <a:t>Firestore</a:t>
            </a:r>
            <a:r>
              <a:rPr kumimoji="0" lang="en-US" altLang="en-US" sz="2800" b="0" i="0" u="none" strike="noStrike" cap="none" normalizeH="0" baseline="0" dirty="0">
                <a:ln>
                  <a:noFill/>
                </a:ln>
                <a:solidFill>
                  <a:schemeClr val="tx1"/>
                </a:solidFill>
                <a:effectLst/>
                <a:latin typeface="Arial" panose="020B0604020202020204" pitchFamily="34" charset="0"/>
              </a:rPr>
              <a:t> / MySQL.</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Game Engine (optional):</a:t>
            </a:r>
            <a:r>
              <a:rPr kumimoji="0" lang="en-US" altLang="en-US" sz="2800" b="0" i="0" u="none" strike="noStrike" cap="none" normalizeH="0" baseline="0" dirty="0">
                <a:ln>
                  <a:noFill/>
                </a:ln>
                <a:solidFill>
                  <a:schemeClr val="tx1"/>
                </a:solidFill>
                <a:effectLst/>
                <a:latin typeface="Arial" panose="020B0604020202020204" pitchFamily="34" charset="0"/>
              </a:rPr>
              <a:t> Unity (if it’s more game-oriented).</a:t>
            </a:r>
            <a:endParaRPr kumimoji="0" lang="en-US" altLang="en-US" sz="2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pPr>
            <a:r>
              <a:rPr kumimoji="0" lang="en-US" altLang="en-US" sz="2800" b="1" i="0" u="none" strike="noStrike" cap="none" normalizeH="0" baseline="0" dirty="0">
                <a:ln>
                  <a:noFill/>
                </a:ln>
                <a:solidFill>
                  <a:schemeClr val="tx1"/>
                </a:solidFill>
                <a:effectLst/>
                <a:latin typeface="Arial" panose="020B0604020202020204" pitchFamily="34" charset="0"/>
              </a:rPr>
              <a:t>Graphics/Animation:</a:t>
            </a:r>
            <a:r>
              <a:rPr kumimoji="0" lang="en-US" altLang="en-US" sz="2800" b="0" i="0" u="none" strike="noStrike" cap="none" normalizeH="0" baseline="0" dirty="0">
                <a:ln>
                  <a:noFill/>
                </a:ln>
                <a:solidFill>
                  <a:schemeClr val="tx1"/>
                </a:solidFill>
                <a:effectLst/>
                <a:latin typeface="Arial" panose="020B0604020202020204" pitchFamily="34" charset="0"/>
              </a:rPr>
              <a:t> Adobe Illustrator, Blender (for 3D/2D assets).</a:t>
            </a:r>
            <a:endParaRPr kumimoji="0" lang="en-US" altLang="en-US" sz="2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it-IT" dirty="0"/>
              <a:t>🔹 Example Scenario in Game</a:t>
            </a:r>
            <a:endParaRPr lang="en-IN" dirty="0"/>
          </a:p>
        </p:txBody>
      </p:sp>
      <p:sp>
        <p:nvSpPr>
          <p:cNvPr id="3" name="Text Placeholder 2"/>
          <p:cNvSpPr>
            <a:spLocks noGrp="1"/>
          </p:cNvSpPr>
          <p:nvPr>
            <p:ph type="body" idx="1"/>
          </p:nvPr>
        </p:nvSpPr>
        <p:spPr/>
        <p:txBody>
          <a:bodyPr/>
          <a:lstStyle/>
          <a:p>
            <a:r>
              <a:rPr lang="en-GB" sz="2800" dirty="0"/>
              <a:t>👦 </a:t>
            </a:r>
            <a:r>
              <a:rPr lang="en-GB" sz="2800" i="1" dirty="0"/>
              <a:t>A student creates a new superhero comic character.</a:t>
            </a:r>
            <a:endParaRPr lang="en-GB" sz="2800" dirty="0"/>
          </a:p>
          <a:p>
            <a:r>
              <a:rPr lang="en-GB" sz="2800" dirty="0"/>
              <a:t>Question: “How should the student protect it?”</a:t>
            </a:r>
            <a:endParaRPr lang="en-GB" sz="2800" dirty="0"/>
          </a:p>
          <a:p>
            <a:r>
              <a:rPr lang="en-GB" sz="2800" dirty="0"/>
              <a:t>Options:</a:t>
            </a:r>
            <a:endParaRPr lang="en-GB" sz="2800" dirty="0"/>
          </a:p>
          <a:p>
            <a:pPr lvl="1"/>
            <a:r>
              <a:rPr lang="en-GB" sz="2800" dirty="0"/>
              <a:t>Patent</a:t>
            </a:r>
            <a:endParaRPr lang="en-GB" sz="2800" dirty="0"/>
          </a:p>
          <a:p>
            <a:pPr lvl="1"/>
            <a:r>
              <a:rPr lang="en-GB" sz="2800" dirty="0"/>
              <a:t>Copyright ✅</a:t>
            </a:r>
            <a:endParaRPr lang="en-GB" sz="2800" dirty="0"/>
          </a:p>
          <a:p>
            <a:pPr lvl="1"/>
            <a:r>
              <a:rPr lang="en-GB" sz="2800" dirty="0"/>
              <a:t>Trademark</a:t>
            </a:r>
            <a:endParaRPr lang="en-GB" sz="2800" dirty="0"/>
          </a:p>
          <a:p>
            <a:r>
              <a:rPr lang="en-GB" sz="2800" dirty="0"/>
              <a:t>If answered correctly, the game explains why copyright protects original artistic works.</a:t>
            </a:r>
            <a:endParaRPr lang="en-GB" sz="2800" dirty="0"/>
          </a:p>
          <a:p>
            <a:endParaRPr lang="en-IN"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13"/>
        <p:cNvGrpSpPr/>
        <p:nvPr/>
      </p:nvGrpSpPr>
      <p:grpSpPr>
        <a:xfrm>
          <a:off x="0" y="0"/>
          <a:ext cx="0" cy="0"/>
          <a:chOff x="0" y="0"/>
          <a:chExt cx="0" cy="0"/>
        </a:xfrm>
      </p:grpSpPr>
      <p:sp>
        <p:nvSpPr>
          <p:cNvPr id="114" name="Google Shape;114;p17"/>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Timeline of the Project (Gantt Chart)</a:t>
            </a:r>
            <a:endParaRPr dirty="0">
              <a:latin typeface="Cambria" panose="02040503050406030204" pitchFamily="18" charset="0"/>
              <a:ea typeface="Cambria" panose="02040503050406030204" pitchFamily="18" charset="0"/>
            </a:endParaRPr>
          </a:p>
        </p:txBody>
      </p:sp>
      <p:sp>
        <p:nvSpPr>
          <p:cNvPr id="115" name="Google Shape;115;p17"/>
          <p:cNvSpPr txBox="1">
            <a:spLocks noGrp="1"/>
          </p:cNvSpPr>
          <p:nvPr>
            <p:ph type="body" idx="1"/>
          </p:nvPr>
        </p:nvSpPr>
        <p:spPr>
          <a:xfrm>
            <a:off x="812800" y="1143000"/>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rtl="0">
              <a:spcBef>
                <a:spcPts val="0"/>
              </a:spcBef>
              <a:spcAft>
                <a:spcPts val="0"/>
              </a:spcAft>
              <a:buClr>
                <a:schemeClr val="dk1"/>
              </a:buClr>
              <a:buSzPct val="100000"/>
              <a:buNone/>
            </a:pPr>
            <a:endParaRPr dirty="0">
              <a:latin typeface="Cambria" panose="02040503050406030204" pitchFamily="18" charset="0"/>
              <a:ea typeface="Cambria" panose="02040503050406030204" pitchFamily="18" charset="0"/>
            </a:endParaRPr>
          </a:p>
        </p:txBody>
      </p:sp>
      <p:pic>
        <p:nvPicPr>
          <p:cNvPr id="2" name="table"/>
          <p:cNvPicPr>
            <a:picLocks noChangeAspect="1"/>
          </p:cNvPicPr>
          <p:nvPr/>
        </p:nvPicPr>
        <p:blipFill>
          <a:blip r:embed="rId1"/>
          <a:stretch>
            <a:fillRect/>
          </a:stretch>
        </p:blipFill>
        <p:spPr>
          <a:xfrm>
            <a:off x="6908800" y="1143000"/>
            <a:ext cx="4572000" cy="4953000"/>
          </a:xfrm>
          <a:prstGeom prst="rect">
            <a:avLst/>
          </a:prstGeom>
        </p:spPr>
      </p:pic>
      <p:pic>
        <p:nvPicPr>
          <p:cNvPr id="3" name="Picture 2"/>
          <p:cNvPicPr>
            <a:picLocks noChangeAspect="1"/>
          </p:cNvPicPr>
          <p:nvPr/>
        </p:nvPicPr>
        <p:blipFill>
          <a:blip r:embed="rId2"/>
          <a:stretch>
            <a:fillRect/>
          </a:stretch>
        </p:blipFill>
        <p:spPr>
          <a:xfrm>
            <a:off x="335280" y="949324"/>
            <a:ext cx="6573520" cy="5299076"/>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Github</a:t>
            </a:r>
            <a:endParaRPr lang="en-US" altLang="en-GB"/>
          </a:p>
        </p:txBody>
      </p:sp>
      <p:sp>
        <p:nvSpPr>
          <p:cNvPr id="3" name="Text Placeholder 2"/>
          <p:cNvSpPr>
            <a:spLocks noGrp="1"/>
          </p:cNvSpPr>
          <p:nvPr>
            <p:ph type="body" idx="1"/>
          </p:nvPr>
        </p:nvSpPr>
        <p:spPr/>
        <p:txBody>
          <a:bodyPr/>
          <a:p>
            <a:r>
              <a:rPr lang="en-US" altLang="en-GB"/>
              <a:t>https://github.com/darshan1612-nayak/Developing-an-Interactive-Gaming-Software-Mobile-Application-on-Intellectual-Property-IP-/tree/main</a:t>
            </a:r>
            <a:endParaRPr lang="en-US" altLang="en-GB"/>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References</a:t>
            </a:r>
            <a:endParaRPr lang="en-US" altLang="en-GB"/>
          </a:p>
        </p:txBody>
      </p:sp>
      <p:sp>
        <p:nvSpPr>
          <p:cNvPr id="3" name="Text Placeholder 2"/>
          <p:cNvSpPr>
            <a:spLocks noGrp="1"/>
          </p:cNvSpPr>
          <p:nvPr>
            <p:ph type="body" idx="1"/>
          </p:nvPr>
        </p:nvSpPr>
        <p:spPr/>
        <p:txBody>
          <a:bodyPr>
            <a:normAutofit fontScale="80000"/>
          </a:bodyPr>
          <a:p>
            <a:r>
              <a:rPr lang="en-US" altLang="en-GB"/>
              <a:t>"Applied Case Studies for Children's Data Governance"</a:t>
            </a:r>
            <a:endParaRPr lang="en-US" altLang="en-GB"/>
          </a:p>
          <a:p>
            <a:r>
              <a:rPr lang="en-US" altLang="en-GB"/>
              <a:t>This IEEE report discusses ethical design principles for children's applications, emphasizing the importance of privacy, data governance, and inclusive design. While not specific to IP, the methodologies outlined can be applied to ensure your application is ethically sound and user-centric.</a:t>
            </a:r>
            <a:endParaRPr lang="en-US" altLang="en-GB"/>
          </a:p>
          <a:p>
            <a:pPr marL="76200" indent="0">
              <a:buNone/>
            </a:pPr>
            <a:r>
              <a:rPr lang="en-US" altLang="en-GB">
                <a:highlight>
                  <a:srgbClr val="FFFF00"/>
                </a:highlight>
              </a:rPr>
              <a:t>https://engagestandards.ieee.org/rs/211-FYL-955/images/IEEESA-Childrens-Data-Governance-Report.pdf</a:t>
            </a:r>
            <a:endParaRPr lang="en-US" altLang="en-GB">
              <a:highlight>
                <a:srgbClr val="FFFF00"/>
              </a:highlight>
            </a:endParaRPr>
          </a:p>
          <a:p>
            <a:r>
              <a:rPr lang="en-US" altLang="en-GB"/>
              <a:t>"The Benefits of a Multidisciplinary Lens for Artificial Intelligence Systems Education"</a:t>
            </a:r>
            <a:endParaRPr lang="en-US" altLang="en-GB"/>
          </a:p>
          <a:p>
            <a:r>
              <a:rPr lang="en-US" altLang="en-GB"/>
              <a:t>This paper highlights the importance of integrating ethical considerations into educational technologies. It underscores the need for a multidisciplinary approach, combining insights from ethics, design, and education, which is crucial when developing applications aimed at educating students about IP. </a:t>
            </a:r>
            <a:endParaRPr lang="en-US" altLang="en-GB"/>
          </a:p>
          <a:p>
            <a:pPr marL="76200" indent="0">
              <a:buNone/>
            </a:pPr>
            <a:r>
              <a:rPr lang="en-US" altLang="en-GB">
                <a:highlight>
                  <a:srgbClr val="FFFF00"/>
                </a:highlight>
              </a:rPr>
              <a:t>https://standards.ieee.org/wp-content/uploads/2023/07/ead-benefits-multidisciplinary-lens.pdf</a:t>
            </a:r>
            <a:endParaRPr lang="en-US" altLang="en-GB">
              <a:highlight>
                <a:srgbClr val="FFFF00"/>
              </a:highlight>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pic>
        <p:nvPicPr>
          <p:cNvPr id="5" name="Picture 4"/>
          <p:cNvPicPr>
            <a:picLocks noChangeAspect="1"/>
          </p:cNvPicPr>
          <p:nvPr/>
        </p:nvPicPr>
        <p:blipFill>
          <a:blip r:embed="rId1"/>
          <a:stretch>
            <a:fillRect/>
          </a:stretch>
        </p:blipFill>
        <p:spPr>
          <a:xfrm>
            <a:off x="4082811" y="1441315"/>
            <a:ext cx="3893305" cy="3935471"/>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dirty="0">
                <a:latin typeface="Cambria" panose="02040503050406030204" pitchFamily="18" charset="0"/>
                <a:ea typeface="Cambria" panose="02040503050406030204" pitchFamily="18" charset="0"/>
              </a:rPr>
              <a:t>Content</a:t>
            </a:r>
            <a:endParaRPr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655782" y="1234498"/>
            <a:ext cx="10668000" cy="3924299"/>
          </a:xfrm>
          <a:prstGeom prst="rect">
            <a:avLst/>
          </a:prstGeom>
          <a:noFill/>
          <a:ln>
            <a:noFill/>
          </a:ln>
        </p:spPr>
        <p:txBody>
          <a:bodyPr spcFirstLastPara="1" wrap="square" lIns="91425" tIns="45700" rIns="91425" bIns="45700" anchor="t" anchorCtr="0">
            <a:normAutofit fontScale="25000"/>
          </a:bodyPr>
          <a:lstStyle/>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Abstract</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Literature Survey</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Objectives</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Existing Methods &amp; Feasibility Study</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Proposed Method &amp; Feasibility Study</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Architecture Diagram</a:t>
            </a:r>
            <a:endParaRPr lang="en-US" sz="5600" dirty="0">
              <a:latin typeface="Arial Black" panose="020B0A04020102020204" charset="0"/>
              <a:ea typeface="Cambria" panose="02040503050406030204" pitchFamily="18" charset="0"/>
              <a:cs typeface="Arial Black" panose="020B0A04020102020204" charset="0"/>
            </a:endParaRPr>
          </a:p>
          <a:p>
            <a:pPr marL="495300" lvl="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Modules</a:t>
            </a:r>
            <a:endParaRPr lang="en-US" sz="5600" dirty="0">
              <a:latin typeface="Arial Black" panose="020B0A04020102020204" charset="0"/>
              <a:ea typeface="Cambria" panose="02040503050406030204" pitchFamily="18" charset="0"/>
              <a:cs typeface="Arial Black" panose="020B0A04020102020204" charset="0"/>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Hardware and Software Details</a:t>
            </a:r>
            <a:endParaRPr lang="en-US" sz="5600" dirty="0">
              <a:latin typeface="Arial Black" panose="020B0A04020102020204" charset="0"/>
              <a:ea typeface="Cambria" panose="02040503050406030204" pitchFamily="18" charset="0"/>
              <a:cs typeface="Arial Black" panose="020B0A04020102020204" charset="0"/>
              <a:sym typeface="+mn-ea"/>
            </a:endParaRPr>
          </a:p>
          <a:p>
            <a:pPr marL="495300" indent="-342900" algn="just">
              <a:lnSpc>
                <a:spcPct val="200000"/>
              </a:lnSpc>
              <a:spcBef>
                <a:spcPts val="0"/>
              </a:spcBef>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Github</a:t>
            </a:r>
            <a:endParaRPr lang="en-US" sz="5600" dirty="0">
              <a:latin typeface="Arial Black" panose="020B0A04020102020204" charset="0"/>
              <a:ea typeface="Cambria" panose="02040503050406030204" pitchFamily="18" charset="0"/>
              <a:cs typeface="Arial Black" panose="020B0A04020102020204"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Timeline of the Project</a:t>
            </a:r>
            <a:endParaRPr lang="en-US" sz="5600" dirty="0">
              <a:latin typeface="Arial Black" panose="020B0A04020102020204" charset="0"/>
              <a:ea typeface="Cambria" panose="02040503050406030204" pitchFamily="18" charset="0"/>
              <a:cs typeface="Arial Black" panose="020B0A04020102020204" charset="0"/>
            </a:endParaRPr>
          </a:p>
          <a:p>
            <a:pPr marL="495300" lvl="0" indent="-342900" algn="just" rtl="0">
              <a:lnSpc>
                <a:spcPct val="200000"/>
              </a:lnSpc>
              <a:spcBef>
                <a:spcPts val="0"/>
              </a:spcBef>
              <a:spcAft>
                <a:spcPts val="0"/>
              </a:spcAft>
              <a:buClr>
                <a:schemeClr val="dk1"/>
              </a:buClr>
              <a:buSzPts val="2400"/>
              <a:buFont typeface="Arial" panose="020B0604020202020204" pitchFamily="34" charset="0"/>
              <a:buChar char="•"/>
            </a:pPr>
            <a:r>
              <a:rPr lang="en-US" sz="5600" dirty="0">
                <a:latin typeface="Arial Black" panose="020B0A04020102020204" charset="0"/>
                <a:ea typeface="Cambria" panose="02040503050406030204" pitchFamily="18" charset="0"/>
                <a:cs typeface="Arial Black" panose="020B0A04020102020204" charset="0"/>
                <a:sym typeface="+mn-ea"/>
              </a:rPr>
              <a:t>References</a:t>
            </a:r>
            <a:endParaRPr lang="en-US" sz="5600" dirty="0">
              <a:latin typeface="Arial Black" panose="020B0A04020102020204" charset="0"/>
              <a:ea typeface="Cambria" panose="02040503050406030204" pitchFamily="18" charset="0"/>
              <a:cs typeface="Arial Black" panose="020B0A04020102020204" charset="0"/>
            </a:endParaRPr>
          </a:p>
          <a:p>
            <a:pPr marL="152400" lvl="0" indent="0" algn="just" rtl="0">
              <a:lnSpc>
                <a:spcPct val="200000"/>
              </a:lnSpc>
              <a:spcBef>
                <a:spcPts val="0"/>
              </a:spcBef>
              <a:spcAft>
                <a:spcPts val="0"/>
              </a:spcAft>
              <a:buClr>
                <a:schemeClr val="dk1"/>
              </a:buClr>
              <a:buSzPts val="2400"/>
              <a:buFont typeface="Wingdings" panose="05000000000000000000" pitchFamily="2" charset="2"/>
              <a:buNone/>
            </a:pPr>
            <a:endParaRPr lang="en-US" dirty="0">
              <a:latin typeface="Arial Black" panose="020B0A04020102020204" charset="0"/>
              <a:ea typeface="Cambria" panose="02040503050406030204" pitchFamily="18" charset="0"/>
              <a:cs typeface="Arial Black" panose="020B0A04020102020204"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lang="en-US" dirty="0">
              <a:latin typeface="Cambria" panose="02040503050406030204" pitchFamily="18" charset="0"/>
              <a:ea typeface="Cambria" panose="02040503050406030204" pitchFamily="18" charset="0"/>
            </a:endParaRPr>
          </a:p>
          <a:p>
            <a:pPr marL="495300" lvl="0" indent="-342900" algn="just" rtl="0">
              <a:lnSpc>
                <a:spcPct val="200000"/>
              </a:lnSpc>
              <a:spcBef>
                <a:spcPts val="0"/>
              </a:spcBef>
              <a:spcAft>
                <a:spcPts val="0"/>
              </a:spcAft>
              <a:buClr>
                <a:schemeClr val="dk1"/>
              </a:buClr>
              <a:buSzPts val="2400"/>
              <a:buFont typeface="Wingdings" panose="05000000000000000000" pitchFamily="2" charset="2"/>
              <a:buChar char="Ø"/>
            </a:pPr>
            <a:endParaRPr dirty="0">
              <a:latin typeface="Cambria" panose="02040503050406030204" pitchFamily="18" charset="0"/>
              <a:ea typeface="Cambria" panose="020405030504060302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Abstract</a:t>
            </a:r>
            <a:endParaRPr lang="en-US" altLang="en-GB"/>
          </a:p>
        </p:txBody>
      </p:sp>
      <p:sp>
        <p:nvSpPr>
          <p:cNvPr id="3" name="Text Placeholder 2"/>
          <p:cNvSpPr>
            <a:spLocks noGrp="1"/>
          </p:cNvSpPr>
          <p:nvPr>
            <p:ph type="body" idx="1"/>
          </p:nvPr>
        </p:nvSpPr>
        <p:spPr/>
        <p:txBody>
          <a:bodyPr/>
          <a:p>
            <a:r>
              <a:rPr lang="en-US" altLang="en-GB"/>
              <a:t>This project aims to create an interactive gaming application to raise Intellectual Property (IP) awareness among school students. Using a quiz-based approach, students learn about copyrights, trademarks, patents, and trade secrets in an engaging and educational way. The application combines game-based learning, score tracking, and visual feedback to make IP concepts easy to understand and retain.</a:t>
            </a:r>
            <a:endParaRPr lang="en-US" altLang="en-GB"/>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Literature Survey</a:t>
            </a:r>
            <a:endParaRPr lang="en-US" altLang="en-GB"/>
          </a:p>
        </p:txBody>
      </p:sp>
      <p:sp>
        <p:nvSpPr>
          <p:cNvPr id="3" name="Text Placeholder 2"/>
          <p:cNvSpPr>
            <a:spLocks noGrp="1"/>
          </p:cNvSpPr>
          <p:nvPr>
            <p:ph type="body" idx="1"/>
          </p:nvPr>
        </p:nvSpPr>
        <p:spPr/>
        <p:txBody>
          <a:bodyPr/>
          <a:p>
            <a:r>
              <a:rPr lang="en-US" altLang="en-GB"/>
              <a:t>Existing educational apps often focus on general subjects but rarely on IP awareness.</a:t>
            </a:r>
            <a:endParaRPr lang="en-US" altLang="en-GB"/>
          </a:p>
          <a:p>
            <a:endParaRPr lang="en-US" altLang="en-GB"/>
          </a:p>
          <a:p>
            <a:r>
              <a:rPr lang="en-US" altLang="en-GB"/>
              <a:t>Gamified learning improves engagement and knowledge retention.</a:t>
            </a:r>
            <a:endParaRPr lang="en-US" altLang="en-GB"/>
          </a:p>
          <a:p>
            <a:endParaRPr lang="en-US" altLang="en-GB"/>
          </a:p>
          <a:p>
            <a:r>
              <a:rPr lang="en-US" altLang="en-GB"/>
              <a:t>Sources referenced include online tutorials for HTML/JS, gamified learning research, and IP education articles.</a:t>
            </a:r>
            <a:endParaRPr lang="en-US" altLang="en-GB"/>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4"/>
          <p:cNvSpPr txBox="1">
            <a:spLocks noGrp="1"/>
          </p:cNvSpPr>
          <p:nvPr>
            <p:ph type="title"/>
          </p:nvPr>
        </p:nvSpPr>
        <p:spPr>
          <a:xfrm>
            <a:off x="812800" y="274638"/>
            <a:ext cx="10668000" cy="487500"/>
          </a:xfrm>
          <a:prstGeom prst="rect">
            <a:avLst/>
          </a:prstGeom>
          <a:noFill/>
          <a:ln>
            <a:noFill/>
          </a:ln>
        </p:spPr>
        <p:txBody>
          <a:bodyPr spcFirstLastPara="1" wrap="square" lIns="91425" tIns="45700" rIns="91425" bIns="45700" anchor="ctr" anchorCtr="0">
            <a:noAutofit/>
          </a:bodyPr>
          <a:lstStyle/>
          <a:p>
            <a:pPr marL="0" lvl="0" indent="0" algn="l" rtl="0">
              <a:spcBef>
                <a:spcPts val="0"/>
              </a:spcBef>
              <a:spcAft>
                <a:spcPts val="0"/>
              </a:spcAft>
              <a:buClr>
                <a:srgbClr val="17365D"/>
              </a:buClr>
              <a:buSzPts val="2800"/>
              <a:buFont typeface="Verdana" panose="020B0604030504040204"/>
              <a:buNone/>
            </a:pPr>
            <a:r>
              <a:rPr lang="en-GB" sz="3600" dirty="0">
                <a:latin typeface="Cambria" panose="02040503050406030204" pitchFamily="18" charset="0"/>
                <a:ea typeface="Cambria" panose="02040503050406030204" pitchFamily="18" charset="0"/>
              </a:rPr>
              <a:t>Project Overview </a:t>
            </a:r>
            <a:endParaRPr sz="3600" dirty="0">
              <a:latin typeface="Cambria" panose="02040503050406030204" pitchFamily="18" charset="0"/>
              <a:ea typeface="Cambria" panose="02040503050406030204" pitchFamily="18" charset="0"/>
            </a:endParaRPr>
          </a:p>
        </p:txBody>
      </p:sp>
      <p:sp>
        <p:nvSpPr>
          <p:cNvPr id="97" name="Google Shape;97;p14"/>
          <p:cNvSpPr txBox="1">
            <a:spLocks noGrp="1"/>
          </p:cNvSpPr>
          <p:nvPr>
            <p:ph type="body" idx="1"/>
          </p:nvPr>
        </p:nvSpPr>
        <p:spPr>
          <a:xfrm>
            <a:off x="812800" y="1143001"/>
            <a:ext cx="10668000" cy="4953000"/>
          </a:xfrm>
          <a:prstGeom prst="rect">
            <a:avLst/>
          </a:prstGeom>
          <a:noFill/>
          <a:ln>
            <a:noFill/>
          </a:ln>
        </p:spPr>
        <p:txBody>
          <a:bodyPr spcFirstLastPara="1" wrap="square" lIns="91425" tIns="45700" rIns="91425" bIns="45700" anchor="t" anchorCtr="0">
            <a:normAutofit/>
          </a:bodyPr>
          <a:lstStyle/>
          <a:p>
            <a:pPr marL="342900" lvl="0" indent="-190500" algn="just">
              <a:spcBef>
                <a:spcPts val="0"/>
              </a:spcBef>
              <a:buNone/>
            </a:pPr>
            <a:r>
              <a:rPr lang="en-GB" sz="3200" dirty="0"/>
              <a:t>This project aims to design and develop a </a:t>
            </a:r>
            <a:r>
              <a:rPr lang="en-GB" sz="3200" b="1" dirty="0"/>
              <a:t>game-based learning application</a:t>
            </a:r>
            <a:r>
              <a:rPr lang="en-GB" sz="3200" dirty="0"/>
              <a:t> that helps school students understand </a:t>
            </a:r>
            <a:r>
              <a:rPr lang="en-GB" sz="3200" b="1" dirty="0"/>
              <a:t>Intellectual Property Rights (IPR)</a:t>
            </a:r>
            <a:r>
              <a:rPr lang="en-GB" sz="3200" dirty="0"/>
              <a:t> such as </a:t>
            </a:r>
            <a:r>
              <a:rPr lang="en-GB" sz="3200" b="1" dirty="0"/>
              <a:t>copyright, trademarks, patents, trade secrets, and designs</a:t>
            </a:r>
            <a:r>
              <a:rPr lang="en-GB" sz="3200" dirty="0"/>
              <a:t> in a </a:t>
            </a:r>
            <a:r>
              <a:rPr lang="en-GB" sz="3200" b="1" dirty="0"/>
              <a:t>fun and interactive</a:t>
            </a:r>
            <a:r>
              <a:rPr lang="en-GB" sz="3200" dirty="0"/>
              <a:t> way. Instead of teaching IP laws in a textbook manner, the project uses </a:t>
            </a:r>
            <a:r>
              <a:rPr lang="en-GB" sz="3200" b="1" dirty="0"/>
              <a:t>gamification</a:t>
            </a:r>
            <a:r>
              <a:rPr lang="en-GB" sz="3200" dirty="0"/>
              <a:t> to make learning engaging and memorable.</a:t>
            </a:r>
            <a:endParaRPr lang="en-US" sz="3200" dirty="0">
              <a:latin typeface="Cambria" panose="02040503050406030204" pitchFamily="18" charset="0"/>
              <a:ea typeface="Cambria" panose="020405030504060302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2096" y="186654"/>
            <a:ext cx="10668000" cy="487500"/>
          </a:xfrm>
        </p:spPr>
        <p:txBody>
          <a:bodyPr/>
          <a:lstStyle/>
          <a:p>
            <a:r>
              <a:rPr lang="en-GB" dirty="0"/>
              <a:t>🔹 Why This Project? (Need/Importance)</a:t>
            </a:r>
            <a:endParaRPr lang="en-IN" dirty="0"/>
          </a:p>
        </p:txBody>
      </p:sp>
      <p:sp>
        <p:nvSpPr>
          <p:cNvPr id="3" name="Text Placeholder 2"/>
          <p:cNvSpPr>
            <a:spLocks noGrp="1"/>
          </p:cNvSpPr>
          <p:nvPr>
            <p:ph type="body" idx="1"/>
          </p:nvPr>
        </p:nvSpPr>
        <p:spPr>
          <a:xfrm>
            <a:off x="762000" y="1233436"/>
            <a:ext cx="10668000" cy="4953000"/>
          </a:xfrm>
        </p:spPr>
        <p:txBody>
          <a:bodyPr>
            <a:normAutofit/>
          </a:bodyPr>
          <a:lstStyle/>
          <a:p>
            <a:r>
              <a:rPr lang="en-GB" sz="2800" b="1" dirty="0"/>
              <a:t>School students often lack awareness</a:t>
            </a:r>
            <a:r>
              <a:rPr lang="en-GB" sz="2800" dirty="0"/>
              <a:t> of intellectual property and may unknowingly copy or misuse content.</a:t>
            </a:r>
            <a:endParaRPr lang="en-GB" sz="2800" dirty="0"/>
          </a:p>
          <a:p>
            <a:r>
              <a:rPr lang="en-GB" sz="2800" b="1" dirty="0"/>
              <a:t>Gamification makes learning fun</a:t>
            </a:r>
            <a:r>
              <a:rPr lang="en-GB" sz="2800" dirty="0"/>
              <a:t> → Students are more motivated to play and learn.</a:t>
            </a:r>
            <a:endParaRPr lang="en-GB" sz="2800" dirty="0"/>
          </a:p>
          <a:p>
            <a:r>
              <a:rPr lang="en-GB" sz="2800" b="1" dirty="0"/>
              <a:t>Real-world relevance</a:t>
            </a:r>
            <a:r>
              <a:rPr lang="en-GB" sz="2800" dirty="0"/>
              <a:t> → Helps build creativity, originality, and respect for others’ work.</a:t>
            </a:r>
            <a:endParaRPr lang="en-GB" sz="2800" dirty="0"/>
          </a:p>
          <a:p>
            <a:r>
              <a:rPr lang="en-GB" sz="2800" b="1" dirty="0"/>
              <a:t>Promotes innovation &amp; entrepreneurship mindset</a:t>
            </a:r>
            <a:r>
              <a:rPr lang="en-GB" sz="2800" dirty="0"/>
              <a:t> at a young age.</a:t>
            </a:r>
            <a:endParaRPr lang="en-GB" sz="2800" dirty="0"/>
          </a:p>
          <a:p>
            <a:endParaRPr lang="en-IN" sz="2800"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Existing Methods &amp; Feasibility Study</a:t>
            </a:r>
            <a:endParaRPr lang="en-US" altLang="en-GB"/>
          </a:p>
        </p:txBody>
      </p:sp>
      <p:sp>
        <p:nvSpPr>
          <p:cNvPr id="3" name="Text Placeholder 2"/>
          <p:cNvSpPr>
            <a:spLocks noGrp="1"/>
          </p:cNvSpPr>
          <p:nvPr>
            <p:ph type="body" idx="1"/>
          </p:nvPr>
        </p:nvSpPr>
        <p:spPr/>
        <p:txBody>
          <a:bodyPr>
            <a:normAutofit fontScale="90000" lnSpcReduction="20000"/>
          </a:bodyPr>
          <a:p>
            <a:r>
              <a:rPr lang="en-US" altLang="en-GB"/>
              <a:t>Existing Methods:</a:t>
            </a:r>
            <a:endParaRPr lang="en-US" altLang="en-GB"/>
          </a:p>
          <a:p>
            <a:endParaRPr lang="en-US" altLang="en-GB"/>
          </a:p>
          <a:p>
            <a:r>
              <a:rPr lang="en-US" altLang="en-GB"/>
              <a:t>Classroom lectures on IP.</a:t>
            </a:r>
            <a:endParaRPr lang="en-US" altLang="en-GB"/>
          </a:p>
          <a:p>
            <a:endParaRPr lang="en-US" altLang="en-GB"/>
          </a:p>
          <a:p>
            <a:r>
              <a:rPr lang="en-US" altLang="en-GB"/>
              <a:t>PDFs or slides for IP concepts.</a:t>
            </a:r>
            <a:endParaRPr lang="en-US" altLang="en-GB"/>
          </a:p>
          <a:p>
            <a:endParaRPr lang="en-US" altLang="en-GB"/>
          </a:p>
          <a:p>
            <a:r>
              <a:rPr lang="en-US" altLang="en-GB"/>
              <a:t>Online quizzes but mostly generic or not gamified.</a:t>
            </a:r>
            <a:endParaRPr lang="en-US" altLang="en-GB"/>
          </a:p>
          <a:p>
            <a:endParaRPr lang="en-US" altLang="en-GB"/>
          </a:p>
          <a:p>
            <a:r>
              <a:rPr lang="en-US" altLang="en-GB"/>
              <a:t>Feasibility Study:</a:t>
            </a:r>
            <a:endParaRPr lang="en-US" altLang="en-GB"/>
          </a:p>
          <a:p>
            <a:endParaRPr lang="en-US" altLang="en-GB"/>
          </a:p>
          <a:p>
            <a:r>
              <a:rPr lang="en-US" altLang="en-GB"/>
              <a:t>Web-based quiz is simple to implement, cross-platform, and does not require advanced hardware.</a:t>
            </a:r>
            <a:endParaRPr lang="en-US" altLang="en-GB"/>
          </a:p>
          <a:p>
            <a:endParaRPr lang="en-US" altLang="en-GB"/>
          </a:p>
          <a:p>
            <a:r>
              <a:rPr lang="en-US" altLang="en-GB"/>
              <a:t>Can be scaled to mobile apps using frameworks like React Native or Flutter.</a:t>
            </a:r>
            <a:endParaRPr lang="en-US" altLang="en-GB"/>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Proposed Method &amp; Feasibility Study</a:t>
            </a:r>
            <a:endParaRPr lang="en-US" altLang="en-GB"/>
          </a:p>
        </p:txBody>
      </p:sp>
      <p:sp>
        <p:nvSpPr>
          <p:cNvPr id="3" name="Text Placeholder 2"/>
          <p:cNvSpPr>
            <a:spLocks noGrp="1"/>
          </p:cNvSpPr>
          <p:nvPr>
            <p:ph type="body" idx="1"/>
          </p:nvPr>
        </p:nvSpPr>
        <p:spPr/>
        <p:txBody>
          <a:bodyPr>
            <a:normAutofit fontScale="90000" lnSpcReduction="20000"/>
          </a:bodyPr>
          <a:p>
            <a:r>
              <a:rPr lang="en-US" altLang="en-GB"/>
              <a:t>Proposed Method:</a:t>
            </a:r>
            <a:endParaRPr lang="en-US" altLang="en-GB"/>
          </a:p>
          <a:p>
            <a:endParaRPr lang="en-US" altLang="en-GB"/>
          </a:p>
          <a:p>
            <a:r>
              <a:rPr lang="en-US" altLang="en-GB"/>
              <a:t>Develop a web/mobile interactive quiz app on IP.</a:t>
            </a:r>
            <a:endParaRPr lang="en-US" altLang="en-GB"/>
          </a:p>
          <a:p>
            <a:endParaRPr lang="en-US" altLang="en-GB"/>
          </a:p>
          <a:p>
            <a:r>
              <a:rPr lang="en-US" altLang="en-GB"/>
              <a:t>Include multiple-choice questions, instant feedback, and score tracking.</a:t>
            </a:r>
            <a:endParaRPr lang="en-US" altLang="en-GB"/>
          </a:p>
          <a:p>
            <a:endParaRPr lang="en-US" altLang="en-GB"/>
          </a:p>
          <a:p>
            <a:r>
              <a:rPr lang="en-US" altLang="en-GB"/>
              <a:t>Feasibility Study:</a:t>
            </a:r>
            <a:endParaRPr lang="en-US" altLang="en-GB"/>
          </a:p>
          <a:p>
            <a:endParaRPr lang="en-US" altLang="en-GB"/>
          </a:p>
          <a:p>
            <a:r>
              <a:rPr lang="en-US" altLang="en-GB"/>
              <a:t>Uses HTML, CSS, JavaScript for web version.</a:t>
            </a:r>
            <a:endParaRPr lang="en-US" altLang="en-GB"/>
          </a:p>
          <a:p>
            <a:endParaRPr lang="en-US" altLang="en-GB"/>
          </a:p>
          <a:p>
            <a:r>
              <a:rPr lang="en-US" altLang="en-GB"/>
              <a:t>Mobile app feasible with React Native or Flutter.</a:t>
            </a:r>
            <a:endParaRPr lang="en-US" altLang="en-GB"/>
          </a:p>
          <a:p>
            <a:endParaRPr lang="en-US" altLang="en-GB"/>
          </a:p>
          <a:p>
            <a:r>
              <a:rPr lang="en-US" altLang="en-GB"/>
              <a:t>No specialized hardware needed; runs on computers and mobile devices.</a:t>
            </a:r>
            <a:endParaRPr lang="en-US" altLang="en-GB"/>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Title 1"/>
          <p:cNvSpPr>
            <a:spLocks noGrp="1"/>
          </p:cNvSpPr>
          <p:nvPr>
            <p:ph type="title"/>
          </p:nvPr>
        </p:nvSpPr>
        <p:spPr/>
        <p:txBody>
          <a:bodyPr/>
          <a:p>
            <a:r>
              <a:rPr lang="en-US" altLang="en-GB"/>
              <a:t>Architecture Diagram</a:t>
            </a:r>
            <a:endParaRPr lang="en-US" altLang="en-GB"/>
          </a:p>
        </p:txBody>
      </p:sp>
      <p:pic>
        <p:nvPicPr>
          <p:cNvPr id="4" name="Picture 3" descr="a88f7004-acbb-42a7-ac90-f3ced9f8f0d4"/>
          <p:cNvPicPr>
            <a:picLocks noChangeAspect="1"/>
          </p:cNvPicPr>
          <p:nvPr/>
        </p:nvPicPr>
        <p:blipFill>
          <a:blip r:embed="rId1"/>
          <a:stretch>
            <a:fillRect/>
          </a:stretch>
        </p:blipFill>
        <p:spPr>
          <a:xfrm>
            <a:off x="1579880" y="1242060"/>
            <a:ext cx="7306945" cy="3945255"/>
          </a:xfrm>
          <a:prstGeom prst="rect">
            <a:avLst/>
          </a:prstGeom>
        </p:spPr>
      </p:pic>
    </p:spTree>
  </p:cSld>
  <p:clrMapOvr>
    <a:masterClrMapping/>
  </p:clrMapOvr>
</p:sld>
</file>

<file path=ppt/tags/tag1.xml><?xml version="1.0" encoding="utf-8"?>
<p:tagLst xmlns:p="http://schemas.openxmlformats.org/presentationml/2006/main">
  <p:tag name="TABLE_ENDDRAG_ORIGIN_RECT" val="379*123"/>
  <p:tag name="TABLE_ENDDRAG_RECT" val="52*213*379*123"/>
  <p:tag name="TABLE_AUTOADJUST_FLAG" val="1"/>
</p:tagLst>
</file>

<file path=ppt/theme/theme1.xml><?xml version="1.0" encoding="utf-8"?>
<a:theme xmlns:a="http://schemas.openxmlformats.org/drawingml/2006/main" name="Bioinformatics">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5623</Words>
  <Application>WPS Presentation</Application>
  <PresentationFormat>Widescreen</PresentationFormat>
  <Paragraphs>197</Paragraphs>
  <Slides>18</Slides>
  <Notes>6</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18</vt:i4>
      </vt:variant>
    </vt:vector>
  </HeadingPairs>
  <TitlesOfParts>
    <vt:vector size="32" baseType="lpstr">
      <vt:lpstr>Arial</vt:lpstr>
      <vt:lpstr>SimSun</vt:lpstr>
      <vt:lpstr>Wingdings</vt:lpstr>
      <vt:lpstr>Arial</vt:lpstr>
      <vt:lpstr>Verdana</vt:lpstr>
      <vt:lpstr>Bookman Old Style</vt:lpstr>
      <vt:lpstr>Segoe Print</vt:lpstr>
      <vt:lpstr>Cambria</vt:lpstr>
      <vt:lpstr>Microsoft YaHei</vt:lpstr>
      <vt:lpstr>Arial Unicode MS</vt:lpstr>
      <vt:lpstr>Times New Roman</vt:lpstr>
      <vt:lpstr>Bahnschrift</vt:lpstr>
      <vt:lpstr>Arial Black</vt:lpstr>
      <vt:lpstr>Bioinformatics</vt:lpstr>
      <vt:lpstr>Developing an Interactive Gaming Software / Mobile Application on Intellectual Property (IP) Awareness for School Students</vt:lpstr>
      <vt:lpstr>Content</vt:lpstr>
      <vt:lpstr>PowerPoint 演示文稿</vt:lpstr>
      <vt:lpstr>PowerPoint 演示文稿</vt:lpstr>
      <vt:lpstr>Project Overview </vt:lpstr>
      <vt:lpstr>🔹 Why This Project? (Need/Importance)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 Example Scenario in Game</vt:lpstr>
      <vt:lpstr>Timeline of the Project (Gantt Chart)</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PROJECT TITLE</dc:title>
  <dc:creator>Admin</dc:creator>
  <cp:lastModifiedBy>WPS_1671900742</cp:lastModifiedBy>
  <cp:revision>44</cp:revision>
  <dcterms:created xsi:type="dcterms:W3CDTF">2025-09-09T11:08:47Z</dcterms:created>
  <dcterms:modified xsi:type="dcterms:W3CDTF">2025-09-09T12:13:16Z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11034A723FB64CDD886B87257BD259A4_13</vt:lpwstr>
  </property>
  <property fmtid="{D5CDD505-2E9C-101B-9397-08002B2CF9AE}" pid="3" name="KSOProductBuildVer">
    <vt:lpwstr>2057-12.2.0.21936</vt:lpwstr>
  </property>
</Properties>
</file>