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oema.com/atlas/ranks/GDP-per-capita" TargetMode="External"/><Relationship Id="rId2" Type="http://schemas.openxmlformats.org/officeDocument/2006/relationships/hyperlink" Target="https://www.sipri.org/databases/mil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F46-10E1-45FE-A7C2-10DDA8559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DATS 6103 </a:t>
            </a:r>
            <a:br>
              <a:rPr lang="en-US" dirty="0"/>
            </a:br>
            <a:r>
              <a:rPr lang="en-US" dirty="0"/>
              <a:t>Introduction to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36A98-DBCC-49CE-9FCF-03B572B6F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Individual Project 1</a:t>
            </a:r>
          </a:p>
        </p:txBody>
      </p:sp>
    </p:spTree>
    <p:extLst>
      <p:ext uri="{BB962C8B-B14F-4D97-AF65-F5344CB8AC3E}">
        <p14:creationId xmlns:p14="http://schemas.microsoft.com/office/powerpoint/2010/main" val="136377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110A-E4CD-4D6F-9B0D-A78FB20D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8350-C1BD-4289-B915-FD9660F80C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Analyze the military spending of G-20 nations since 2006</a:t>
            </a:r>
          </a:p>
          <a:p>
            <a:r>
              <a:rPr lang="en-US" cap="none" dirty="0"/>
              <a:t>Compare the military spending to the country’s GDP</a:t>
            </a:r>
          </a:p>
          <a:p>
            <a:r>
              <a:rPr lang="en-US" cap="none" dirty="0"/>
              <a:t>Compare per person military spending to the per person GDP</a:t>
            </a:r>
          </a:p>
          <a:p>
            <a:r>
              <a:rPr lang="en-US" cap="none" dirty="0"/>
              <a:t>Single out the fastest growing country in military spending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BEAC-7113-4C33-8F84-9A1F45C0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AACA-A538-4D02-BE12-60F601627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cap="none" dirty="0"/>
              <a:t>The data for military expenditure, military expenditure as a share of GDP and military expenditure per capita was downloaded from “Stockholm International Peace Research Institute”.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cap="none" dirty="0"/>
              <a:t>Source</a:t>
            </a:r>
            <a:r>
              <a:rPr lang="en-US" dirty="0"/>
              <a:t>: </a:t>
            </a:r>
            <a:r>
              <a:rPr lang="en-US" cap="none" dirty="0">
                <a:hlinkClick r:id="rId2"/>
              </a:rPr>
              <a:t>https://www.sipri.org/databases/milex</a:t>
            </a:r>
            <a:endParaRPr lang="en-US" cap="none" dirty="0"/>
          </a:p>
          <a:p>
            <a:r>
              <a:rPr lang="en-US" cap="none" dirty="0"/>
              <a:t>The per person GDP data was collected from World Bank.</a:t>
            </a:r>
          </a:p>
          <a:p>
            <a:pPr marL="0" indent="0">
              <a:buNone/>
            </a:pPr>
            <a:r>
              <a:rPr lang="en-US" cap="none" dirty="0"/>
              <a:t>	Source: </a:t>
            </a:r>
            <a:r>
              <a:rPr lang="en-US" cap="none" dirty="0">
                <a:hlinkClick r:id="rId3"/>
              </a:rPr>
              <a:t>https://knoema.com/atlas/ranks/GDP-per-capita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	</a:t>
            </a:r>
          </a:p>
          <a:p>
            <a:endParaRPr lang="en-US" cap="non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CDEF-C2B4-49E3-8CFA-3637C215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95124"/>
          </a:xfrm>
        </p:spPr>
        <p:txBody>
          <a:bodyPr/>
          <a:lstStyle/>
          <a:p>
            <a:r>
              <a:rPr lang="en-US" dirty="0"/>
              <a:t>Overall military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9A05-4252-40C9-BBC5-EE5F1425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0593"/>
            <a:ext cx="10363826" cy="3424107"/>
          </a:xfrm>
        </p:spPr>
        <p:txBody>
          <a:bodyPr/>
          <a:lstStyle/>
          <a:p>
            <a:r>
              <a:rPr lang="en-US" dirty="0"/>
              <a:t>USA </a:t>
            </a:r>
            <a:r>
              <a:rPr lang="en-US" cap="none" dirty="0"/>
              <a:t>spends the highest among the G-20 nations for military</a:t>
            </a:r>
          </a:p>
          <a:p>
            <a:r>
              <a:rPr lang="en-US" dirty="0"/>
              <a:t>USA </a:t>
            </a:r>
            <a:r>
              <a:rPr lang="en-US" cap="none" dirty="0"/>
              <a:t>spent around $629 billion for military on an average(2006-2016)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6830F-8B27-492F-B712-6E60E201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7" y="3019877"/>
            <a:ext cx="1025144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BC33-26C5-4E28-B4E7-87FBB12D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84040"/>
          </a:xfrm>
        </p:spPr>
        <p:txBody>
          <a:bodyPr/>
          <a:lstStyle/>
          <a:p>
            <a:r>
              <a:rPr lang="en-US" dirty="0"/>
              <a:t>Military spending w.r.t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272A-B541-4575-B449-2BCE69F3B8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95753"/>
            <a:ext cx="10363826" cy="3424107"/>
          </a:xfrm>
        </p:spPr>
        <p:txBody>
          <a:bodyPr/>
          <a:lstStyle/>
          <a:p>
            <a:r>
              <a:rPr lang="en-US" dirty="0"/>
              <a:t>Saudi Arabia tops the chart in this case.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62DF1-267A-4D90-9271-81F521C3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296160"/>
            <a:ext cx="11165840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5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CD15-2D0D-499D-BDF0-2B85F985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2943"/>
            <a:ext cx="10364451" cy="1596177"/>
          </a:xfrm>
        </p:spPr>
        <p:txBody>
          <a:bodyPr/>
          <a:lstStyle/>
          <a:p>
            <a:r>
              <a:rPr lang="en-US" dirty="0"/>
              <a:t>Per person military spending w.r.t per person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3CA13-1347-444F-835C-9C327E4803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4320" y="1584960"/>
            <a:ext cx="11917680" cy="5273039"/>
          </a:xfrm>
        </p:spPr>
      </p:pic>
    </p:spTree>
    <p:extLst>
      <p:ext uri="{BB962C8B-B14F-4D97-AF65-F5344CB8AC3E}">
        <p14:creationId xmlns:p14="http://schemas.microsoft.com/office/powerpoint/2010/main" val="177238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AA2C-5D52-4F73-8B6D-E72F8563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Fastest Growing country in military spending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569E-766C-408E-99EC-8DC488F02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7976"/>
          </a:xfrm>
        </p:spPr>
        <p:txBody>
          <a:bodyPr/>
          <a:lstStyle/>
          <a:p>
            <a:r>
              <a:rPr lang="en-US" dirty="0"/>
              <a:t>China is the fastest growing country in military spending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325C4-4773-4F21-8456-ED4059C4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40" y="3221037"/>
            <a:ext cx="361696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9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E99F-2373-42E1-B340-46A513D8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E35D-C4D8-458E-B709-0F660236F8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USA spends the highest for military.</a:t>
            </a:r>
          </a:p>
          <a:p>
            <a:r>
              <a:rPr lang="en-US" cap="none" dirty="0"/>
              <a:t>Saudi Arabia spends the most for military as a share of </a:t>
            </a:r>
            <a:r>
              <a:rPr lang="en-US" cap="none" dirty="0" err="1"/>
              <a:t>gdp</a:t>
            </a:r>
            <a:r>
              <a:rPr lang="en-US" cap="none" dirty="0"/>
              <a:t>. It may be because the GDP of Saudi Arabia is considerably low as compared to that of other countries.</a:t>
            </a:r>
          </a:p>
          <a:p>
            <a:r>
              <a:rPr lang="en-US" cap="none" dirty="0"/>
              <a:t>Per capita military spending is high for USA and Saudi Arabia. The values are low for China and India because the population of those </a:t>
            </a:r>
            <a:r>
              <a:rPr lang="en-US" cap="none"/>
              <a:t>countries is </a:t>
            </a:r>
            <a:r>
              <a:rPr lang="en-US" cap="none" dirty="0"/>
              <a:t>very high as compared to rest of the nations.</a:t>
            </a:r>
          </a:p>
          <a:p>
            <a:r>
              <a:rPr lang="en-US" cap="none" dirty="0"/>
              <a:t>China is the fastest growing country in terms of military spending. They have experienced an increase of 288% in military spending since 2006. The increase is over $150 billion.</a:t>
            </a:r>
          </a:p>
        </p:txBody>
      </p:sp>
    </p:spTree>
    <p:extLst>
      <p:ext uri="{BB962C8B-B14F-4D97-AF65-F5344CB8AC3E}">
        <p14:creationId xmlns:p14="http://schemas.microsoft.com/office/powerpoint/2010/main" val="37111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1332-D7A4-4CAC-AE29-74ACA14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89" y="1796868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8582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361</TotalTime>
  <Words>258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DATS 6103  Introduction to Data mining</vt:lpstr>
      <vt:lpstr>objectives</vt:lpstr>
      <vt:lpstr>About the dataset</vt:lpstr>
      <vt:lpstr>Overall military spending</vt:lpstr>
      <vt:lpstr>Military spending w.r.t GDP</vt:lpstr>
      <vt:lpstr>Per person military spending w.r.t per person GDP</vt:lpstr>
      <vt:lpstr>Fastest Growing country in military spending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 Introduction to Data mining</dc:title>
  <dc:creator>Darshan Dilip Kasat</dc:creator>
  <cp:lastModifiedBy>Darshan Dilip Kasat</cp:lastModifiedBy>
  <cp:revision>31</cp:revision>
  <dcterms:created xsi:type="dcterms:W3CDTF">2017-10-15T02:38:00Z</dcterms:created>
  <dcterms:modified xsi:type="dcterms:W3CDTF">2017-10-18T18:48:30Z</dcterms:modified>
</cp:coreProperties>
</file>