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ity.org/a-safe-city/crime-data-from-2010-to-present/y8tr-7kh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5E21-43DD-4A47-A401-DF752732C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 ANGELES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CB74-3016-486F-AF44-C55F61F3E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DATS 6103 – Individual project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Darshan Kasat</a:t>
            </a:r>
          </a:p>
        </p:txBody>
      </p:sp>
    </p:spTree>
    <p:extLst>
      <p:ext uri="{BB962C8B-B14F-4D97-AF65-F5344CB8AC3E}">
        <p14:creationId xmlns:p14="http://schemas.microsoft.com/office/powerpoint/2010/main" val="141725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16C2F8-A84C-4357-A755-81D3F466DD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1C07B7-8AB6-4347-BC42-66AF7784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456604"/>
            <a:ext cx="6920899" cy="433459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3C976-ECF8-49F1-914B-B5BD60613B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E8699-F417-425F-AE88-F7DA1E33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/>
              <a:t>Shiftwise analysis of crime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cap="none" dirty="0"/>
              <a:t>Crime rate is higher in day and evening as compared to night</a:t>
            </a:r>
          </a:p>
        </p:txBody>
      </p:sp>
    </p:spTree>
    <p:extLst>
      <p:ext uri="{BB962C8B-B14F-4D97-AF65-F5344CB8AC3E}">
        <p14:creationId xmlns:p14="http://schemas.microsoft.com/office/powerpoint/2010/main" val="230427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A7B7-C1DB-4D91-A5B1-6170DCBA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500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B3D4-9EB7-4AA4-ADCB-06EB2B322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3526"/>
            <a:ext cx="10363826" cy="4257673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Crime rate in LA was very high in years 2015 and 2016. But, it dropped significantly in year 2017.</a:t>
            </a:r>
          </a:p>
          <a:p>
            <a:r>
              <a:rPr lang="en-US" cap="none" dirty="0"/>
              <a:t>Crime rate from September to December is low compared to rest of the months except February.</a:t>
            </a:r>
          </a:p>
          <a:p>
            <a:r>
              <a:rPr lang="en-US" cap="none" dirty="0"/>
              <a:t>77</a:t>
            </a:r>
            <a:r>
              <a:rPr lang="en-US" cap="none" baseline="30000" dirty="0"/>
              <a:t>th</a:t>
            </a:r>
            <a:r>
              <a:rPr lang="en-US" cap="none" dirty="0"/>
              <a:t> street and Southwest regions in LA are the most unsafe areas. Whereas, Devonshire and Foothill are the safest areas in Los Angeles.</a:t>
            </a:r>
          </a:p>
          <a:p>
            <a:r>
              <a:rPr lang="en-US" cap="none" dirty="0"/>
              <a:t>Simple assault, burglary from vehicle and burglary are the most frequent crimes in Los Angeles.</a:t>
            </a:r>
          </a:p>
          <a:p>
            <a:r>
              <a:rPr lang="en-US" cap="none" dirty="0"/>
              <a:t>People in the age group of 20-40 years are most likely to be the victims of a crime.</a:t>
            </a:r>
          </a:p>
          <a:p>
            <a:r>
              <a:rPr lang="en-US" cap="none" dirty="0"/>
              <a:t>There were more male victims than female. But, females in the age group of 20-40 years are targeted more by the criminals.</a:t>
            </a:r>
          </a:p>
          <a:p>
            <a:r>
              <a:rPr lang="en-US" cap="none" dirty="0"/>
              <a:t>Crime rate is pretty high from 7 am to 11 pm. But it plummets </a:t>
            </a:r>
            <a:r>
              <a:rPr lang="en-US" dirty="0"/>
              <a:t>after 11 pm.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4971-29CA-4A70-9721-6E79CB81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0393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59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53BD-E168-4252-ACDA-EF2F040C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A407-0939-435B-9084-A8CCFA8DD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80962" y="2214694"/>
            <a:ext cx="703007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analyze the crime data of los angeles and gain remarkable insights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165009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3BBF-EABA-442B-B5FC-77659903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3BC8-2C8F-4BCA-9E9C-1CD5AAD8BF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downloaded from :</a:t>
            </a:r>
          </a:p>
          <a:p>
            <a:pPr marL="0" indent="0">
              <a:buNone/>
            </a:pPr>
            <a:r>
              <a:rPr lang="en-US" cap="none" dirty="0">
                <a:hlinkClick r:id="rId2"/>
              </a:rPr>
              <a:t>https://data.lacity.org/a-safe-city/crime-data-from-2010-to-present/y8tr-7khq</a:t>
            </a:r>
            <a:endParaRPr lang="en-US" cap="none" dirty="0"/>
          </a:p>
          <a:p>
            <a:r>
              <a:rPr lang="en-US" cap="none" dirty="0"/>
              <a:t>Data from year 2010 to 2017</a:t>
            </a:r>
          </a:p>
          <a:p>
            <a:r>
              <a:rPr lang="en-US" cap="none" dirty="0"/>
              <a:t>Consists of 1.62 million records approximately and 26 columns.</a:t>
            </a:r>
          </a:p>
          <a:p>
            <a:r>
              <a:rPr lang="en-US" cap="none" dirty="0"/>
              <a:t>Last updated on December 05, 2017</a:t>
            </a:r>
          </a:p>
        </p:txBody>
      </p:sp>
    </p:spTree>
    <p:extLst>
      <p:ext uri="{BB962C8B-B14F-4D97-AF65-F5344CB8AC3E}">
        <p14:creationId xmlns:p14="http://schemas.microsoft.com/office/powerpoint/2010/main" val="21264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16C2F8-A84C-4357-A755-81D3F466DD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2807D13-377B-49D7-B8C4-6E9345AD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433353"/>
            <a:ext cx="7002179" cy="4357846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23C976-ECF8-49F1-914B-B5BD60613B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DAE52-BC52-40A4-BCBB-A2092421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/>
              <a:t>Year wise crime in la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cap="none" dirty="0"/>
              <a:t>Crime rate dropped a little in year 2013 and 2014, but it increased in 2015 again</a:t>
            </a:r>
          </a:p>
          <a:p>
            <a:r>
              <a:rPr lang="en-US" sz="1600" cap="none" dirty="0"/>
              <a:t>Crime rate was highest in year 2016</a:t>
            </a:r>
          </a:p>
          <a:p>
            <a:r>
              <a:rPr lang="en-US" sz="1600" cap="none" dirty="0"/>
              <a:t>Crime rate dropped significantly in year 2017.</a:t>
            </a:r>
          </a:p>
        </p:txBody>
      </p:sp>
    </p:spTree>
    <p:extLst>
      <p:ext uri="{BB962C8B-B14F-4D97-AF65-F5344CB8AC3E}">
        <p14:creationId xmlns:p14="http://schemas.microsoft.com/office/powerpoint/2010/main" val="412022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16C2F8-A84C-4357-A755-81D3F466DD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031306E5-EFE3-459A-89EF-0EF2185CD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6DB8C4-7A4B-4D06-A057-1064F5B9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286098"/>
            <a:ext cx="6904389" cy="473370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3C976-ECF8-49F1-914B-B5BD60613B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D0001-6833-40D4-A2B4-631CDF25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/>
              <a:t>Month wise crime rate in LA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cap="none" dirty="0"/>
              <a:t>Crime rate is high in the month of June, July, August</a:t>
            </a:r>
          </a:p>
          <a:p>
            <a:r>
              <a:rPr lang="en-US" sz="1600" cap="none" dirty="0"/>
              <a:t>Crime rate from September to December is relatively lower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2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16C2F8-A84C-4357-A755-81D3F466DD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E34330-1D53-43B5-B77C-0B0FB693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255099"/>
            <a:ext cx="7022499" cy="503394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3C976-ECF8-49F1-914B-B5BD60613B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547A2-D6D7-4AB0-ABDD-9681B7A3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/>
              <a:t>Area wise crime rate in la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cap="none" dirty="0"/>
              <a:t>77</a:t>
            </a:r>
            <a:r>
              <a:rPr lang="en-US" sz="1600" cap="none" baseline="30000" dirty="0"/>
              <a:t>th</a:t>
            </a:r>
            <a:r>
              <a:rPr lang="en-US" sz="1600" cap="none" dirty="0"/>
              <a:t> street and Southwest areas in LA had the most number of crimes from year 2010 to 2017.</a:t>
            </a:r>
          </a:p>
          <a:p>
            <a:r>
              <a:rPr lang="en-US" sz="1600" cap="none" dirty="0"/>
              <a:t>Crime rate dropped significantly in areas such as Devonshire and Foothill.</a:t>
            </a:r>
          </a:p>
        </p:txBody>
      </p:sp>
    </p:spTree>
    <p:extLst>
      <p:ext uri="{BB962C8B-B14F-4D97-AF65-F5344CB8AC3E}">
        <p14:creationId xmlns:p14="http://schemas.microsoft.com/office/powerpoint/2010/main" val="216390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16C2F8-A84C-4357-A755-81D3F466DD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ED4B8C-5732-47E9-B7F6-022A26F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712360"/>
            <a:ext cx="7113939" cy="446492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3C976-ECF8-49F1-914B-B5BD60613B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ADBF7-FDCD-4689-AE4B-7551E39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/>
              <a:t>Top 10 crimes in la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cap="none" dirty="0"/>
              <a:t>These are the top 10 crimes in LA from year 2010 to 2017</a:t>
            </a:r>
          </a:p>
        </p:txBody>
      </p:sp>
    </p:spTree>
    <p:extLst>
      <p:ext uri="{BB962C8B-B14F-4D97-AF65-F5344CB8AC3E}">
        <p14:creationId xmlns:p14="http://schemas.microsoft.com/office/powerpoint/2010/main" val="333400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16C2F8-A84C-4357-A755-81D3F466DD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48CBF89-03FF-4E1D-AC5B-1C5A77A7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394601"/>
            <a:ext cx="7113939" cy="4396597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3C976-ECF8-49F1-914B-B5BD60613B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C01C6-8D22-4802-9B02-057F647A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/>
              <a:t>Is there any particular age group targeted by criminals?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cap="none" dirty="0"/>
              <a:t>People in the age group of 20-40 years seems to be the victims of crimes.</a:t>
            </a:r>
          </a:p>
        </p:txBody>
      </p:sp>
    </p:spTree>
    <p:extLst>
      <p:ext uri="{BB962C8B-B14F-4D97-AF65-F5344CB8AC3E}">
        <p14:creationId xmlns:p14="http://schemas.microsoft.com/office/powerpoint/2010/main" val="34033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320E49E-4B4D-4E59-A523-0FD6D675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6" r="-2" b="600"/>
          <a:stretch/>
        </p:blipFill>
        <p:spPr>
          <a:xfrm>
            <a:off x="7783760" y="3924299"/>
            <a:ext cx="4042480" cy="281048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2D2E076-9124-4575-9BAD-902CB596E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3"/>
          <a:stretch/>
        </p:blipFill>
        <p:spPr>
          <a:xfrm>
            <a:off x="7783760" y="618517"/>
            <a:ext cx="4042480" cy="290573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E60BB-A9F1-440F-85CD-8D0F5827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dirty="0"/>
              <a:t>Gender of victims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440412" cy="3424107"/>
          </a:xfrm>
        </p:spPr>
        <p:txBody>
          <a:bodyPr>
            <a:normAutofit/>
          </a:bodyPr>
          <a:lstStyle/>
          <a:p>
            <a:r>
              <a:rPr lang="en-US" cap="none" dirty="0"/>
              <a:t>In general more number of males are the victims of a crime.</a:t>
            </a:r>
          </a:p>
          <a:p>
            <a:r>
              <a:rPr lang="en-US" cap="none" dirty="0"/>
              <a:t>But, females in the age group of 20-40 years are targeted by criminals</a:t>
            </a:r>
          </a:p>
        </p:txBody>
      </p:sp>
    </p:spTree>
    <p:extLst>
      <p:ext uri="{BB962C8B-B14F-4D97-AF65-F5344CB8AC3E}">
        <p14:creationId xmlns:p14="http://schemas.microsoft.com/office/powerpoint/2010/main" val="5114681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</TotalTime>
  <Words>413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Droplet</vt:lpstr>
      <vt:lpstr>LOS ANGELES CRIME ANALYSIS</vt:lpstr>
      <vt:lpstr>objective</vt:lpstr>
      <vt:lpstr>About the dataset</vt:lpstr>
      <vt:lpstr>Year wise crime in la</vt:lpstr>
      <vt:lpstr>Month wise crime rate in LA</vt:lpstr>
      <vt:lpstr>Area wise crime rate in la</vt:lpstr>
      <vt:lpstr>Top 10 crimes in la</vt:lpstr>
      <vt:lpstr>Is there any particular age group targeted by criminals? </vt:lpstr>
      <vt:lpstr>Gender of victims</vt:lpstr>
      <vt:lpstr>Shiftwise analysis of crime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CRIME ANALYSIS</dc:title>
  <dc:creator>Kasat, Darshan Dilip</dc:creator>
  <cp:lastModifiedBy>Darshan Dilip Kasat</cp:lastModifiedBy>
  <cp:revision>33</cp:revision>
  <dcterms:created xsi:type="dcterms:W3CDTF">2017-12-11T06:39:55Z</dcterms:created>
  <dcterms:modified xsi:type="dcterms:W3CDTF">2017-12-11T07:54:18Z</dcterms:modified>
</cp:coreProperties>
</file>