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6" r:id="rId5"/>
  </p:sldMasterIdLst>
  <p:notesMasterIdLst>
    <p:notesMasterId r:id="rId14"/>
  </p:notesMasterIdLst>
  <p:sldIdLst>
    <p:sldId id="256" r:id="rId6"/>
    <p:sldId id="377" r:id="rId7"/>
    <p:sldId id="368" r:id="rId8"/>
    <p:sldId id="369" r:id="rId9"/>
    <p:sldId id="370" r:id="rId10"/>
    <p:sldId id="376" r:id="rId11"/>
    <p:sldId id="378" r:id="rId12"/>
    <p:sldId id="3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C2D67F9D-A8F4-4AD1-9982-32E671A41253}">
          <p14:sldIdLst>
            <p14:sldId id="256"/>
            <p14:sldId id="377"/>
            <p14:sldId id="368"/>
            <p14:sldId id="369"/>
            <p14:sldId id="370"/>
            <p14:sldId id="376"/>
            <p14:sldId id="378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ath Gupta" initials="SG" lastIdx="1" clrIdx="0">
    <p:extLst>
      <p:ext uri="{19B8F6BF-5375-455C-9EA6-DF929625EA0E}">
        <p15:presenceInfo xmlns:p15="http://schemas.microsoft.com/office/powerpoint/2012/main" userId="S-1-5-21-707958379-1691367739-4159426980-54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Suthar" userId="5386afff-8e47-43a5-8922-50cf2f5261f8" providerId="ADAL" clId="{0E98D17F-A32E-4ED0-8B18-532A091F667A}"/>
    <pc:docChg chg="custSel addSld delSld modSld">
      <pc:chgData name="Amit Suthar" userId="5386afff-8e47-43a5-8922-50cf2f5261f8" providerId="ADAL" clId="{0E98D17F-A32E-4ED0-8B18-532A091F667A}" dt="2021-10-18T15:03:26.449" v="527" actId="20577"/>
      <pc:docMkLst>
        <pc:docMk/>
      </pc:docMkLst>
      <pc:sldChg chg="modSp mod">
        <pc:chgData name="Amit Suthar" userId="5386afff-8e47-43a5-8922-50cf2f5261f8" providerId="ADAL" clId="{0E98D17F-A32E-4ED0-8B18-532A091F667A}" dt="2021-10-18T14:50:24.882" v="12" actId="20577"/>
        <pc:sldMkLst>
          <pc:docMk/>
          <pc:sldMk cId="0" sldId="256"/>
        </pc:sldMkLst>
        <pc:spChg chg="mod">
          <ac:chgData name="Amit Suthar" userId="5386afff-8e47-43a5-8922-50cf2f5261f8" providerId="ADAL" clId="{0E98D17F-A32E-4ED0-8B18-532A091F667A}" dt="2021-10-18T14:50:24.882" v="12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Amit Suthar" userId="5386afff-8e47-43a5-8922-50cf2f5261f8" providerId="ADAL" clId="{0E98D17F-A32E-4ED0-8B18-532A091F667A}" dt="2021-10-18T15:03:26.449" v="527" actId="20577"/>
        <pc:sldMkLst>
          <pc:docMk/>
          <pc:sldMk cId="1842560772" sldId="340"/>
        </pc:sldMkLst>
        <pc:spChg chg="mod">
          <ac:chgData name="Amit Suthar" userId="5386afff-8e47-43a5-8922-50cf2f5261f8" providerId="ADAL" clId="{0E98D17F-A32E-4ED0-8B18-532A091F667A}" dt="2021-10-18T15:03:26.449" v="527" actId="20577"/>
          <ac:spMkLst>
            <pc:docMk/>
            <pc:sldMk cId="1842560772" sldId="340"/>
            <ac:spMk id="10" creationId="{8615E285-B0F7-4B3E-92B5-8C6F9CD45169}"/>
          </ac:spMkLst>
        </pc:spChg>
      </pc:sldChg>
      <pc:sldChg chg="modSp mod">
        <pc:chgData name="Amit Suthar" userId="5386afff-8e47-43a5-8922-50cf2f5261f8" providerId="ADAL" clId="{0E98D17F-A32E-4ED0-8B18-532A091F667A}" dt="2021-10-18T14:57:03.305" v="242"/>
        <pc:sldMkLst>
          <pc:docMk/>
          <pc:sldMk cId="2990472069" sldId="358"/>
        </pc:sldMkLst>
        <pc:spChg chg="mod">
          <ac:chgData name="Amit Suthar" userId="5386afff-8e47-43a5-8922-50cf2f5261f8" providerId="ADAL" clId="{0E98D17F-A32E-4ED0-8B18-532A091F667A}" dt="2021-10-18T14:55:19.257" v="112" actId="20577"/>
          <ac:spMkLst>
            <pc:docMk/>
            <pc:sldMk cId="2990472069" sldId="358"/>
            <ac:spMk id="9" creationId="{01A249F5-A8C5-4616-92F6-BD696585E947}"/>
          </ac:spMkLst>
        </pc:spChg>
        <pc:spChg chg="mod">
          <ac:chgData name="Amit Suthar" userId="5386afff-8e47-43a5-8922-50cf2f5261f8" providerId="ADAL" clId="{0E98D17F-A32E-4ED0-8B18-532A091F667A}" dt="2021-10-18T14:57:03.305" v="242"/>
          <ac:spMkLst>
            <pc:docMk/>
            <pc:sldMk cId="2990472069" sldId="358"/>
            <ac:spMk id="10" creationId="{8615E285-B0F7-4B3E-92B5-8C6F9CD45169}"/>
          </ac:spMkLst>
        </pc:spChg>
      </pc:sldChg>
      <pc:sldChg chg="modSp add del mod">
        <pc:chgData name="Amit Suthar" userId="5386afff-8e47-43a5-8922-50cf2f5261f8" providerId="ADAL" clId="{0E98D17F-A32E-4ED0-8B18-532A091F667A}" dt="2021-10-18T15:00:34.811" v="501" actId="2696"/>
        <pc:sldMkLst>
          <pc:docMk/>
          <pc:sldMk cId="3777571920" sldId="359"/>
        </pc:sldMkLst>
        <pc:spChg chg="mod">
          <ac:chgData name="Amit Suthar" userId="5386afff-8e47-43a5-8922-50cf2f5261f8" providerId="ADAL" clId="{0E98D17F-A32E-4ED0-8B18-532A091F667A}" dt="2021-10-18T14:57:19.278" v="244" actId="114"/>
          <ac:spMkLst>
            <pc:docMk/>
            <pc:sldMk cId="3777571920" sldId="359"/>
            <ac:spMk id="10" creationId="{8615E285-B0F7-4B3E-92B5-8C6F9CD45169}"/>
          </ac:spMkLst>
        </pc:spChg>
      </pc:sldChg>
      <pc:sldChg chg="modSp add mod">
        <pc:chgData name="Amit Suthar" userId="5386afff-8e47-43a5-8922-50cf2f5261f8" providerId="ADAL" clId="{0E98D17F-A32E-4ED0-8B18-532A091F667A}" dt="2021-10-18T14:59:32.601" v="463" actId="20577"/>
        <pc:sldMkLst>
          <pc:docMk/>
          <pc:sldMk cId="3455303068" sldId="360"/>
        </pc:sldMkLst>
        <pc:spChg chg="mod">
          <ac:chgData name="Amit Suthar" userId="5386afff-8e47-43a5-8922-50cf2f5261f8" providerId="ADAL" clId="{0E98D17F-A32E-4ED0-8B18-532A091F667A}" dt="2021-10-18T14:59:32.601" v="463" actId="20577"/>
          <ac:spMkLst>
            <pc:docMk/>
            <pc:sldMk cId="3455303068" sldId="360"/>
            <ac:spMk id="10" creationId="{8615E285-B0F7-4B3E-92B5-8C6F9CD45169}"/>
          </ac:spMkLst>
        </pc:spChg>
      </pc:sldChg>
      <pc:sldChg chg="modSp add mod">
        <pc:chgData name="Amit Suthar" userId="5386afff-8e47-43a5-8922-50cf2f5261f8" providerId="ADAL" clId="{0E98D17F-A32E-4ED0-8B18-532A091F667A}" dt="2021-10-18T15:00:00.167" v="500" actId="20577"/>
        <pc:sldMkLst>
          <pc:docMk/>
          <pc:sldMk cId="1019629510" sldId="361"/>
        </pc:sldMkLst>
        <pc:spChg chg="mod">
          <ac:chgData name="Amit Suthar" userId="5386afff-8e47-43a5-8922-50cf2f5261f8" providerId="ADAL" clId="{0E98D17F-A32E-4ED0-8B18-532A091F667A}" dt="2021-10-18T14:59:52.216" v="476" actId="20577"/>
          <ac:spMkLst>
            <pc:docMk/>
            <pc:sldMk cId="1019629510" sldId="361"/>
            <ac:spMk id="9" creationId="{01A249F5-A8C5-4616-92F6-BD696585E947}"/>
          </ac:spMkLst>
        </pc:spChg>
        <pc:spChg chg="mod">
          <ac:chgData name="Amit Suthar" userId="5386afff-8e47-43a5-8922-50cf2f5261f8" providerId="ADAL" clId="{0E98D17F-A32E-4ED0-8B18-532A091F667A}" dt="2021-10-18T15:00:00.167" v="500" actId="20577"/>
          <ac:spMkLst>
            <pc:docMk/>
            <pc:sldMk cId="1019629510" sldId="361"/>
            <ac:spMk id="10" creationId="{8615E285-B0F7-4B3E-92B5-8C6F9CD45169}"/>
          </ac:spMkLst>
        </pc:spChg>
      </pc:sldChg>
      <pc:sldChg chg="modSp add mod">
        <pc:chgData name="Amit Suthar" userId="5386afff-8e47-43a5-8922-50cf2f5261f8" providerId="ADAL" clId="{0E98D17F-A32E-4ED0-8B18-532A091F667A}" dt="2021-10-18T15:01:07.384" v="505" actId="20577"/>
        <pc:sldMkLst>
          <pc:docMk/>
          <pc:sldMk cId="3391246717" sldId="362"/>
        </pc:sldMkLst>
        <pc:spChg chg="mod">
          <ac:chgData name="Amit Suthar" userId="5386afff-8e47-43a5-8922-50cf2f5261f8" providerId="ADAL" clId="{0E98D17F-A32E-4ED0-8B18-532A091F667A}" dt="2021-10-18T15:01:07.384" v="505" actId="20577"/>
          <ac:spMkLst>
            <pc:docMk/>
            <pc:sldMk cId="3391246717" sldId="362"/>
            <ac:spMk id="9" creationId="{01A249F5-A8C5-4616-92F6-BD696585E947}"/>
          </ac:spMkLst>
        </pc:spChg>
        <pc:spChg chg="mod">
          <ac:chgData name="Amit Suthar" userId="5386afff-8e47-43a5-8922-50cf2f5261f8" providerId="ADAL" clId="{0E98D17F-A32E-4ED0-8B18-532A091F667A}" dt="2021-10-18T15:01:02.750" v="503" actId="6549"/>
          <ac:spMkLst>
            <pc:docMk/>
            <pc:sldMk cId="3391246717" sldId="362"/>
            <ac:spMk id="10" creationId="{8615E285-B0F7-4B3E-92B5-8C6F9CD45169}"/>
          </ac:spMkLst>
        </pc:spChg>
      </pc:sldChg>
    </pc:docChg>
  </pc:docChgLst>
  <pc:docChgLst>
    <pc:chgData name="Amit Suthar" userId="5386afff-8e47-43a5-8922-50cf2f5261f8" providerId="ADAL" clId="{E340B72B-E098-4CCF-AF8C-2599993BA5FE}"/>
    <pc:docChg chg="modSld">
      <pc:chgData name="Amit Suthar" userId="5386afff-8e47-43a5-8922-50cf2f5261f8" providerId="ADAL" clId="{E340B72B-E098-4CCF-AF8C-2599993BA5FE}" dt="2021-11-22T16:46:06.271" v="174" actId="6549"/>
      <pc:docMkLst>
        <pc:docMk/>
      </pc:docMkLst>
      <pc:sldChg chg="modSp mod">
        <pc:chgData name="Amit Suthar" userId="5386afff-8e47-43a5-8922-50cf2f5261f8" providerId="ADAL" clId="{E340B72B-E098-4CCF-AF8C-2599993BA5FE}" dt="2021-11-22T16:41:55.412" v="54" actId="20577"/>
        <pc:sldMkLst>
          <pc:docMk/>
          <pc:sldMk cId="1842560772" sldId="340"/>
        </pc:sldMkLst>
        <pc:spChg chg="mod">
          <ac:chgData name="Amit Suthar" userId="5386afff-8e47-43a5-8922-50cf2f5261f8" providerId="ADAL" clId="{E340B72B-E098-4CCF-AF8C-2599993BA5FE}" dt="2021-11-22T16:41:55.412" v="54" actId="20577"/>
          <ac:spMkLst>
            <pc:docMk/>
            <pc:sldMk cId="1842560772" sldId="340"/>
            <ac:spMk id="10" creationId="{8615E285-B0F7-4B3E-92B5-8C6F9CD45169}"/>
          </ac:spMkLst>
        </pc:spChg>
      </pc:sldChg>
      <pc:sldChg chg="modSp mod setBg">
        <pc:chgData name="Amit Suthar" userId="5386afff-8e47-43a5-8922-50cf2f5261f8" providerId="ADAL" clId="{E340B72B-E098-4CCF-AF8C-2599993BA5FE}" dt="2021-11-22T16:41:32.907" v="25" actId="108"/>
        <pc:sldMkLst>
          <pc:docMk/>
          <pc:sldMk cId="2990472069" sldId="358"/>
        </pc:sldMkLst>
        <pc:spChg chg="mod">
          <ac:chgData name="Amit Suthar" userId="5386afff-8e47-43a5-8922-50cf2f5261f8" providerId="ADAL" clId="{E340B72B-E098-4CCF-AF8C-2599993BA5FE}" dt="2021-11-22T16:41:32.907" v="25" actId="108"/>
          <ac:spMkLst>
            <pc:docMk/>
            <pc:sldMk cId="2990472069" sldId="358"/>
            <ac:spMk id="9" creationId="{01A249F5-A8C5-4616-92F6-BD696585E947}"/>
          </ac:spMkLst>
        </pc:spChg>
      </pc:sldChg>
      <pc:sldChg chg="modSp mod">
        <pc:chgData name="Amit Suthar" userId="5386afff-8e47-43a5-8922-50cf2f5261f8" providerId="ADAL" clId="{E340B72B-E098-4CCF-AF8C-2599993BA5FE}" dt="2021-11-22T16:46:06.271" v="174" actId="6549"/>
        <pc:sldMkLst>
          <pc:docMk/>
          <pc:sldMk cId="3391246717" sldId="362"/>
        </pc:sldMkLst>
        <pc:spChg chg="mod">
          <ac:chgData name="Amit Suthar" userId="5386afff-8e47-43a5-8922-50cf2f5261f8" providerId="ADAL" clId="{E340B72B-E098-4CCF-AF8C-2599993BA5FE}" dt="2021-11-22T16:46:06.271" v="174" actId="6549"/>
          <ac:spMkLst>
            <pc:docMk/>
            <pc:sldMk cId="3391246717" sldId="362"/>
            <ac:spMk id="10" creationId="{8615E285-B0F7-4B3E-92B5-8C6F9CD45169}"/>
          </ac:spMkLst>
        </pc:spChg>
      </pc:sldChg>
      <pc:sldChg chg="modSp mod">
        <pc:chgData name="Amit Suthar" userId="5386afff-8e47-43a5-8922-50cf2f5261f8" providerId="ADAL" clId="{E340B72B-E098-4CCF-AF8C-2599993BA5FE}" dt="2021-11-22T16:45:05.300" v="167" actId="20577"/>
        <pc:sldMkLst>
          <pc:docMk/>
          <pc:sldMk cId="97072008" sldId="364"/>
        </pc:sldMkLst>
        <pc:spChg chg="mod">
          <ac:chgData name="Amit Suthar" userId="5386afff-8e47-43a5-8922-50cf2f5261f8" providerId="ADAL" clId="{E340B72B-E098-4CCF-AF8C-2599993BA5FE}" dt="2021-11-22T16:44:27.756" v="166" actId="20577"/>
          <ac:spMkLst>
            <pc:docMk/>
            <pc:sldMk cId="97072008" sldId="364"/>
            <ac:spMk id="10" creationId="{8615E285-B0F7-4B3E-92B5-8C6F9CD45169}"/>
          </ac:spMkLst>
        </pc:spChg>
        <pc:graphicFrameChg chg="modGraphic">
          <ac:chgData name="Amit Suthar" userId="5386afff-8e47-43a5-8922-50cf2f5261f8" providerId="ADAL" clId="{E340B72B-E098-4CCF-AF8C-2599993BA5FE}" dt="2021-11-22T16:45:05.300" v="167" actId="20577"/>
          <ac:graphicFrameMkLst>
            <pc:docMk/>
            <pc:sldMk cId="97072008" sldId="364"/>
            <ac:graphicFrameMk id="2" creationId="{00000000-0000-0000-0000-000000000000}"/>
          </ac:graphicFrameMkLst>
        </pc:graphicFrameChg>
      </pc:sldChg>
      <pc:sldChg chg="modSp mod">
        <pc:chgData name="Amit Suthar" userId="5386afff-8e47-43a5-8922-50cf2f5261f8" providerId="ADAL" clId="{E340B72B-E098-4CCF-AF8C-2599993BA5FE}" dt="2021-11-22T16:42:38.435" v="104" actId="20577"/>
        <pc:sldMkLst>
          <pc:docMk/>
          <pc:sldMk cId="153986769" sldId="366"/>
        </pc:sldMkLst>
        <pc:graphicFrameChg chg="modGraphic">
          <ac:chgData name="Amit Suthar" userId="5386afff-8e47-43a5-8922-50cf2f5261f8" providerId="ADAL" clId="{E340B72B-E098-4CCF-AF8C-2599993BA5FE}" dt="2021-11-22T16:42:38.435" v="104" actId="20577"/>
          <ac:graphicFrameMkLst>
            <pc:docMk/>
            <pc:sldMk cId="153986769" sldId="366"/>
            <ac:graphicFrameMk id="10" creationId="{DE52C376-ED40-40C4-919C-24180BDFAE30}"/>
          </ac:graphicFrameMkLst>
        </pc:graphicFrameChg>
      </pc:sldChg>
    </pc:docChg>
  </pc:docChgLst>
  <pc:docChgLst>
    <pc:chgData name="Amit Suthar" userId="5386afff-8e47-43a5-8922-50cf2f5261f8" providerId="ADAL" clId="{F732BC13-86C7-4DE6-A036-F4E94455E731}"/>
    <pc:docChg chg="delSld modSld">
      <pc:chgData name="Amit Suthar" userId="5386afff-8e47-43a5-8922-50cf2f5261f8" providerId="ADAL" clId="{F732BC13-86C7-4DE6-A036-F4E94455E731}" dt="2022-03-14T13:29:10.767" v="2" actId="20577"/>
      <pc:docMkLst>
        <pc:docMk/>
      </pc:docMkLst>
      <pc:sldChg chg="modSp mod">
        <pc:chgData name="Amit Suthar" userId="5386afff-8e47-43a5-8922-50cf2f5261f8" providerId="ADAL" clId="{F732BC13-86C7-4DE6-A036-F4E94455E731}" dt="2022-03-14T13:29:10.767" v="2" actId="20577"/>
        <pc:sldMkLst>
          <pc:docMk/>
          <pc:sldMk cId="0" sldId="256"/>
        </pc:sldMkLst>
        <pc:spChg chg="mod">
          <ac:chgData name="Amit Suthar" userId="5386afff-8e47-43a5-8922-50cf2f5261f8" providerId="ADAL" clId="{F732BC13-86C7-4DE6-A036-F4E94455E731}" dt="2022-03-14T13:29:10.767" v="2" actId="20577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Amit Suthar" userId="5386afff-8e47-43a5-8922-50cf2f5261f8" providerId="ADAL" clId="{F732BC13-86C7-4DE6-A036-F4E94455E731}" dt="2022-03-14T13:28:56.269" v="0" actId="2696"/>
        <pc:sldMkLst>
          <pc:docMk/>
          <pc:sldMk cId="3391246717" sldId="362"/>
        </pc:sldMkLst>
      </pc:sldChg>
    </pc:docChg>
  </pc:docChgLst>
  <pc:docChgLst>
    <pc:chgData name="Amit Suthar" userId="5386afff-8e47-43a5-8922-50cf2f5261f8" providerId="ADAL" clId="{6ADA8AC3-4EFC-4730-908C-F13115FFC801}"/>
    <pc:docChg chg="modSld">
      <pc:chgData name="Amit Suthar" userId="5386afff-8e47-43a5-8922-50cf2f5261f8" providerId="ADAL" clId="{6ADA8AC3-4EFC-4730-908C-F13115FFC801}" dt="2022-01-18T14:19:09.476" v="9" actId="1076"/>
      <pc:docMkLst>
        <pc:docMk/>
      </pc:docMkLst>
      <pc:sldChg chg="modSp mod">
        <pc:chgData name="Amit Suthar" userId="5386afff-8e47-43a5-8922-50cf2f5261f8" providerId="ADAL" clId="{6ADA8AC3-4EFC-4730-908C-F13115FFC801}" dt="2022-01-18T14:19:09.476" v="9" actId="1076"/>
        <pc:sldMkLst>
          <pc:docMk/>
          <pc:sldMk cId="2990472069" sldId="358"/>
        </pc:sldMkLst>
        <pc:spChg chg="mod">
          <ac:chgData name="Amit Suthar" userId="5386afff-8e47-43a5-8922-50cf2f5261f8" providerId="ADAL" clId="{6ADA8AC3-4EFC-4730-908C-F13115FFC801}" dt="2022-01-18T14:19:09.476" v="9" actId="1076"/>
          <ac:spMkLst>
            <pc:docMk/>
            <pc:sldMk cId="2990472069" sldId="358"/>
            <ac:spMk id="10" creationId="{8615E285-B0F7-4B3E-92B5-8C6F9CD45169}"/>
          </ac:spMkLst>
        </pc:spChg>
      </pc:sldChg>
      <pc:sldChg chg="modSp mod">
        <pc:chgData name="Amit Suthar" userId="5386afff-8e47-43a5-8922-50cf2f5261f8" providerId="ADAL" clId="{6ADA8AC3-4EFC-4730-908C-F13115FFC801}" dt="2022-01-18T14:19:03.331" v="8" actId="1076"/>
        <pc:sldMkLst>
          <pc:docMk/>
          <pc:sldMk cId="4265068268" sldId="367"/>
        </pc:sldMkLst>
        <pc:spChg chg="mod">
          <ac:chgData name="Amit Suthar" userId="5386afff-8e47-43a5-8922-50cf2f5261f8" providerId="ADAL" clId="{6ADA8AC3-4EFC-4730-908C-F13115FFC801}" dt="2022-01-18T14:19:03.331" v="8" actId="1076"/>
          <ac:spMkLst>
            <pc:docMk/>
            <pc:sldMk cId="4265068268" sldId="367"/>
            <ac:spMk id="2" creationId="{00000000-0000-0000-0000-000000000000}"/>
          </ac:spMkLst>
        </pc:spChg>
        <pc:spChg chg="mod">
          <ac:chgData name="Amit Suthar" userId="5386afff-8e47-43a5-8922-50cf2f5261f8" providerId="ADAL" clId="{6ADA8AC3-4EFC-4730-908C-F13115FFC801}" dt="2022-01-18T14:17:58.957" v="6" actId="20577"/>
          <ac:spMkLst>
            <pc:docMk/>
            <pc:sldMk cId="4265068268" sldId="367"/>
            <ac:spMk id="6" creationId="{EE270BFD-CD82-487C-8840-1A57102EE1A4}"/>
          </ac:spMkLst>
        </pc:spChg>
      </pc:sldChg>
    </pc:docChg>
  </pc:docChgLst>
  <pc:docChgLst>
    <pc:chgData name="Amit Suthar" userId="5386afff-8e47-43a5-8922-50cf2f5261f8" providerId="ADAL" clId="{B1BC1F48-253E-44CA-9FC5-A90F1005B56F}"/>
    <pc:docChg chg="modSld sldOrd">
      <pc:chgData name="Amit Suthar" userId="5386afff-8e47-43a5-8922-50cf2f5261f8" providerId="ADAL" clId="{B1BC1F48-253E-44CA-9FC5-A90F1005B56F}" dt="2022-01-10T14:02:58.900" v="16"/>
      <pc:docMkLst>
        <pc:docMk/>
      </pc:docMkLst>
      <pc:sldChg chg="modSp mod">
        <pc:chgData name="Amit Suthar" userId="5386afff-8e47-43a5-8922-50cf2f5261f8" providerId="ADAL" clId="{B1BC1F48-253E-44CA-9FC5-A90F1005B56F}" dt="2022-01-10T14:02:35.292" v="12" actId="20577"/>
        <pc:sldMkLst>
          <pc:docMk/>
          <pc:sldMk cId="153986769" sldId="366"/>
        </pc:sldMkLst>
        <pc:graphicFrameChg chg="modGraphic">
          <ac:chgData name="Amit Suthar" userId="5386afff-8e47-43a5-8922-50cf2f5261f8" providerId="ADAL" clId="{B1BC1F48-253E-44CA-9FC5-A90F1005B56F}" dt="2022-01-10T14:02:35.292" v="12" actId="20577"/>
          <ac:graphicFrameMkLst>
            <pc:docMk/>
            <pc:sldMk cId="153986769" sldId="366"/>
            <ac:graphicFrameMk id="3" creationId="{00000000-0000-0000-0000-000000000000}"/>
          </ac:graphicFrameMkLst>
        </pc:graphicFrameChg>
      </pc:sldChg>
      <pc:sldChg chg="modSp mod ord">
        <pc:chgData name="Amit Suthar" userId="5386afff-8e47-43a5-8922-50cf2f5261f8" providerId="ADAL" clId="{B1BC1F48-253E-44CA-9FC5-A90F1005B56F}" dt="2022-01-10T14:02:58.900" v="16"/>
        <pc:sldMkLst>
          <pc:docMk/>
          <pc:sldMk cId="4265068268" sldId="367"/>
        </pc:sldMkLst>
        <pc:spChg chg="mod">
          <ac:chgData name="Amit Suthar" userId="5386afff-8e47-43a5-8922-50cf2f5261f8" providerId="ADAL" clId="{B1BC1F48-253E-44CA-9FC5-A90F1005B56F}" dt="2022-01-10T14:02:41.208" v="14" actId="20577"/>
          <ac:spMkLst>
            <pc:docMk/>
            <pc:sldMk cId="4265068268" sldId="367"/>
            <ac:spMk id="2" creationId="{00000000-0000-0000-0000-000000000000}"/>
          </ac:spMkLst>
        </pc:spChg>
      </pc:sldChg>
    </pc:docChg>
  </pc:docChgLst>
  <pc:docChgLst>
    <pc:chgData name="Amit Suthar" userId="5386afff-8e47-43a5-8922-50cf2f5261f8" providerId="ADAL" clId="{4462B5D2-49AE-4ECD-A9C8-4A0549208E9E}"/>
    <pc:docChg chg="undo custSel modSld">
      <pc:chgData name="Amit Suthar" userId="5386afff-8e47-43a5-8922-50cf2f5261f8" providerId="ADAL" clId="{4462B5D2-49AE-4ECD-A9C8-4A0549208E9E}" dt="2021-11-15T16:57:54.495" v="184" actId="20577"/>
      <pc:docMkLst>
        <pc:docMk/>
      </pc:docMkLst>
      <pc:sldChg chg="modSp mod">
        <pc:chgData name="Amit Suthar" userId="5386afff-8e47-43a5-8922-50cf2f5261f8" providerId="ADAL" clId="{4462B5D2-49AE-4ECD-A9C8-4A0549208E9E}" dt="2021-11-15T16:56:20.776" v="37" actId="20577"/>
        <pc:sldMkLst>
          <pc:docMk/>
          <pc:sldMk cId="2990472069" sldId="358"/>
        </pc:sldMkLst>
        <pc:spChg chg="mod">
          <ac:chgData name="Amit Suthar" userId="5386afff-8e47-43a5-8922-50cf2f5261f8" providerId="ADAL" clId="{4462B5D2-49AE-4ECD-A9C8-4A0549208E9E}" dt="2021-11-15T16:56:20.776" v="37" actId="20577"/>
          <ac:spMkLst>
            <pc:docMk/>
            <pc:sldMk cId="2990472069" sldId="358"/>
            <ac:spMk id="10" creationId="{8615E285-B0F7-4B3E-92B5-8C6F9CD45169}"/>
          </ac:spMkLst>
        </pc:spChg>
      </pc:sldChg>
      <pc:sldChg chg="modSp mod">
        <pc:chgData name="Amit Suthar" userId="5386afff-8e47-43a5-8922-50cf2f5261f8" providerId="ADAL" clId="{4462B5D2-49AE-4ECD-A9C8-4A0549208E9E}" dt="2021-11-15T16:57:54.495" v="184" actId="20577"/>
        <pc:sldMkLst>
          <pc:docMk/>
          <pc:sldMk cId="153986769" sldId="366"/>
        </pc:sldMkLst>
        <pc:graphicFrameChg chg="mod modGraphic">
          <ac:chgData name="Amit Suthar" userId="5386afff-8e47-43a5-8922-50cf2f5261f8" providerId="ADAL" clId="{4462B5D2-49AE-4ECD-A9C8-4A0549208E9E}" dt="2021-11-15T16:57:54.495" v="184" actId="20577"/>
          <ac:graphicFrameMkLst>
            <pc:docMk/>
            <pc:sldMk cId="153986769" sldId="366"/>
            <ac:graphicFrameMk id="10" creationId="{DE52C376-ED40-40C4-919C-24180BDFAE30}"/>
          </ac:graphicFrameMkLst>
        </pc:graphicFrameChg>
      </pc:sldChg>
    </pc:docChg>
  </pc:docChgLst>
  <pc:docChgLst>
    <pc:chgData name="Amit Suthar" userId="5386afff-8e47-43a5-8922-50cf2f5261f8" providerId="ADAL" clId="{DCED7874-1793-4EE1-AED6-B2CB0BF2DD33}"/>
    <pc:docChg chg="custSel modSld">
      <pc:chgData name="Amit Suthar" userId="5386afff-8e47-43a5-8922-50cf2f5261f8" providerId="ADAL" clId="{DCED7874-1793-4EE1-AED6-B2CB0BF2DD33}" dt="2022-02-07T17:10:28.173" v="10" actId="2"/>
      <pc:docMkLst>
        <pc:docMk/>
      </pc:docMkLst>
      <pc:sldChg chg="modSp mod">
        <pc:chgData name="Amit Suthar" userId="5386afff-8e47-43a5-8922-50cf2f5261f8" providerId="ADAL" clId="{DCED7874-1793-4EE1-AED6-B2CB0BF2DD33}" dt="2022-02-07T17:10:12.445" v="1" actId="2"/>
        <pc:sldMkLst>
          <pc:docMk/>
          <pc:sldMk cId="2990472069" sldId="358"/>
        </pc:sldMkLst>
        <pc:spChg chg="mod">
          <ac:chgData name="Amit Suthar" userId="5386afff-8e47-43a5-8922-50cf2f5261f8" providerId="ADAL" clId="{DCED7874-1793-4EE1-AED6-B2CB0BF2DD33}" dt="2022-02-07T17:10:12.445" v="1" actId="2"/>
          <ac:spMkLst>
            <pc:docMk/>
            <pc:sldMk cId="2990472069" sldId="358"/>
            <ac:spMk id="10" creationId="{8615E285-B0F7-4B3E-92B5-8C6F9CD45169}"/>
          </ac:spMkLst>
        </pc:spChg>
      </pc:sldChg>
      <pc:sldChg chg="modSp mod">
        <pc:chgData name="Amit Suthar" userId="5386afff-8e47-43a5-8922-50cf2f5261f8" providerId="ADAL" clId="{DCED7874-1793-4EE1-AED6-B2CB0BF2DD33}" dt="2022-02-07T17:10:28.173" v="10" actId="2"/>
        <pc:sldMkLst>
          <pc:docMk/>
          <pc:sldMk cId="97072008" sldId="364"/>
        </pc:sldMkLst>
        <pc:graphicFrameChg chg="modGraphic">
          <ac:chgData name="Amit Suthar" userId="5386afff-8e47-43a5-8922-50cf2f5261f8" providerId="ADAL" clId="{DCED7874-1793-4EE1-AED6-B2CB0BF2DD33}" dt="2022-02-07T17:10:28.173" v="10" actId="2"/>
          <ac:graphicFrameMkLst>
            <pc:docMk/>
            <pc:sldMk cId="97072008" sldId="364"/>
            <ac:graphicFrameMk id="2" creationId="{00000000-0000-0000-0000-000000000000}"/>
          </ac:graphicFrameMkLst>
        </pc:graphicFrameChg>
      </pc:sldChg>
      <pc:sldChg chg="modSp mod">
        <pc:chgData name="Amit Suthar" userId="5386afff-8e47-43a5-8922-50cf2f5261f8" providerId="ADAL" clId="{DCED7874-1793-4EE1-AED6-B2CB0BF2DD33}" dt="2022-02-07T17:09:23.788" v="0" actId="6549"/>
        <pc:sldMkLst>
          <pc:docMk/>
          <pc:sldMk cId="4265068268" sldId="367"/>
        </pc:sldMkLst>
        <pc:spChg chg="mod">
          <ac:chgData name="Amit Suthar" userId="5386afff-8e47-43a5-8922-50cf2f5261f8" providerId="ADAL" clId="{DCED7874-1793-4EE1-AED6-B2CB0BF2DD33}" dt="2022-02-07T17:09:23.788" v="0" actId="6549"/>
          <ac:spMkLst>
            <pc:docMk/>
            <pc:sldMk cId="4265068268" sldId="367"/>
            <ac:spMk id="6" creationId="{EE270BFD-CD82-487C-8840-1A57102EE1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A8270-A63B-40B3-B29B-98577DC26EC9}" type="datetimeFigureOut">
              <a:rPr lang="en-IN" smtClean="0"/>
              <a:t>20-06-2023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B2A97-7159-49F3-AA22-EE5FB2CF9E9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38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B2A97-7159-49F3-AA22-EE5FB2CF9E9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18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4A1FA0-E2E4-41D9-AE39-D6FF603CACE6}"/>
              </a:ext>
            </a:extLst>
          </p:cNvPr>
          <p:cNvCxnSpPr>
            <a:cxnSpLocks/>
          </p:cNvCxnSpPr>
          <p:nvPr userDrawn="1"/>
        </p:nvCxnSpPr>
        <p:spPr>
          <a:xfrm>
            <a:off x="417250" y="356436"/>
            <a:ext cx="178355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BAA137D8-6B28-4233-9366-417A9B7FD9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807FF-6989-44E9-B48D-1A54FF9DDD6D}"/>
              </a:ext>
            </a:extLst>
          </p:cNvPr>
          <p:cNvSpPr txBox="1"/>
          <p:nvPr userDrawn="1"/>
        </p:nvSpPr>
        <p:spPr>
          <a:xfrm>
            <a:off x="417250" y="6546143"/>
            <a:ext cx="17835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DEV IT</a:t>
            </a:r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 | </a:t>
            </a:r>
            <a:r>
              <a:rPr lang="en-US" sz="900" b="0" spc="30" baseline="0" dirty="0">
                <a:solidFill>
                  <a:schemeClr val="bg2">
                    <a:lumMod val="90000"/>
                  </a:schemeClr>
                </a:solidFill>
                <a:latin typeface="Lato" panose="020F0502020204030203" pitchFamily="34" charset="0"/>
              </a:rPr>
              <a:t>www.devitpl.com</a:t>
            </a:r>
          </a:p>
        </p:txBody>
      </p:sp>
    </p:spTree>
    <p:extLst>
      <p:ext uri="{BB962C8B-B14F-4D97-AF65-F5344CB8AC3E}">
        <p14:creationId xmlns:p14="http://schemas.microsoft.com/office/powerpoint/2010/main" val="37106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324D7D-89D8-41BC-BC0D-A3D87D65D52F}"/>
              </a:ext>
            </a:extLst>
          </p:cNvPr>
          <p:cNvCxnSpPr>
            <a:cxnSpLocks/>
          </p:cNvCxnSpPr>
          <p:nvPr userDrawn="1"/>
        </p:nvCxnSpPr>
        <p:spPr>
          <a:xfrm>
            <a:off x="417250" y="356436"/>
            <a:ext cx="178355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E41FC7-CF95-45FA-AFAB-79A4B6FFF4EB}"/>
              </a:ext>
            </a:extLst>
          </p:cNvPr>
          <p:cNvSpPr txBox="1"/>
          <p:nvPr userDrawn="1"/>
        </p:nvSpPr>
        <p:spPr>
          <a:xfrm>
            <a:off x="417250" y="6546143"/>
            <a:ext cx="17835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DEV IT</a:t>
            </a:r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 | </a:t>
            </a:r>
            <a:r>
              <a:rPr lang="en-US" sz="900" b="0" spc="30" baseline="0" dirty="0">
                <a:solidFill>
                  <a:schemeClr val="bg2">
                    <a:lumMod val="90000"/>
                  </a:schemeClr>
                </a:solidFill>
                <a:latin typeface="Lato" panose="020F0502020204030203" pitchFamily="34" charset="0"/>
              </a:rPr>
              <a:t>www.devitpl.com</a:t>
            </a:r>
          </a:p>
        </p:txBody>
      </p:sp>
    </p:spTree>
    <p:extLst>
      <p:ext uri="{BB962C8B-B14F-4D97-AF65-F5344CB8AC3E}">
        <p14:creationId xmlns:p14="http://schemas.microsoft.com/office/powerpoint/2010/main" val="351135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1B583-1F97-46EE-8279-2F1EAFD92AC3}"/>
              </a:ext>
            </a:extLst>
          </p:cNvPr>
          <p:cNvSpPr txBox="1"/>
          <p:nvPr userDrawn="1"/>
        </p:nvSpPr>
        <p:spPr>
          <a:xfrm>
            <a:off x="417250" y="6546143"/>
            <a:ext cx="17835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DEV IT</a:t>
            </a:r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 | </a:t>
            </a:r>
            <a:r>
              <a:rPr lang="en-US" sz="900" b="0" spc="30" baseline="0" dirty="0">
                <a:solidFill>
                  <a:schemeClr val="bg2">
                    <a:lumMod val="90000"/>
                  </a:schemeClr>
                </a:solidFill>
                <a:latin typeface="Lato" panose="020F0502020204030203" pitchFamily="34" charset="0"/>
              </a:rPr>
              <a:t>www.devitpl.com</a:t>
            </a:r>
          </a:p>
        </p:txBody>
      </p:sp>
    </p:spTree>
    <p:extLst>
      <p:ext uri="{BB962C8B-B14F-4D97-AF65-F5344CB8AC3E}">
        <p14:creationId xmlns:p14="http://schemas.microsoft.com/office/powerpoint/2010/main" val="297657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0981943" y="123444"/>
            <a:ext cx="917448" cy="1021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417576" y="356615"/>
            <a:ext cx="1783714" cy="0"/>
          </a:xfrm>
          <a:custGeom>
            <a:avLst/>
            <a:gdLst/>
            <a:ahLst/>
            <a:cxnLst/>
            <a:rect l="l" t="t" r="r" b="b"/>
            <a:pathLst>
              <a:path w="1783714">
                <a:moveTo>
                  <a:pt x="0" y="0"/>
                </a:moveTo>
                <a:lnTo>
                  <a:pt x="1783588" y="0"/>
                </a:lnTo>
              </a:path>
            </a:pathLst>
          </a:custGeom>
          <a:ln w="57912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17D03B-40D9-42B3-A500-17AB8B5BB847}"/>
              </a:ext>
            </a:extLst>
          </p:cNvPr>
          <p:cNvCxnSpPr>
            <a:cxnSpLocks/>
          </p:cNvCxnSpPr>
          <p:nvPr userDrawn="1"/>
        </p:nvCxnSpPr>
        <p:spPr>
          <a:xfrm>
            <a:off x="5204222" y="3532344"/>
            <a:ext cx="178355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9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BE8DD7-6A8A-4ABA-95A9-3EA81D6D1AEB}"/>
              </a:ext>
            </a:extLst>
          </p:cNvPr>
          <p:cNvCxnSpPr>
            <a:cxnSpLocks/>
          </p:cNvCxnSpPr>
          <p:nvPr userDrawn="1"/>
        </p:nvCxnSpPr>
        <p:spPr>
          <a:xfrm>
            <a:off x="417250" y="356436"/>
            <a:ext cx="178355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EFDC7B-F8A5-4D3F-8965-4D55CECDEE11}"/>
              </a:ext>
            </a:extLst>
          </p:cNvPr>
          <p:cNvSpPr txBox="1"/>
          <p:nvPr userDrawn="1"/>
        </p:nvSpPr>
        <p:spPr>
          <a:xfrm>
            <a:off x="417250" y="6546143"/>
            <a:ext cx="17835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DEV IT</a:t>
            </a:r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 | </a:t>
            </a:r>
            <a:r>
              <a:rPr lang="en-US" sz="900" b="0" spc="30" baseline="0" dirty="0">
                <a:solidFill>
                  <a:schemeClr val="bg2">
                    <a:lumMod val="90000"/>
                  </a:schemeClr>
                </a:solidFill>
                <a:latin typeface="Lato" panose="020F0502020204030203" pitchFamily="34" charset="0"/>
              </a:rPr>
              <a:t>www.devitpl.com</a:t>
            </a:r>
          </a:p>
        </p:txBody>
      </p:sp>
    </p:spTree>
    <p:extLst>
      <p:ext uri="{BB962C8B-B14F-4D97-AF65-F5344CB8AC3E}">
        <p14:creationId xmlns:p14="http://schemas.microsoft.com/office/powerpoint/2010/main" val="264692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8BE73-A7E1-4440-A3AB-79AB551A479B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2682"/>
            <a:ext cx="178355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65B06DD-EAD0-488D-A620-B46814098605}"/>
              </a:ext>
            </a:extLst>
          </p:cNvPr>
          <p:cNvSpPr/>
          <p:nvPr userDrawn="1"/>
        </p:nvSpPr>
        <p:spPr>
          <a:xfrm>
            <a:off x="381000" y="6400800"/>
            <a:ext cx="2971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DEV IT | </a:t>
            </a:r>
            <a:r>
              <a:rPr lang="en-US" sz="800" b="0" spc="30" baseline="0" dirty="0">
                <a:solidFill>
                  <a:schemeClr val="bg2">
                    <a:lumMod val="90000"/>
                  </a:schemeClr>
                </a:solidFill>
                <a:latin typeface="Lato" panose="020F0502020204030203" pitchFamily="34" charset="0"/>
              </a:rPr>
              <a:t>www.devitpl.com</a:t>
            </a:r>
          </a:p>
        </p:txBody>
      </p:sp>
    </p:spTree>
    <p:extLst>
      <p:ext uri="{BB962C8B-B14F-4D97-AF65-F5344CB8AC3E}">
        <p14:creationId xmlns:p14="http://schemas.microsoft.com/office/powerpoint/2010/main" val="2936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250" y="1461620"/>
            <a:ext cx="5602550" cy="49125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620"/>
            <a:ext cx="5590712" cy="49125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34272C-9E24-49ED-B912-62B272D50ED9}"/>
              </a:ext>
            </a:extLst>
          </p:cNvPr>
          <p:cNvCxnSpPr>
            <a:cxnSpLocks/>
          </p:cNvCxnSpPr>
          <p:nvPr userDrawn="1"/>
        </p:nvCxnSpPr>
        <p:spPr>
          <a:xfrm>
            <a:off x="417250" y="356436"/>
            <a:ext cx="178355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3406A9-3528-46E1-A536-38B52887514B}"/>
              </a:ext>
            </a:extLst>
          </p:cNvPr>
          <p:cNvSpPr txBox="1"/>
          <p:nvPr userDrawn="1"/>
        </p:nvSpPr>
        <p:spPr>
          <a:xfrm>
            <a:off x="417250" y="6546143"/>
            <a:ext cx="17835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DEV IT</a:t>
            </a:r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 | </a:t>
            </a:r>
            <a:r>
              <a:rPr lang="en-US" sz="900" b="0" spc="30" baseline="0" dirty="0">
                <a:solidFill>
                  <a:schemeClr val="bg2">
                    <a:lumMod val="90000"/>
                  </a:schemeClr>
                </a:solidFill>
                <a:latin typeface="Lato" panose="020F0502020204030203" pitchFamily="34" charset="0"/>
              </a:rPr>
              <a:t>www.devitpl.com</a:t>
            </a:r>
          </a:p>
        </p:txBody>
      </p:sp>
    </p:spTree>
    <p:extLst>
      <p:ext uri="{BB962C8B-B14F-4D97-AF65-F5344CB8AC3E}">
        <p14:creationId xmlns:p14="http://schemas.microsoft.com/office/powerpoint/2010/main" val="20811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0981943" y="123444"/>
            <a:ext cx="917448" cy="1021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6777" y="1778634"/>
            <a:ext cx="4838445" cy="160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3379" y="1280541"/>
            <a:ext cx="9992995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250" y="365125"/>
            <a:ext cx="11345662" cy="779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250" y="1461620"/>
            <a:ext cx="11345662" cy="4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90EEC4E6-542C-47CC-B64B-81EE0EAA21B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324" y="123144"/>
            <a:ext cx="916927" cy="10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6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Lato" panose="020F0502020204030203"/>
          <a:ea typeface="+mj-ea"/>
          <a:cs typeface="Segoe UI Semilight" panose="020B04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Lato" panose="020F0502020204030203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Lato" panose="020F0502020204030203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4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204459" y="3532632"/>
            <a:ext cx="1783714" cy="0"/>
          </a:xfrm>
          <a:custGeom>
            <a:avLst/>
            <a:gdLst/>
            <a:ahLst/>
            <a:cxnLst/>
            <a:rect l="l" t="t" r="r" b="b"/>
            <a:pathLst>
              <a:path w="1783715">
                <a:moveTo>
                  <a:pt x="0" y="0"/>
                </a:moveTo>
                <a:lnTo>
                  <a:pt x="1783588" y="0"/>
                </a:lnTo>
              </a:path>
            </a:pathLst>
          </a:custGeom>
          <a:ln w="57912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1775117"/>
            <a:ext cx="6141720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ts val="6925"/>
              </a:lnSpc>
              <a:spcBef>
                <a:spcPts val="100"/>
              </a:spcBef>
            </a:pPr>
            <a:r>
              <a:rPr spc="-15" dirty="0"/>
              <a:t>Projec</a:t>
            </a:r>
            <a:r>
              <a:rPr lang="en-US" spc="-15" dirty="0"/>
              <a:t>t</a:t>
            </a:r>
            <a:r>
              <a:rPr spc="-80" dirty="0"/>
              <a:t> </a:t>
            </a:r>
            <a:r>
              <a:rPr spc="-5" dirty="0">
                <a:solidFill>
                  <a:srgbClr val="4471C4"/>
                </a:solidFill>
              </a:rPr>
              <a:t>Insight</a:t>
            </a:r>
          </a:p>
          <a:p>
            <a:pPr marL="159385" algn="ctr">
              <a:lnSpc>
                <a:spcPts val="5485"/>
              </a:lnSpc>
            </a:pPr>
            <a:r>
              <a:rPr lang="en-US" sz="4800" spc="-10" dirty="0">
                <a:solidFill>
                  <a:srgbClr val="6FAC46"/>
                </a:solidFill>
              </a:rPr>
              <a:t>12 June – 18 June</a:t>
            </a:r>
            <a:endParaRPr sz="4800" dirty="0"/>
          </a:p>
        </p:txBody>
      </p:sp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C5C3B42-72BF-49C2-983A-DBDC34BBC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152400"/>
            <a:ext cx="914400" cy="10183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14600" y="5151704"/>
            <a:ext cx="6522720" cy="1011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6160" marR="5080" indent="-1014094" algn="ctr">
              <a:lnSpc>
                <a:spcPct val="12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Segoe UI"/>
                <a:cs typeface="Segoe UI"/>
              </a:rPr>
              <a:t>Project: </a:t>
            </a:r>
            <a:r>
              <a:rPr lang="en-IN" sz="2800" spc="-5" dirty="0">
                <a:solidFill>
                  <a:srgbClr val="A9D18E"/>
                </a:solidFill>
                <a:latin typeface="Segoe UI"/>
                <a:cs typeface="Segoe UI"/>
              </a:rPr>
              <a:t>Air Communities</a:t>
            </a:r>
          </a:p>
          <a:p>
            <a:pPr marL="1026160" marR="5080" indent="-1014094" algn="ctr">
              <a:lnSpc>
                <a:spcPct val="120000"/>
              </a:lnSpc>
              <a:spcBef>
                <a:spcPts val="95"/>
              </a:spcBef>
            </a:pPr>
            <a:r>
              <a:rPr sz="2800" spc="10" dirty="0">
                <a:solidFill>
                  <a:srgbClr val="A9D18E"/>
                </a:solidFill>
                <a:latin typeface="Segoe UI"/>
                <a:cs typeface="Segoe UI"/>
              </a:rPr>
              <a:t>  </a:t>
            </a:r>
            <a:r>
              <a:rPr lang="en-US" sz="2800" spc="10" dirty="0">
                <a:solidFill>
                  <a:srgbClr val="A9D18E"/>
                </a:solidFill>
                <a:latin typeface="Segoe UI"/>
                <a:cs typeface="Segoe UI"/>
              </a:rPr>
              <a:t> </a:t>
            </a:r>
            <a:r>
              <a:rPr sz="2800" dirty="0">
                <a:solidFill>
                  <a:srgbClr val="FFFFFF"/>
                </a:solidFill>
                <a:latin typeface="Segoe UI"/>
                <a:cs typeface="Segoe UI"/>
              </a:rPr>
              <a:t>Presenter: </a:t>
            </a:r>
            <a:r>
              <a:rPr lang="en-US" sz="2800" dirty="0">
                <a:solidFill>
                  <a:srgbClr val="FFFFFF"/>
                </a:solidFill>
                <a:latin typeface="Segoe UI"/>
                <a:cs typeface="Segoe UI"/>
              </a:rPr>
              <a:t>Somnath Gupta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9750-69E8-4CEB-A794-0847BEF4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365125"/>
            <a:ext cx="10323075" cy="779142"/>
          </a:xfrm>
        </p:spPr>
        <p:txBody>
          <a:bodyPr/>
          <a:lstStyle/>
          <a:p>
            <a:r>
              <a:rPr lang="en-US" spc="-5" dirty="0"/>
              <a:t>Operations</a:t>
            </a:r>
            <a:r>
              <a:rPr lang="en-US" spc="-25" dirty="0"/>
              <a:t> </a:t>
            </a:r>
            <a:r>
              <a:rPr lang="en-US" spc="-15" dirty="0">
                <a:solidFill>
                  <a:srgbClr val="4471C4"/>
                </a:solidFill>
              </a:rPr>
              <a:t>Statistics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F2FD077-3BCF-4E91-992A-5D77C07ADA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7232388"/>
              </p:ext>
            </p:extLst>
          </p:nvPr>
        </p:nvGraphicFramePr>
        <p:xfrm>
          <a:off x="1393825" y="1430338"/>
          <a:ext cx="9346500" cy="115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233">
                  <a:extLst>
                    <a:ext uri="{9D8B030D-6E8A-4147-A177-3AD203B41FA5}">
                      <a16:colId xmlns:a16="http://schemas.microsoft.com/office/drawing/2014/main" val="2892047351"/>
                    </a:ext>
                  </a:extLst>
                </a:gridCol>
                <a:gridCol w="2169762">
                  <a:extLst>
                    <a:ext uri="{9D8B030D-6E8A-4147-A177-3AD203B41FA5}">
                      <a16:colId xmlns:a16="http://schemas.microsoft.com/office/drawing/2014/main" val="2110121715"/>
                    </a:ext>
                  </a:extLst>
                </a:gridCol>
                <a:gridCol w="2188880">
                  <a:extLst>
                    <a:ext uri="{9D8B030D-6E8A-4147-A177-3AD203B41FA5}">
                      <a16:colId xmlns:a16="http://schemas.microsoft.com/office/drawing/2014/main" val="1546207233"/>
                    </a:ext>
                  </a:extLst>
                </a:gridCol>
                <a:gridCol w="2336625">
                  <a:extLst>
                    <a:ext uri="{9D8B030D-6E8A-4147-A177-3AD203B41FA5}">
                      <a16:colId xmlns:a16="http://schemas.microsoft.com/office/drawing/2014/main" val="2456491519"/>
                    </a:ext>
                  </a:extLst>
                </a:gridCol>
              </a:tblGrid>
              <a:tr h="516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tickets handled this 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Incident Ticket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 Ticket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CHG Ticket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13388"/>
                  </a:ext>
                </a:extLst>
              </a:tr>
              <a:tr h="516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6784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9D3787C-E12B-4FC6-BC31-DB75753049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374464"/>
              </p:ext>
            </p:extLst>
          </p:nvPr>
        </p:nvGraphicFramePr>
        <p:xfrm>
          <a:off x="1393825" y="3633787"/>
          <a:ext cx="9346500" cy="115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625">
                  <a:extLst>
                    <a:ext uri="{9D8B030D-6E8A-4147-A177-3AD203B41FA5}">
                      <a16:colId xmlns:a16="http://schemas.microsoft.com/office/drawing/2014/main" val="479497024"/>
                    </a:ext>
                  </a:extLst>
                </a:gridCol>
                <a:gridCol w="2336625">
                  <a:extLst>
                    <a:ext uri="{9D8B030D-6E8A-4147-A177-3AD203B41FA5}">
                      <a16:colId xmlns:a16="http://schemas.microsoft.com/office/drawing/2014/main" val="4272696002"/>
                    </a:ext>
                  </a:extLst>
                </a:gridCol>
                <a:gridCol w="2336625">
                  <a:extLst>
                    <a:ext uri="{9D8B030D-6E8A-4147-A177-3AD203B41FA5}">
                      <a16:colId xmlns:a16="http://schemas.microsoft.com/office/drawing/2014/main" val="1993522615"/>
                    </a:ext>
                  </a:extLst>
                </a:gridCol>
                <a:gridCol w="2336625">
                  <a:extLst>
                    <a:ext uri="{9D8B030D-6E8A-4147-A177-3AD203B41FA5}">
                      <a16:colId xmlns:a16="http://schemas.microsoft.com/office/drawing/2014/main" val="3991203175"/>
                    </a:ext>
                  </a:extLst>
                </a:gridCol>
              </a:tblGrid>
              <a:tr h="5169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Unique tickets handled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Incident Ticket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 Ticket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CHG Ticket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88768"/>
                  </a:ext>
                </a:extLst>
              </a:tr>
              <a:tr h="516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89502"/>
                  </a:ext>
                </a:extLst>
              </a:tr>
            </a:tbl>
          </a:graphicData>
        </a:graphic>
      </p:graphicFrame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F97778D-C529-42A1-B3D2-0BFD512C4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824" y="116304"/>
            <a:ext cx="914400" cy="10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70BFD-CD82-487C-8840-1A57102E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0" y="365125"/>
            <a:ext cx="10206634" cy="779142"/>
          </a:xfrm>
        </p:spPr>
        <p:txBody>
          <a:bodyPr/>
          <a:lstStyle/>
          <a:p>
            <a:r>
              <a:rPr lang="en-US" dirty="0"/>
              <a:t>NTIRETY Pe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ding </a:t>
            </a:r>
            <a:r>
              <a:rPr lang="en-US" dirty="0">
                <a:solidFill>
                  <a:schemeClr val="accent1"/>
                </a:solidFill>
              </a:rPr>
              <a:t>Tickets</a:t>
            </a:r>
            <a:r>
              <a:rPr lang="en-US" dirty="0"/>
              <a:t> :</a:t>
            </a:r>
            <a:endParaRPr lang="en-IN" dirty="0"/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342B7DC-88FE-4F2D-A909-9A276A6EA5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70" y="124051"/>
            <a:ext cx="908538" cy="1018309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E06F1AD1-B004-4C47-BEC9-CCA8695464D9}"/>
              </a:ext>
            </a:extLst>
          </p:cNvPr>
          <p:cNvSpPr txBox="1">
            <a:spLocks/>
          </p:cNvSpPr>
          <p:nvPr/>
        </p:nvSpPr>
        <p:spPr>
          <a:xfrm>
            <a:off x="417250" y="1529862"/>
            <a:ext cx="10206634" cy="779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Lato" panose="020F0502020204030203"/>
                <a:ea typeface="+mj-ea"/>
                <a:cs typeface="Segoe UI Semilight" panose="020B0402040204020203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86D21-0B87-432E-B880-8CEEC556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35505"/>
            <a:ext cx="8737349" cy="485415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>
                <a:solidFill>
                  <a:srgbClr val="FFFFFF"/>
                </a:solidFill>
              </a:rPr>
              <a:t>45 tickets are running for SSL certificate. Our TAM “Tyler wade ”(Technical Account Manager). He is running conversation with AIMCO team to close this soon.</a:t>
            </a:r>
          </a:p>
        </p:txBody>
      </p:sp>
    </p:spTree>
    <p:extLst>
      <p:ext uri="{BB962C8B-B14F-4D97-AF65-F5344CB8AC3E}">
        <p14:creationId xmlns:p14="http://schemas.microsoft.com/office/powerpoint/2010/main" val="43996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6CF9-9B2A-403F-817A-5F3C678F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35505"/>
            <a:ext cx="8737349" cy="4854158"/>
          </a:xfrm>
        </p:spPr>
        <p:txBody>
          <a:bodyPr/>
          <a:lstStyle/>
          <a:p>
            <a:r>
              <a:rPr lang="en-US" b="1" dirty="0"/>
              <a:t>Challenges/Issues:</a:t>
            </a:r>
          </a:p>
          <a:p>
            <a:pPr marL="457200" lvl="1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5 Aging tickets pending for a long time. Need guidance/help from Onshore to reduce dependency on aging tickets.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We need to more vigilant for SLA.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While responding any new tickets coming in “Service Now” portal, make sure tech will mention their name.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E0B320-5726-461F-9419-78D4E27F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 </a:t>
            </a:r>
            <a:r>
              <a:rPr lang="en-US" dirty="0">
                <a:solidFill>
                  <a:schemeClr val="accent1"/>
                </a:solidFill>
              </a:rPr>
              <a:t>&amp; Challenges </a:t>
            </a:r>
            <a:endParaRPr lang="en-IN" dirty="0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194C97E-A672-43DA-B991-0E3BE9933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856" y="116304"/>
            <a:ext cx="914400" cy="10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0A06C-0B24-4739-BEDF-A2D6B085C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72389"/>
            <a:ext cx="9555496" cy="451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Initiatives:</a:t>
            </a:r>
            <a:endParaRPr lang="en-US" dirty="0"/>
          </a:p>
          <a:p>
            <a:r>
              <a:rPr lang="en-US" dirty="0"/>
              <a:t>Daily Scrum Meeting for tickets</a:t>
            </a:r>
          </a:p>
          <a:p>
            <a:r>
              <a:rPr lang="en-US" dirty="0"/>
              <a:t>Mail for Shift Handoff Report</a:t>
            </a:r>
          </a:p>
          <a:p>
            <a:r>
              <a:rPr lang="en-US" dirty="0"/>
              <a:t>Weekly Internal team meeting</a:t>
            </a:r>
          </a:p>
          <a:p>
            <a:r>
              <a:rPr lang="en-IN" dirty="0"/>
              <a:t>Perform QA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Road Ahead:</a:t>
            </a:r>
            <a:endParaRPr lang="en-IN" b="1" dirty="0"/>
          </a:p>
          <a:p>
            <a:r>
              <a:rPr lang="en-US" dirty="0"/>
              <a:t>Still need training for new tech</a:t>
            </a:r>
          </a:p>
          <a:p>
            <a:r>
              <a:rPr lang="en-US" dirty="0"/>
              <a:t>Need to focus on to fill all details when “Autotask” tickets when created</a:t>
            </a:r>
            <a:r>
              <a:rPr lang="en-IN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58569B-9601-4F62-BDCC-4702ADE0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Initiatives</a:t>
            </a:r>
            <a:endParaRPr lang="en-IN" dirty="0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2977B83-077B-4280-8202-8B249E41C9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2" y="128336"/>
            <a:ext cx="914400" cy="10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05CE5E-E44B-4376-949B-14A6BB48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6589" y="1660359"/>
            <a:ext cx="10368799" cy="3200400"/>
          </a:xfrm>
        </p:spPr>
        <p:txBody>
          <a:bodyPr/>
          <a:lstStyle/>
          <a:p>
            <a:r>
              <a:rPr lang="en-US" dirty="0"/>
              <a:t>Average 7+ tickets received per day.</a:t>
            </a:r>
          </a:p>
          <a:p>
            <a:r>
              <a:rPr lang="en-US" spc="-5" dirty="0">
                <a:solidFill>
                  <a:srgbClr val="FFFFFF"/>
                </a:solidFill>
                <a:highlight>
                  <a:srgbClr val="808000"/>
                </a:highlight>
                <a:cs typeface="Segoe UI"/>
              </a:rPr>
              <a:t>92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% Response SLA maintained.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671586-9439-461C-B6E7-3023DB68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</a:t>
            </a:r>
            <a:r>
              <a:rPr lang="en-US" dirty="0">
                <a:solidFill>
                  <a:schemeClr val="accent1"/>
                </a:solidFill>
              </a:rPr>
              <a:t> Story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8CBF203-7443-4A5A-B1AB-52A006506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824" y="119262"/>
            <a:ext cx="914400" cy="10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7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05CE5E-E44B-4376-949B-14A6BB48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6589" y="2715065"/>
            <a:ext cx="10368799" cy="82999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>
                <a:latin typeface="+mn-lt"/>
              </a:rPr>
              <a:t>Q &amp; </a:t>
            </a:r>
            <a:r>
              <a:rPr lang="en-US" sz="5400" b="1" dirty="0">
                <a:solidFill>
                  <a:schemeClr val="accent1"/>
                </a:solidFill>
                <a:latin typeface="+mn-lt"/>
              </a:rPr>
              <a:t>A</a:t>
            </a:r>
            <a:endParaRPr lang="en-IN" sz="5400" b="1" dirty="0">
              <a:solidFill>
                <a:schemeClr val="accent1"/>
              </a:solidFill>
              <a:latin typeface="+mn-lt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8CBF203-7443-4A5A-B1AB-52A006506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824" y="119262"/>
            <a:ext cx="914400" cy="10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99FD307-84A0-497B-B45B-15E82DAD93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824" y="128336"/>
            <a:ext cx="914400" cy="1018309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73F4AB0B-DDA2-48EC-A099-0BABBC70B961}"/>
              </a:ext>
            </a:extLst>
          </p:cNvPr>
          <p:cNvSpPr txBox="1">
            <a:spLocks/>
          </p:cNvSpPr>
          <p:nvPr/>
        </p:nvSpPr>
        <p:spPr>
          <a:xfrm>
            <a:off x="4296536" y="2824353"/>
            <a:ext cx="3437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Lato" panose="020F0502020204030203"/>
                <a:ea typeface="+mj-ea"/>
                <a:cs typeface="Segoe UI Semilight" panose="020B0402040204020203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b="1" spc="-5" dirty="0">
                <a:latin typeface="Calibri"/>
                <a:cs typeface="Calibri"/>
              </a:rPr>
              <a:t>THANK</a:t>
            </a:r>
            <a:r>
              <a:rPr lang="en-US" sz="5400" b="1" spc="-85" dirty="0">
                <a:latin typeface="Calibri"/>
                <a:cs typeface="Calibri"/>
              </a:rPr>
              <a:t> </a:t>
            </a:r>
            <a:r>
              <a:rPr lang="en-US" sz="5400" b="1" spc="-70" dirty="0">
                <a:latin typeface="Calibri"/>
                <a:cs typeface="Calibri"/>
              </a:rPr>
              <a:t>YOU</a:t>
            </a:r>
            <a:endParaRPr lang="en-US" sz="5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5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CEC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971CC10C02EF49ADB2DECBBA549461" ma:contentTypeVersion="2" ma:contentTypeDescription="Create a new document." ma:contentTypeScope="" ma:versionID="af4c17c53de2cda60993c86845c94cd0">
  <xsd:schema xmlns:xsd="http://www.w3.org/2001/XMLSchema" xmlns:xs="http://www.w3.org/2001/XMLSchema" xmlns:p="http://schemas.microsoft.com/office/2006/metadata/properties" xmlns:ns2="736f0a98-587f-456d-af56-562b54f840d5" targetNamespace="http://schemas.microsoft.com/office/2006/metadata/properties" ma:root="true" ma:fieldsID="30d74200768f6897b426e9dda4d84941" ns2:_="">
    <xsd:import namespace="736f0a98-587f-456d-af56-562b54f84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f0a98-587f-456d-af56-562b54f84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37679-D98A-4F71-9120-40C599A851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6f0a98-587f-456d-af56-562b54f84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A83A7-068A-4F0C-BE23-B798A2DD666E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736f0a98-587f-456d-af56-562b54f840d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E23592-5042-4E2F-B7F4-206EC64C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10917</TotalTime>
  <Words>213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Segoe UI</vt:lpstr>
      <vt:lpstr>Segoe UI Light</vt:lpstr>
      <vt:lpstr>Segoe UI Semilight</vt:lpstr>
      <vt:lpstr>Office Theme</vt:lpstr>
      <vt:lpstr>1_Office Theme</vt:lpstr>
      <vt:lpstr>Project Insight 12 June – 18 June</vt:lpstr>
      <vt:lpstr>Operations Statistics</vt:lpstr>
      <vt:lpstr>NTIRETY Pending Tickets :</vt:lpstr>
      <vt:lpstr>Open Issues &amp; Challenges </vt:lpstr>
      <vt:lpstr>Initiatives</vt:lpstr>
      <vt:lpstr>Success Story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Gupta</dc:creator>
  <cp:lastModifiedBy>Somnath Gupta</cp:lastModifiedBy>
  <cp:revision>802</cp:revision>
  <dcterms:created xsi:type="dcterms:W3CDTF">2020-07-07T07:14:00Z</dcterms:created>
  <dcterms:modified xsi:type="dcterms:W3CDTF">2023-06-20T11:07:58Z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2020-07-07T00:00:00Z</vt:filetime>
  </property>
  <property fmtid="{D5CDD505-2E9C-101B-9397-08002B2CF9AE}" pid="5" name="ContentTypeId">
    <vt:lpwstr>0x0101003C971CC10C02EF49ADB2DECBBA549461</vt:lpwstr>
  </property>
</Properties>
</file>