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72" autoAdjust="0"/>
    <p:restoredTop sz="94660"/>
  </p:normalViewPr>
  <p:slideViewPr>
    <p:cSldViewPr snapToGrid="0">
      <p:cViewPr varScale="1">
        <p:scale>
          <a:sx n="95" d="100"/>
          <a:sy n="95" d="100"/>
        </p:scale>
        <p:origin x="206" y="53"/>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tableStyles" Target="tableStyle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5" name=""/>
        <p:cNvGrpSpPr/>
        <p:nvPr/>
      </p:nvGrpSpPr>
      <p:grpSpPr>
        <a:xfrm>
          <a:off x="0" y="0"/>
          <a:ext cx="0" cy="0"/>
          <a:chOff x="0" y="0"/>
          <a:chExt cx="0" cy="0"/>
        </a:xfrm>
      </p:grpSpPr>
      <p:sp>
        <p:nvSpPr>
          <p:cNvPr id="104870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8" name=""/>
        <p:cNvGrpSpPr/>
        <p:nvPr/>
      </p:nvGrpSpPr>
      <p:grpSpPr>
        <a:xfrm>
          <a:off x="0" y="0"/>
          <a:ext cx="0" cy="0"/>
          <a:chOff x="0" y="0"/>
          <a:chExt cx="0" cy="0"/>
        </a:xfrm>
      </p:grpSpPr>
      <p:grpSp>
        <p:nvGrpSpPr>
          <p:cNvPr id="29" name="Group 18"/>
          <p:cNvGrpSpPr/>
          <p:nvPr/>
        </p:nvGrpSpPr>
        <p:grpSpPr>
          <a:xfrm>
            <a:off x="546100" y="-4763"/>
            <a:ext cx="5014912" cy="6862763"/>
            <a:chOff x="2928938" y="-4763"/>
            <a:chExt cx="5014912" cy="6862763"/>
          </a:xfrm>
        </p:grpSpPr>
        <p:sp>
          <p:nvSpPr>
            <p:cNvPr id="1048587" name="Freeform 6"/>
            <p:cNvSpPr/>
            <p:nvPr/>
          </p:nvSpPr>
          <p:spPr bwMode="auto">
            <a:xfrm>
              <a:off x="3367088" y="-4763"/>
              <a:ext cx="1063625" cy="2782888"/>
            </a:xfrm>
            <a:custGeom>
              <a:avLst/>
              <a:ah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48588" name="Freeform 7"/>
            <p:cNvSpPr/>
            <p:nvPr/>
          </p:nvSpPr>
          <p:spPr bwMode="auto">
            <a:xfrm>
              <a:off x="2928938" y="-4763"/>
              <a:ext cx="1035050" cy="2673350"/>
            </a:xfrm>
            <a:custGeom>
              <a:avLst/>
              <a:ah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48589" name="Freeform 9"/>
            <p:cNvSpPr/>
            <p:nvPr/>
          </p:nvSpPr>
          <p:spPr bwMode="auto">
            <a:xfrm>
              <a:off x="2928938" y="2582862"/>
              <a:ext cx="2693987" cy="4275138"/>
            </a:xfrm>
            <a:custGeom>
              <a:avLst/>
              <a:ah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048590" name="Freeform 10"/>
            <p:cNvSpPr/>
            <p:nvPr/>
          </p:nvSpPr>
          <p:spPr bwMode="auto">
            <a:xfrm>
              <a:off x="3371850" y="2692400"/>
              <a:ext cx="3332162" cy="4165600"/>
            </a:xfrm>
            <a:custGeom>
              <a:avLst/>
              <a:ah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048591" name="Freeform 11"/>
            <p:cNvSpPr/>
            <p:nvPr/>
          </p:nvSpPr>
          <p:spPr bwMode="auto">
            <a:xfrm>
              <a:off x="3367088" y="2687637"/>
              <a:ext cx="4576762" cy="4170363"/>
            </a:xfrm>
            <a:custGeom>
              <a:avLst/>
              <a:ah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048592" name="Freeform 12"/>
            <p:cNvSpPr/>
            <p:nvPr/>
          </p:nvSpPr>
          <p:spPr bwMode="auto">
            <a:xfrm>
              <a:off x="2928938" y="2578100"/>
              <a:ext cx="3584575" cy="4279900"/>
            </a:xfrm>
            <a:custGeom>
              <a:avLst/>
              <a:ah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048593"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dirty="0" lang="en-US"/>
          </a:p>
        </p:txBody>
      </p:sp>
      <p:sp>
        <p:nvSpPr>
          <p:cNvPr id="1048594" name="Subtitle 2"/>
          <p:cNvSpPr>
            <a:spLocks noGrp="1"/>
          </p:cNvSpPr>
          <p:nvPr>
            <p:ph type="subTitle" idx="1"/>
          </p:nvPr>
        </p:nvSpPr>
        <p:spPr>
          <a:xfrm>
            <a:off x="4515377" y="3996267"/>
            <a:ext cx="6987645" cy="1388534"/>
          </a:xfrm>
        </p:spPr>
        <p:txBody>
          <a:bodyPr anchor="t">
            <a:normAutofit/>
          </a:bodyPr>
          <a:lstStyle>
            <a:lvl1pPr algn="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5" name="Date Placeholder 3"/>
          <p:cNvSpPr>
            <a:spLocks noGrp="1"/>
          </p:cNvSpPr>
          <p:nvPr>
            <p:ph type="dt" sz="half" idx="10"/>
          </p:nvPr>
        </p:nvSpPr>
        <p:spPr/>
        <p:txBody>
          <a:bodyPr/>
          <a:p>
            <a:fld id="{B61BEF0D-F0BB-DE4B-95CE-6DB70DBA9567}" type="datetimeFigureOut">
              <a:rPr dirty="0" lang="en-US"/>
              <a:t>10/4/2023</a:t>
            </a:fld>
            <a:endParaRPr dirty="0" lang="en-US"/>
          </a:p>
        </p:txBody>
      </p:sp>
      <p:sp>
        <p:nvSpPr>
          <p:cNvPr id="1048596" name="Footer Placeholder 4"/>
          <p:cNvSpPr>
            <a:spLocks noGrp="1"/>
          </p:cNvSpPr>
          <p:nvPr>
            <p:ph type="ftr" sz="quarter" idx="11"/>
          </p:nvPr>
        </p:nvSpPr>
        <p:spPr>
          <a:xfrm>
            <a:off x="5332412" y="5883275"/>
            <a:ext cx="4324044" cy="365125"/>
          </a:xfrm>
        </p:spPr>
        <p:txBody>
          <a:bodyPr/>
          <a:p>
            <a:endParaRPr dirty="0" lang="en-US"/>
          </a:p>
        </p:txBody>
      </p:sp>
      <p:sp>
        <p:nvSpPr>
          <p:cNvPr id="104859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49" name=""/>
        <p:cNvGrpSpPr/>
        <p:nvPr/>
      </p:nvGrpSpPr>
      <p:grpSpPr>
        <a:xfrm>
          <a:off x="0" y="0"/>
          <a:ext cx="0" cy="0"/>
          <a:chOff x="0" y="0"/>
          <a:chExt cx="0" cy="0"/>
        </a:xfrm>
      </p:grpSpPr>
      <p:sp>
        <p:nvSpPr>
          <p:cNvPr id="1048675" name="Title 1"/>
          <p:cNvSpPr>
            <a:spLocks noGrp="1"/>
          </p:cNvSpPr>
          <p:nvPr>
            <p:ph type="title"/>
          </p:nvPr>
        </p:nvSpPr>
        <p:spPr>
          <a:xfrm>
            <a:off x="1484311" y="4732865"/>
            <a:ext cx="10018711" cy="566738"/>
          </a:xfrm>
        </p:spPr>
        <p:txBody>
          <a:bodyPr anchor="b">
            <a:normAutofit/>
          </a:bodyPr>
          <a:lstStyle>
            <a:lvl1pPr algn="ctr">
              <a:defRPr b="0" sz="2400"/>
            </a:lvl1pPr>
          </a:lstStyle>
          <a:p>
            <a:r>
              <a:rPr lang="en-US"/>
              <a:t>Click to edit Master title style</a:t>
            </a:r>
            <a:endParaRPr dirty="0" lang="en-US"/>
          </a:p>
        </p:txBody>
      </p:sp>
      <p:sp>
        <p:nvSpPr>
          <p:cNvPr id="1048676" name="Picture Placeholder 2"/>
          <p:cNvSpPr>
            <a:spLocks noChangeAspect="1" noGrp="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7" name="Text Placeholder 3"/>
          <p:cNvSpPr>
            <a:spLocks noGrp="1"/>
          </p:cNvSpPr>
          <p:nvPr>
            <p:ph type="body" sz="half" idx="2"/>
          </p:nvPr>
        </p:nvSpPr>
        <p:spPr>
          <a:xfrm>
            <a:off x="1484311" y="5299603"/>
            <a:ext cx="10018711"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8" name="Date Placeholder 4"/>
          <p:cNvSpPr>
            <a:spLocks noGrp="1"/>
          </p:cNvSpPr>
          <p:nvPr>
            <p:ph type="dt" sz="half" idx="10"/>
          </p:nvPr>
        </p:nvSpPr>
        <p:spPr/>
        <p:txBody>
          <a:bodyPr/>
          <a:p>
            <a:fld id="{B61BEF0D-F0BB-DE4B-95CE-6DB70DBA9567}" type="datetimeFigureOut">
              <a:rPr dirty="0" lang="en-US"/>
              <a:t>10/4/2023</a:t>
            </a:fld>
            <a:endParaRPr dirty="0" lang="en-US"/>
          </a:p>
        </p:txBody>
      </p:sp>
      <p:sp>
        <p:nvSpPr>
          <p:cNvPr id="1048679" name="Footer Placeholder 5"/>
          <p:cNvSpPr>
            <a:spLocks noGrp="1"/>
          </p:cNvSpPr>
          <p:nvPr>
            <p:ph type="ftr" sz="quarter" idx="11"/>
          </p:nvPr>
        </p:nvSpPr>
        <p:spPr/>
        <p:txBody>
          <a:bodyPr/>
          <a:p>
            <a:endParaRPr dirty="0" lang="en-US"/>
          </a:p>
        </p:txBody>
      </p:sp>
      <p:sp>
        <p:nvSpPr>
          <p:cNvPr id="1048680"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1" name=""/>
        <p:cNvGrpSpPr/>
        <p:nvPr/>
      </p:nvGrpSpPr>
      <p:grpSpPr>
        <a:xfrm>
          <a:off x="0" y="0"/>
          <a:ext cx="0" cy="0"/>
          <a:chOff x="0" y="0"/>
          <a:chExt cx="0" cy="0"/>
        </a:xfrm>
      </p:grpSpPr>
      <p:sp>
        <p:nvSpPr>
          <p:cNvPr id="1048627" name="Title 1"/>
          <p:cNvSpPr>
            <a:spLocks noGrp="1"/>
          </p:cNvSpPr>
          <p:nvPr>
            <p:ph type="title"/>
          </p:nvPr>
        </p:nvSpPr>
        <p:spPr>
          <a:xfrm>
            <a:off x="1484312" y="685800"/>
            <a:ext cx="10018711" cy="3048000"/>
          </a:xfrm>
        </p:spPr>
        <p:txBody>
          <a:bodyPr anchor="ctr">
            <a:normAutofit/>
          </a:bodyPr>
          <a:lstStyle>
            <a:lvl1pPr algn="ctr">
              <a:defRPr b="0" cap="none" sz="3200"/>
            </a:lvl1pPr>
          </a:lstStyle>
          <a:p>
            <a:r>
              <a:rPr lang="en-US"/>
              <a:t>Click to edit Master title style</a:t>
            </a:r>
            <a:endParaRPr dirty="0" lang="en-US"/>
          </a:p>
        </p:txBody>
      </p:sp>
      <p:sp>
        <p:nvSpPr>
          <p:cNvPr id="1048628" name="Text Placeholder 2"/>
          <p:cNvSpPr>
            <a:spLocks noGrp="1"/>
          </p:cNvSpPr>
          <p:nvPr>
            <p:ph type="body" idx="1"/>
          </p:nvPr>
        </p:nvSpPr>
        <p:spPr>
          <a:xfrm>
            <a:off x="1484312" y="4343400"/>
            <a:ext cx="10018713" cy="1447800"/>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29" name="Date Placeholder 3"/>
          <p:cNvSpPr>
            <a:spLocks noGrp="1"/>
          </p:cNvSpPr>
          <p:nvPr>
            <p:ph type="dt" sz="half" idx="10"/>
          </p:nvPr>
        </p:nvSpPr>
        <p:spPr/>
        <p:txBody>
          <a:bodyPr/>
          <a:p>
            <a:fld id="{B61BEF0D-F0BB-DE4B-95CE-6DB70DBA9567}" type="datetimeFigureOut">
              <a:rPr dirty="0" lang="en-US"/>
              <a:t>10/4/2023</a:t>
            </a:fld>
            <a:endParaRPr dirty="0" lang="en-US"/>
          </a:p>
        </p:txBody>
      </p:sp>
      <p:sp>
        <p:nvSpPr>
          <p:cNvPr id="1048630" name="Footer Placeholder 4"/>
          <p:cNvSpPr>
            <a:spLocks noGrp="1"/>
          </p:cNvSpPr>
          <p:nvPr>
            <p:ph type="ftr" sz="quarter" idx="11"/>
          </p:nvPr>
        </p:nvSpPr>
        <p:spPr/>
        <p:txBody>
          <a:bodyPr/>
          <a:p>
            <a:endParaRPr dirty="0" lang="en-US"/>
          </a:p>
        </p:txBody>
      </p:sp>
      <p:sp>
        <p:nvSpPr>
          <p:cNvPr id="104863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7" name=""/>
        <p:cNvGrpSpPr/>
        <p:nvPr/>
      </p:nvGrpSpPr>
      <p:grpSpPr>
        <a:xfrm>
          <a:off x="0" y="0"/>
          <a:ext cx="0" cy="0"/>
          <a:chOff x="0" y="0"/>
          <a:chExt cx="0" cy="0"/>
        </a:xfrm>
      </p:grpSpPr>
      <p:sp>
        <p:nvSpPr>
          <p:cNvPr id="1048662" name="TextBox 13"/>
          <p:cNvSpPr txBox="1"/>
          <p:nvPr/>
        </p:nvSpPr>
        <p:spPr>
          <a:xfrm>
            <a:off x="1598612" y="86302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63" name="TextBox 14"/>
          <p:cNvSpPr txBox="1"/>
          <p:nvPr/>
        </p:nvSpPr>
        <p:spPr>
          <a:xfrm>
            <a:off x="10893425" y="2819399"/>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664" name="Title 1"/>
          <p:cNvSpPr>
            <a:spLocks noGrp="1"/>
          </p:cNvSpPr>
          <p:nvPr>
            <p:ph type="title"/>
          </p:nvPr>
        </p:nvSpPr>
        <p:spPr>
          <a:xfrm>
            <a:off x="2208212" y="685800"/>
            <a:ext cx="8990012" cy="2743199"/>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65" name="Text Placeholder 9"/>
          <p:cNvSpPr>
            <a:spLocks noGrp="1"/>
          </p:cNvSpPr>
          <p:nvPr>
            <p:ph type="body" sz="quarter" idx="13"/>
          </p:nvPr>
        </p:nvSpPr>
        <p:spPr>
          <a:xfrm>
            <a:off x="2436811" y="3428999"/>
            <a:ext cx="8532815" cy="381000"/>
          </a:xfrm>
        </p:spPr>
        <p:txBody>
          <a:bodyPr anchor="ctr">
            <a:normAutofit/>
          </a:bodyPr>
          <a:lstStyle>
            <a:lvl1pPr indent="0" marL="0">
              <a:buFontTx/>
              <a:buNone/>
              <a:defRPr sz="18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66" name="Text Placeholder 2"/>
          <p:cNvSpPr>
            <a:spLocks noGrp="1"/>
          </p:cNvSpPr>
          <p:nvPr>
            <p:ph type="body" idx="1"/>
          </p:nvPr>
        </p:nvSpPr>
        <p:spPr>
          <a:xfrm>
            <a:off x="1484311" y="4343400"/>
            <a:ext cx="10018711" cy="1447800"/>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7" name="Date Placeholder 3"/>
          <p:cNvSpPr>
            <a:spLocks noGrp="1"/>
          </p:cNvSpPr>
          <p:nvPr>
            <p:ph type="dt" sz="half" idx="10"/>
          </p:nvPr>
        </p:nvSpPr>
        <p:spPr/>
        <p:txBody>
          <a:bodyPr/>
          <a:p>
            <a:fld id="{B61BEF0D-F0BB-DE4B-95CE-6DB70DBA9567}" type="datetimeFigureOut">
              <a:rPr dirty="0" lang="en-US"/>
              <a:t>10/4/2023</a:t>
            </a:fld>
            <a:endParaRPr dirty="0" lang="en-US"/>
          </a:p>
        </p:txBody>
      </p:sp>
      <p:sp>
        <p:nvSpPr>
          <p:cNvPr id="1048668" name="Footer Placeholder 4"/>
          <p:cNvSpPr>
            <a:spLocks noGrp="1"/>
          </p:cNvSpPr>
          <p:nvPr>
            <p:ph type="ftr" sz="quarter" idx="11"/>
          </p:nvPr>
        </p:nvSpPr>
        <p:spPr/>
        <p:txBody>
          <a:bodyPr/>
          <a:p>
            <a:endParaRPr dirty="0" lang="en-US"/>
          </a:p>
        </p:txBody>
      </p:sp>
      <p:sp>
        <p:nvSpPr>
          <p:cNvPr id="104866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0" name=""/>
        <p:cNvGrpSpPr/>
        <p:nvPr/>
      </p:nvGrpSpPr>
      <p:grpSpPr>
        <a:xfrm>
          <a:off x="0" y="0"/>
          <a:ext cx="0" cy="0"/>
          <a:chOff x="0" y="0"/>
          <a:chExt cx="0" cy="0"/>
        </a:xfrm>
      </p:grpSpPr>
      <p:sp>
        <p:nvSpPr>
          <p:cNvPr id="1048622" name="Title 1"/>
          <p:cNvSpPr>
            <a:spLocks noGrp="1"/>
          </p:cNvSpPr>
          <p:nvPr>
            <p:ph type="title"/>
          </p:nvPr>
        </p:nvSpPr>
        <p:spPr>
          <a:xfrm>
            <a:off x="1484313" y="3308581"/>
            <a:ext cx="10018709" cy="1468800"/>
          </a:xfrm>
        </p:spPr>
        <p:txBody>
          <a:bodyPr anchor="b">
            <a:normAutofit/>
          </a:bodyPr>
          <a:lstStyle>
            <a:lvl1pPr algn="r">
              <a:defRPr b="0" cap="none" sz="3200"/>
            </a:lvl1pPr>
          </a:lstStyle>
          <a:p>
            <a:r>
              <a:rPr lang="en-US"/>
              <a:t>Click to edit Master title style</a:t>
            </a:r>
            <a:endParaRPr dirty="0" lang="en-US"/>
          </a:p>
        </p:txBody>
      </p:sp>
      <p:sp>
        <p:nvSpPr>
          <p:cNvPr id="1048623" name="Text Placeholder 2"/>
          <p:cNvSpPr>
            <a:spLocks noGrp="1"/>
          </p:cNvSpPr>
          <p:nvPr>
            <p:ph type="body" idx="1"/>
          </p:nvPr>
        </p:nvSpPr>
        <p:spPr>
          <a:xfrm>
            <a:off x="1484312" y="4777381"/>
            <a:ext cx="10018710" cy="860400"/>
          </a:xfrm>
        </p:spPr>
        <p:txBody>
          <a:bodyPr anchor="t">
            <a:normAutofit/>
          </a:bodyPr>
          <a:lstStyle>
            <a:lvl1pPr algn="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24" name="Date Placeholder 3"/>
          <p:cNvSpPr>
            <a:spLocks noGrp="1"/>
          </p:cNvSpPr>
          <p:nvPr>
            <p:ph type="dt" sz="half" idx="10"/>
          </p:nvPr>
        </p:nvSpPr>
        <p:spPr/>
        <p:txBody>
          <a:bodyPr/>
          <a:p>
            <a:fld id="{B61BEF0D-F0BB-DE4B-95CE-6DB70DBA9567}" type="datetimeFigureOut">
              <a:rPr dirty="0" lang="en-US"/>
              <a:t>10/4/2023</a:t>
            </a:fld>
            <a:endParaRPr dirty="0" lang="en-US"/>
          </a:p>
        </p:txBody>
      </p:sp>
      <p:sp>
        <p:nvSpPr>
          <p:cNvPr id="1048625" name="Footer Placeholder 4"/>
          <p:cNvSpPr>
            <a:spLocks noGrp="1"/>
          </p:cNvSpPr>
          <p:nvPr>
            <p:ph type="ftr" sz="quarter" idx="11"/>
          </p:nvPr>
        </p:nvSpPr>
        <p:spPr/>
        <p:txBody>
          <a:bodyPr/>
          <a:p>
            <a:endParaRPr dirty="0" lang="en-US"/>
          </a:p>
        </p:txBody>
      </p:sp>
      <p:sp>
        <p:nvSpPr>
          <p:cNvPr id="104862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1" name=""/>
        <p:cNvGrpSpPr/>
        <p:nvPr/>
      </p:nvGrpSpPr>
      <p:grpSpPr>
        <a:xfrm>
          <a:off x="0" y="0"/>
          <a:ext cx="0" cy="0"/>
          <a:chOff x="0" y="0"/>
          <a:chExt cx="0" cy="0"/>
        </a:xfrm>
      </p:grpSpPr>
      <p:sp>
        <p:nvSpPr>
          <p:cNvPr id="1048687" name="TextBox 13"/>
          <p:cNvSpPr txBox="1"/>
          <p:nvPr/>
        </p:nvSpPr>
        <p:spPr>
          <a:xfrm>
            <a:off x="1598612" y="86302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88" name="TextBox 14"/>
          <p:cNvSpPr txBox="1"/>
          <p:nvPr/>
        </p:nvSpPr>
        <p:spPr>
          <a:xfrm>
            <a:off x="10893425" y="2819399"/>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689" name="Title 1"/>
          <p:cNvSpPr>
            <a:spLocks noGrp="1"/>
          </p:cNvSpPr>
          <p:nvPr>
            <p:ph type="title"/>
          </p:nvPr>
        </p:nvSpPr>
        <p:spPr>
          <a:xfrm>
            <a:off x="2208212" y="685800"/>
            <a:ext cx="8990012" cy="2743199"/>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90" name="Text Placeholder 9"/>
          <p:cNvSpPr>
            <a:spLocks noGrp="1"/>
          </p:cNvSpPr>
          <p:nvPr>
            <p:ph type="body" sz="quarter" idx="13"/>
          </p:nvPr>
        </p:nvSpPr>
        <p:spPr>
          <a:xfrm>
            <a:off x="1484313" y="3886200"/>
            <a:ext cx="10018710" cy="889000"/>
          </a:xfrm>
        </p:spPr>
        <p:txBody>
          <a:bodyPr anchor="b" bIns="45720" lIns="91440" rIns="91440" rtlCol="0" tIns="45720" vert="horz">
            <a:normAutofit/>
          </a:bodyPr>
          <a:lstStyle>
            <a:lvl1pPr algn="r">
              <a:buNone/>
              <a:defRPr b="0" cap="none" dirty="0" sz="2400" lang="en-US">
                <a:ln w="3175" cmpd="sng">
                  <a:noFill/>
                </a:ln>
                <a:solidFill>
                  <a:schemeClr val="tx1"/>
                </a:solidFill>
                <a:effectLst/>
              </a:defRPr>
            </a:lvl1pPr>
          </a:lstStyle>
          <a:p>
            <a:pPr lvl="0" marL="0">
              <a:spcBef>
                <a:spcPct val="0"/>
              </a:spcBef>
              <a:buNone/>
            </a:pPr>
            <a:r>
              <a:rPr lang="en-US"/>
              <a:t>Click to edit Master text styles</a:t>
            </a:r>
          </a:p>
        </p:txBody>
      </p:sp>
      <p:sp>
        <p:nvSpPr>
          <p:cNvPr id="1048691" name="Text Placeholder 2"/>
          <p:cNvSpPr>
            <a:spLocks noGrp="1"/>
          </p:cNvSpPr>
          <p:nvPr>
            <p:ph type="body" idx="1"/>
          </p:nvPr>
        </p:nvSpPr>
        <p:spPr>
          <a:xfrm>
            <a:off x="1484312" y="4775200"/>
            <a:ext cx="10018710" cy="1016000"/>
          </a:xfrm>
        </p:spPr>
        <p:txBody>
          <a:bodyPr anchor="t">
            <a:normAutofit/>
          </a:bodyPr>
          <a:lstStyle>
            <a:lvl1pPr algn="r"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2" name="Date Placeholder 3"/>
          <p:cNvSpPr>
            <a:spLocks noGrp="1"/>
          </p:cNvSpPr>
          <p:nvPr>
            <p:ph type="dt" sz="half" idx="10"/>
          </p:nvPr>
        </p:nvSpPr>
        <p:spPr/>
        <p:txBody>
          <a:bodyPr/>
          <a:p>
            <a:fld id="{B61BEF0D-F0BB-DE4B-95CE-6DB70DBA9567}" type="datetimeFigureOut">
              <a:rPr dirty="0" lang="en-US"/>
              <a:t>10/4/2023</a:t>
            </a:fld>
            <a:endParaRPr dirty="0" lang="en-US"/>
          </a:p>
        </p:txBody>
      </p:sp>
      <p:sp>
        <p:nvSpPr>
          <p:cNvPr id="1048693" name="Footer Placeholder 4"/>
          <p:cNvSpPr>
            <a:spLocks noGrp="1"/>
          </p:cNvSpPr>
          <p:nvPr>
            <p:ph type="ftr" sz="quarter" idx="11"/>
          </p:nvPr>
        </p:nvSpPr>
        <p:spPr/>
        <p:txBody>
          <a:bodyPr/>
          <a:p>
            <a:endParaRPr dirty="0" lang="en-US"/>
          </a:p>
        </p:txBody>
      </p:sp>
      <p:sp>
        <p:nvSpPr>
          <p:cNvPr id="104869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43" name=""/>
        <p:cNvGrpSpPr/>
        <p:nvPr/>
      </p:nvGrpSpPr>
      <p:grpSpPr>
        <a:xfrm>
          <a:off x="0" y="0"/>
          <a:ext cx="0" cy="0"/>
          <a:chOff x="0" y="0"/>
          <a:chExt cx="0" cy="0"/>
        </a:xfrm>
      </p:grpSpPr>
      <p:sp>
        <p:nvSpPr>
          <p:cNvPr id="1048638" name="Title 1"/>
          <p:cNvSpPr>
            <a:spLocks noGrp="1"/>
          </p:cNvSpPr>
          <p:nvPr>
            <p:ph type="title"/>
          </p:nvPr>
        </p:nvSpPr>
        <p:spPr>
          <a:xfrm>
            <a:off x="1484313" y="685800"/>
            <a:ext cx="10018712" cy="2727325"/>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39" name="Text Placeholder 9"/>
          <p:cNvSpPr>
            <a:spLocks noGrp="1"/>
          </p:cNvSpPr>
          <p:nvPr>
            <p:ph type="body" sz="quarter" idx="13"/>
          </p:nvPr>
        </p:nvSpPr>
        <p:spPr>
          <a:xfrm>
            <a:off x="1484312" y="3505200"/>
            <a:ext cx="10018713" cy="838200"/>
          </a:xfrm>
        </p:spPr>
        <p:txBody>
          <a:bodyPr anchor="b" bIns="45720" lIns="91440" rIns="91440" rtlCol="0" tIns="45720" vert="horz">
            <a:normAutofit/>
          </a:bodyPr>
          <a:lstStyle>
            <a:lvl1pPr>
              <a:buNone/>
              <a:defRPr b="0" cap="none" dirty="0" sz="2800" lang="en-US">
                <a:ln w="3175" cmpd="sng">
                  <a:noFill/>
                </a:ln>
                <a:solidFill>
                  <a:schemeClr val="tx1"/>
                </a:solidFill>
                <a:effectLst/>
              </a:defRPr>
            </a:lvl1pPr>
          </a:lstStyle>
          <a:p>
            <a:pPr lvl="0" marL="0">
              <a:spcBef>
                <a:spcPct val="0"/>
              </a:spcBef>
              <a:buNone/>
            </a:pPr>
            <a:r>
              <a:rPr lang="en-US"/>
              <a:t>Click to edit Master text styles</a:t>
            </a:r>
          </a:p>
        </p:txBody>
      </p:sp>
      <p:sp>
        <p:nvSpPr>
          <p:cNvPr id="1048640" name="Text Placeholder 2"/>
          <p:cNvSpPr>
            <a:spLocks noGrp="1"/>
          </p:cNvSpPr>
          <p:nvPr>
            <p:ph type="body" idx="1"/>
          </p:nvPr>
        </p:nvSpPr>
        <p:spPr>
          <a:xfrm>
            <a:off x="1484311" y="4343400"/>
            <a:ext cx="10018713" cy="14478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3"/>
          <p:cNvSpPr>
            <a:spLocks noGrp="1"/>
          </p:cNvSpPr>
          <p:nvPr>
            <p:ph type="dt" sz="half" idx="10"/>
          </p:nvPr>
        </p:nvSpPr>
        <p:spPr/>
        <p:txBody>
          <a:bodyPr/>
          <a:p>
            <a:fld id="{B61BEF0D-F0BB-DE4B-95CE-6DB70DBA9567}" type="datetimeFigureOut">
              <a:rPr dirty="0" lang="en-US"/>
              <a:t>10/4/2023</a:t>
            </a:fld>
            <a:endParaRPr dirty="0" lang="en-US"/>
          </a:p>
        </p:txBody>
      </p:sp>
      <p:sp>
        <p:nvSpPr>
          <p:cNvPr id="1048642" name="Footer Placeholder 4"/>
          <p:cNvSpPr>
            <a:spLocks noGrp="1"/>
          </p:cNvSpPr>
          <p:nvPr>
            <p:ph type="ftr" sz="quarter" idx="11"/>
          </p:nvPr>
        </p:nvSpPr>
        <p:spPr/>
        <p:txBody>
          <a:bodyPr/>
          <a:p>
            <a:endParaRPr dirty="0" lang="en-US"/>
          </a:p>
        </p:txBody>
      </p:sp>
      <p:sp>
        <p:nvSpPr>
          <p:cNvPr id="104864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701" name="Title 1"/>
          <p:cNvSpPr>
            <a:spLocks noGrp="1"/>
          </p:cNvSpPr>
          <p:nvPr>
            <p:ph type="title"/>
          </p:nvPr>
        </p:nvSpPr>
        <p:spPr/>
        <p:txBody>
          <a:bodyPr/>
          <a:lstStyle>
            <a:lvl1pPr algn="ctr"/>
          </a:lstStyle>
          <a:p>
            <a:r>
              <a:rPr lang="en-US"/>
              <a:t>Click to edit Master title style</a:t>
            </a:r>
            <a:endParaRPr dirty="0" lang="en-US"/>
          </a:p>
        </p:txBody>
      </p:sp>
      <p:sp>
        <p:nvSpPr>
          <p:cNvPr id="1048702"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3" name="Date Placeholder 3"/>
          <p:cNvSpPr>
            <a:spLocks noGrp="1"/>
          </p:cNvSpPr>
          <p:nvPr>
            <p:ph type="dt" sz="half" idx="10"/>
          </p:nvPr>
        </p:nvSpPr>
        <p:spPr/>
        <p:txBody>
          <a:bodyPr/>
          <a:p>
            <a:fld id="{B61BEF0D-F0BB-DE4B-95CE-6DB70DBA9567}" type="datetimeFigureOut">
              <a:rPr dirty="0" lang="en-US"/>
              <a:t>10/4/2023</a:t>
            </a:fld>
            <a:endParaRPr dirty="0" lang="en-US"/>
          </a:p>
        </p:txBody>
      </p:sp>
      <p:sp>
        <p:nvSpPr>
          <p:cNvPr id="1048704" name="Footer Placeholder 4"/>
          <p:cNvSpPr>
            <a:spLocks noGrp="1"/>
          </p:cNvSpPr>
          <p:nvPr>
            <p:ph type="ftr" sz="quarter" idx="11"/>
          </p:nvPr>
        </p:nvSpPr>
        <p:spPr/>
        <p:txBody>
          <a:bodyPr/>
          <a:p>
            <a:endParaRPr dirty="0" lang="en-US"/>
          </a:p>
        </p:txBody>
      </p:sp>
      <p:sp>
        <p:nvSpPr>
          <p:cNvPr id="104870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6" name=""/>
        <p:cNvGrpSpPr/>
        <p:nvPr/>
      </p:nvGrpSpPr>
      <p:grpSpPr>
        <a:xfrm>
          <a:off x="0" y="0"/>
          <a:ext cx="0" cy="0"/>
          <a:chOff x="0" y="0"/>
          <a:chExt cx="0" cy="0"/>
        </a:xfrm>
      </p:grpSpPr>
      <p:sp>
        <p:nvSpPr>
          <p:cNvPr id="1048657" name="Vertical Title 1"/>
          <p:cNvSpPr>
            <a:spLocks noGrp="1"/>
          </p:cNvSpPr>
          <p:nvPr>
            <p:ph type="title" orient="vert"/>
          </p:nvPr>
        </p:nvSpPr>
        <p:spPr>
          <a:xfrm>
            <a:off x="9732655" y="685800"/>
            <a:ext cx="1770369" cy="5105400"/>
          </a:xfrm>
        </p:spPr>
        <p:txBody>
          <a:bodyPr vert="eaVert"/>
          <a:p>
            <a:r>
              <a:rPr lang="en-US"/>
              <a:t>Click to edit Master title style</a:t>
            </a:r>
            <a:endParaRPr dirty="0" lang="en-US"/>
          </a:p>
        </p:txBody>
      </p:sp>
      <p:sp>
        <p:nvSpPr>
          <p:cNvPr id="1048658" name="Vertical Text Placeholder 2"/>
          <p:cNvSpPr>
            <a:spLocks noGrp="1"/>
          </p:cNvSpPr>
          <p:nvPr>
            <p:ph type="body" orient="vert" idx="1"/>
          </p:nvPr>
        </p:nvSpPr>
        <p:spPr>
          <a:xfrm>
            <a:off x="1484312" y="685800"/>
            <a:ext cx="8019742" cy="510540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9" name="Date Placeholder 3"/>
          <p:cNvSpPr>
            <a:spLocks noGrp="1"/>
          </p:cNvSpPr>
          <p:nvPr>
            <p:ph type="dt" sz="half" idx="10"/>
          </p:nvPr>
        </p:nvSpPr>
        <p:spPr/>
        <p:txBody>
          <a:bodyPr/>
          <a:p>
            <a:fld id="{B61BEF0D-F0BB-DE4B-95CE-6DB70DBA9567}" type="datetimeFigureOut">
              <a:rPr dirty="0" lang="en-US"/>
              <a:t>10/4/2023</a:t>
            </a:fld>
            <a:endParaRPr dirty="0" lang="en-US"/>
          </a:p>
        </p:txBody>
      </p:sp>
      <p:sp>
        <p:nvSpPr>
          <p:cNvPr id="1048660" name="Footer Placeholder 4"/>
          <p:cNvSpPr>
            <a:spLocks noGrp="1"/>
          </p:cNvSpPr>
          <p:nvPr>
            <p:ph type="ftr" sz="quarter" idx="11"/>
          </p:nvPr>
        </p:nvSpPr>
        <p:spPr/>
        <p:txBody>
          <a:bodyPr/>
          <a:p>
            <a:endParaRPr dirty="0" lang="en-US"/>
          </a:p>
        </p:txBody>
      </p:sp>
      <p:sp>
        <p:nvSpPr>
          <p:cNvPr id="104866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8" name=""/>
        <p:cNvGrpSpPr/>
        <p:nvPr/>
      </p:nvGrpSpPr>
      <p:grpSpPr>
        <a:xfrm>
          <a:off x="0" y="0"/>
          <a:ext cx="0" cy="0"/>
          <a:chOff x="0" y="0"/>
          <a:chExt cx="0" cy="0"/>
        </a:xfrm>
      </p:grpSpPr>
      <p:sp>
        <p:nvSpPr>
          <p:cNvPr id="1048670" name="Title 1"/>
          <p:cNvSpPr>
            <a:spLocks noGrp="1"/>
          </p:cNvSpPr>
          <p:nvPr>
            <p:ph type="title"/>
          </p:nvPr>
        </p:nvSpPr>
        <p:spPr/>
        <p:txBody>
          <a:bodyPr/>
          <a:p>
            <a:r>
              <a:rPr lang="en-US"/>
              <a:t>Click to edit Master title style</a:t>
            </a:r>
            <a:endParaRPr dirty="0" lang="en-US"/>
          </a:p>
        </p:txBody>
      </p:sp>
      <p:sp>
        <p:nvSpPr>
          <p:cNvPr id="1048671" name="Content Placeholder 2"/>
          <p:cNvSpPr>
            <a:spLocks noGrp="1"/>
          </p:cNvSpPr>
          <p:nvPr>
            <p:ph idx="1"/>
          </p:nvPr>
        </p:nvSpPr>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2" name="Date Placeholder 3"/>
          <p:cNvSpPr>
            <a:spLocks noGrp="1"/>
          </p:cNvSpPr>
          <p:nvPr>
            <p:ph type="dt" sz="half" idx="10"/>
          </p:nvPr>
        </p:nvSpPr>
        <p:spPr/>
        <p:txBody>
          <a:bodyPr/>
          <a:p>
            <a:fld id="{B61BEF0D-F0BB-DE4B-95CE-6DB70DBA9567}" type="datetimeFigureOut">
              <a:rPr dirty="0" lang="en-US"/>
              <a:t>10/4/2023</a:t>
            </a:fld>
            <a:endParaRPr dirty="0" lang="en-US"/>
          </a:p>
        </p:txBody>
      </p:sp>
      <p:sp>
        <p:nvSpPr>
          <p:cNvPr id="1048673" name="Footer Placeholder 4"/>
          <p:cNvSpPr>
            <a:spLocks noGrp="1"/>
          </p:cNvSpPr>
          <p:nvPr>
            <p:ph type="ftr" sz="quarter" idx="11"/>
          </p:nvPr>
        </p:nvSpPr>
        <p:spPr/>
        <p:txBody>
          <a:bodyPr/>
          <a:p>
            <a:endParaRPr dirty="0" lang="en-US"/>
          </a:p>
        </p:txBody>
      </p:sp>
      <p:sp>
        <p:nvSpPr>
          <p:cNvPr id="1048674" name="Slide Number Placeholder 5"/>
          <p:cNvSpPr>
            <a:spLocks noGrp="1"/>
          </p:cNvSpPr>
          <p:nvPr>
            <p:ph type="sldNum" sz="quarter" idx="12"/>
          </p:nvPr>
        </p:nvSpPr>
        <p:spPr>
          <a:xfrm>
            <a:off x="10951856" y="5867131"/>
            <a:ext cx="551167" cy="365125"/>
          </a:xfrm>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44" name="Title 1"/>
          <p:cNvSpPr>
            <a:spLocks noGrp="1"/>
          </p:cNvSpPr>
          <p:nvPr>
            <p:ph type="title"/>
          </p:nvPr>
        </p:nvSpPr>
        <p:spPr>
          <a:xfrm>
            <a:off x="2572279" y="2666999"/>
            <a:ext cx="8930747" cy="2110382"/>
          </a:xfrm>
        </p:spPr>
        <p:txBody>
          <a:bodyPr anchor="b"/>
          <a:lstStyle>
            <a:lvl1pPr algn="r">
              <a:defRPr b="0" cap="none" sz="4000"/>
            </a:lvl1pPr>
          </a:lstStyle>
          <a:p>
            <a:r>
              <a:rPr lang="en-US"/>
              <a:t>Click to edit Master title style</a:t>
            </a:r>
            <a:endParaRPr dirty="0" lang="en-US"/>
          </a:p>
        </p:txBody>
      </p:sp>
      <p:sp>
        <p:nvSpPr>
          <p:cNvPr id="1048645" name="Text Placeholder 2"/>
          <p:cNvSpPr>
            <a:spLocks noGrp="1"/>
          </p:cNvSpPr>
          <p:nvPr>
            <p:ph type="body" idx="1"/>
          </p:nvPr>
        </p:nvSpPr>
        <p:spPr>
          <a:xfrm>
            <a:off x="2572278" y="4777381"/>
            <a:ext cx="8930748" cy="860400"/>
          </a:xfrm>
        </p:spPr>
        <p:txBody>
          <a:bodyPr anchor="t">
            <a:normAutofit/>
          </a:bodyPr>
          <a:lstStyle>
            <a:lvl1pPr algn="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6" name="Date Placeholder 3"/>
          <p:cNvSpPr>
            <a:spLocks noGrp="1"/>
          </p:cNvSpPr>
          <p:nvPr>
            <p:ph type="dt" sz="half" idx="10"/>
          </p:nvPr>
        </p:nvSpPr>
        <p:spPr/>
        <p:txBody>
          <a:bodyPr/>
          <a:p>
            <a:fld id="{B61BEF0D-F0BB-DE4B-95CE-6DB70DBA9567}" type="datetimeFigureOut">
              <a:rPr dirty="0" lang="en-US"/>
              <a:t>10/4/2023</a:t>
            </a:fld>
            <a:endParaRPr dirty="0" lang="en-US"/>
          </a:p>
        </p:txBody>
      </p:sp>
      <p:sp>
        <p:nvSpPr>
          <p:cNvPr id="1048647" name="Footer Placeholder 4"/>
          <p:cNvSpPr>
            <a:spLocks noGrp="1"/>
          </p:cNvSpPr>
          <p:nvPr>
            <p:ph type="ftr" sz="quarter" idx="11"/>
          </p:nvPr>
        </p:nvSpPr>
        <p:spPr/>
        <p:txBody>
          <a:bodyPr/>
          <a:p>
            <a:endParaRPr dirty="0" lang="en-US"/>
          </a:p>
        </p:txBody>
      </p:sp>
      <p:sp>
        <p:nvSpPr>
          <p:cNvPr id="104864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0" name=""/>
        <p:cNvGrpSpPr/>
        <p:nvPr/>
      </p:nvGrpSpPr>
      <p:grpSpPr>
        <a:xfrm>
          <a:off x="0" y="0"/>
          <a:ext cx="0" cy="0"/>
          <a:chOff x="0" y="0"/>
          <a:chExt cx="0" cy="0"/>
        </a:xfrm>
      </p:grpSpPr>
      <p:sp>
        <p:nvSpPr>
          <p:cNvPr id="1048681" name="Title 1"/>
          <p:cNvSpPr>
            <a:spLocks noGrp="1"/>
          </p:cNvSpPr>
          <p:nvPr>
            <p:ph type="title"/>
          </p:nvPr>
        </p:nvSpPr>
        <p:spPr>
          <a:xfrm>
            <a:off x="1484311" y="685800"/>
            <a:ext cx="10018713" cy="1752599"/>
          </a:xfrm>
        </p:spPr>
        <p:txBody>
          <a:bodyPr/>
          <a:p>
            <a:r>
              <a:rPr lang="en-US"/>
              <a:t>Click to edit Master title style</a:t>
            </a:r>
            <a:endParaRPr dirty="0" lang="en-US"/>
          </a:p>
        </p:txBody>
      </p:sp>
      <p:sp>
        <p:nvSpPr>
          <p:cNvPr id="1048682"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3"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Date Placeholder 4"/>
          <p:cNvSpPr>
            <a:spLocks noGrp="1"/>
          </p:cNvSpPr>
          <p:nvPr>
            <p:ph type="dt" sz="half" idx="10"/>
          </p:nvPr>
        </p:nvSpPr>
        <p:spPr/>
        <p:txBody>
          <a:bodyPr/>
          <a:p>
            <a:fld id="{B61BEF0D-F0BB-DE4B-95CE-6DB70DBA9567}" type="datetimeFigureOut">
              <a:rPr dirty="0" lang="en-US"/>
              <a:t>10/4/2023</a:t>
            </a:fld>
            <a:endParaRPr dirty="0" lang="en-US"/>
          </a:p>
        </p:txBody>
      </p:sp>
      <p:sp>
        <p:nvSpPr>
          <p:cNvPr id="1048685" name="Footer Placeholder 5"/>
          <p:cNvSpPr>
            <a:spLocks noGrp="1"/>
          </p:cNvSpPr>
          <p:nvPr>
            <p:ph type="ftr" sz="quarter" idx="11"/>
          </p:nvPr>
        </p:nvSpPr>
        <p:spPr/>
        <p:txBody>
          <a:bodyPr/>
          <a:p>
            <a:endParaRPr dirty="0" lang="en-US"/>
          </a:p>
        </p:txBody>
      </p:sp>
      <p:sp>
        <p:nvSpPr>
          <p:cNvPr id="1048686"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5" name=""/>
        <p:cNvGrpSpPr/>
        <p:nvPr/>
      </p:nvGrpSpPr>
      <p:grpSpPr>
        <a:xfrm>
          <a:off x="0" y="0"/>
          <a:ext cx="0" cy="0"/>
          <a:chOff x="0" y="0"/>
          <a:chExt cx="0" cy="0"/>
        </a:xfrm>
      </p:grpSpPr>
      <p:sp>
        <p:nvSpPr>
          <p:cNvPr id="1048649" name="Title 1"/>
          <p:cNvSpPr>
            <a:spLocks noGrp="1"/>
          </p:cNvSpPr>
          <p:nvPr>
            <p:ph type="title"/>
          </p:nvPr>
        </p:nvSpPr>
        <p:spPr/>
        <p:txBody>
          <a:bodyPr/>
          <a:p>
            <a:r>
              <a:rPr lang="en-US"/>
              <a:t>Click to edit Master title style</a:t>
            </a:r>
            <a:endParaRPr dirty="0" lang="en-US"/>
          </a:p>
        </p:txBody>
      </p:sp>
      <p:sp>
        <p:nvSpPr>
          <p:cNvPr id="1048650" name="Text Placeholder 2"/>
          <p:cNvSpPr>
            <a:spLocks noGrp="1"/>
          </p:cNvSpPr>
          <p:nvPr>
            <p:ph type="body" idx="1"/>
          </p:nvPr>
        </p:nvSpPr>
        <p:spPr>
          <a:xfrm>
            <a:off x="1772179" y="2658533"/>
            <a:ext cx="4607188" cy="576262"/>
          </a:xfrm>
        </p:spPr>
        <p:txBody>
          <a:bodyPr anchor="b">
            <a:noAutofit/>
          </a:bodyPr>
          <a:lstStyle>
            <a:lvl1pPr indent="0" marL="0">
              <a:buNone/>
              <a:defRPr b="0" sz="28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1"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2" name="Text Placeholder 4"/>
          <p:cNvSpPr>
            <a:spLocks noGrp="1"/>
          </p:cNvSpPr>
          <p:nvPr>
            <p:ph type="body" sz="quarter" idx="3"/>
          </p:nvPr>
        </p:nvSpPr>
        <p:spPr>
          <a:xfrm>
            <a:off x="6880487" y="2667000"/>
            <a:ext cx="4622537" cy="576262"/>
          </a:xfrm>
        </p:spPr>
        <p:txBody>
          <a:bodyPr anchor="b">
            <a:noAutofit/>
          </a:bodyPr>
          <a:lstStyle>
            <a:lvl1pPr indent="0" marL="0">
              <a:buNone/>
              <a:defRPr b="0" sz="28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3"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4" name="Date Placeholder 6"/>
          <p:cNvSpPr>
            <a:spLocks noGrp="1"/>
          </p:cNvSpPr>
          <p:nvPr>
            <p:ph type="dt" sz="half" idx="10"/>
          </p:nvPr>
        </p:nvSpPr>
        <p:spPr/>
        <p:txBody>
          <a:bodyPr/>
          <a:p>
            <a:fld id="{B61BEF0D-F0BB-DE4B-95CE-6DB70DBA9567}" type="datetimeFigureOut">
              <a:rPr dirty="0" lang="en-US"/>
              <a:t>10/4/2023</a:t>
            </a:fld>
            <a:endParaRPr dirty="0" lang="en-US"/>
          </a:p>
        </p:txBody>
      </p:sp>
      <p:sp>
        <p:nvSpPr>
          <p:cNvPr id="1048655" name="Footer Placeholder 7"/>
          <p:cNvSpPr>
            <a:spLocks noGrp="1"/>
          </p:cNvSpPr>
          <p:nvPr>
            <p:ph type="ftr" sz="quarter" idx="11"/>
          </p:nvPr>
        </p:nvSpPr>
        <p:spPr/>
        <p:txBody>
          <a:bodyPr/>
          <a:p>
            <a:endParaRPr dirty="0" lang="en-US"/>
          </a:p>
        </p:txBody>
      </p:sp>
      <p:sp>
        <p:nvSpPr>
          <p:cNvPr id="1048656"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1" name=""/>
        <p:cNvGrpSpPr/>
        <p:nvPr/>
      </p:nvGrpSpPr>
      <p:grpSpPr>
        <a:xfrm>
          <a:off x="0" y="0"/>
          <a:ext cx="0" cy="0"/>
          <a:chOff x="0" y="0"/>
          <a:chExt cx="0" cy="0"/>
        </a:xfrm>
      </p:grpSpPr>
      <p:sp>
        <p:nvSpPr>
          <p:cNvPr id="1048600" name="Title 1"/>
          <p:cNvSpPr>
            <a:spLocks noGrp="1"/>
          </p:cNvSpPr>
          <p:nvPr>
            <p:ph type="title"/>
          </p:nvPr>
        </p:nvSpPr>
        <p:spPr/>
        <p:txBody>
          <a:bodyPr/>
          <a:p>
            <a:r>
              <a:rPr lang="en-US"/>
              <a:t>Click to edit Master title style</a:t>
            </a:r>
            <a:endParaRPr dirty="0" lang="en-US"/>
          </a:p>
        </p:txBody>
      </p:sp>
      <p:sp>
        <p:nvSpPr>
          <p:cNvPr id="1048601" name="Date Placeholder 2"/>
          <p:cNvSpPr>
            <a:spLocks noGrp="1"/>
          </p:cNvSpPr>
          <p:nvPr>
            <p:ph type="dt" sz="half" idx="10"/>
          </p:nvPr>
        </p:nvSpPr>
        <p:spPr/>
        <p:txBody>
          <a:bodyPr/>
          <a:p>
            <a:fld id="{B61BEF0D-F0BB-DE4B-95CE-6DB70DBA9567}" type="datetimeFigureOut">
              <a:rPr dirty="0" lang="en-US"/>
              <a:t>10/4/2023</a:t>
            </a:fld>
            <a:endParaRPr dirty="0" lang="en-US"/>
          </a:p>
        </p:txBody>
      </p:sp>
      <p:sp>
        <p:nvSpPr>
          <p:cNvPr id="1048602" name="Footer Placeholder 3"/>
          <p:cNvSpPr>
            <a:spLocks noGrp="1"/>
          </p:cNvSpPr>
          <p:nvPr>
            <p:ph type="ftr" sz="quarter" idx="11"/>
          </p:nvPr>
        </p:nvSpPr>
        <p:spPr/>
        <p:txBody>
          <a:bodyPr/>
          <a:p>
            <a:endParaRPr dirty="0" lang="en-US"/>
          </a:p>
        </p:txBody>
      </p:sp>
      <p:sp>
        <p:nvSpPr>
          <p:cNvPr id="1048603"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618" name="Date Placeholder 1"/>
          <p:cNvSpPr>
            <a:spLocks noGrp="1"/>
          </p:cNvSpPr>
          <p:nvPr>
            <p:ph type="dt" sz="half" idx="10"/>
          </p:nvPr>
        </p:nvSpPr>
        <p:spPr/>
        <p:txBody>
          <a:bodyPr/>
          <a:p>
            <a:fld id="{B61BEF0D-F0BB-DE4B-95CE-6DB70DBA9567}" type="datetimeFigureOut">
              <a:rPr dirty="0" lang="en-US"/>
              <a:t>10/4/2023</a:t>
            </a:fld>
            <a:endParaRPr dirty="0" lang="en-US"/>
          </a:p>
        </p:txBody>
      </p:sp>
      <p:sp>
        <p:nvSpPr>
          <p:cNvPr id="1048619" name="Footer Placeholder 2"/>
          <p:cNvSpPr>
            <a:spLocks noGrp="1"/>
          </p:cNvSpPr>
          <p:nvPr>
            <p:ph type="ftr" sz="quarter" idx="11"/>
          </p:nvPr>
        </p:nvSpPr>
        <p:spPr/>
        <p:txBody>
          <a:bodyPr/>
          <a:p>
            <a:endParaRPr dirty="0" lang="en-US"/>
          </a:p>
        </p:txBody>
      </p:sp>
      <p:sp>
        <p:nvSpPr>
          <p:cNvPr id="1048620"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95" name="Title 1"/>
          <p:cNvSpPr>
            <a:spLocks noGrp="1"/>
          </p:cNvSpPr>
          <p:nvPr>
            <p:ph type="title"/>
          </p:nvPr>
        </p:nvSpPr>
        <p:spPr>
          <a:xfrm>
            <a:off x="1484312" y="1600200"/>
            <a:ext cx="3549121" cy="1371600"/>
          </a:xfrm>
        </p:spPr>
        <p:txBody>
          <a:bodyPr anchor="b">
            <a:normAutofit/>
          </a:bodyPr>
          <a:lstStyle>
            <a:lvl1pPr algn="ctr">
              <a:defRPr b="0" sz="2400"/>
            </a:lvl1pPr>
          </a:lstStyle>
          <a:p>
            <a:r>
              <a:rPr lang="en-US"/>
              <a:t>Click to edit Master title style</a:t>
            </a:r>
            <a:endParaRPr dirty="0" lang="en-US"/>
          </a:p>
        </p:txBody>
      </p:sp>
      <p:sp>
        <p:nvSpPr>
          <p:cNvPr id="1048696"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7" name="Text Placeholder 3"/>
          <p:cNvSpPr>
            <a:spLocks noGrp="1"/>
          </p:cNvSpPr>
          <p:nvPr>
            <p:ph type="body" sz="half" idx="2"/>
          </p:nvPr>
        </p:nvSpPr>
        <p:spPr>
          <a:xfrm>
            <a:off x="1484312" y="2971800"/>
            <a:ext cx="3549121" cy="1828800"/>
          </a:xfrm>
        </p:spPr>
        <p:txBody>
          <a:bodyPr>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8" name="Date Placeholder 4"/>
          <p:cNvSpPr>
            <a:spLocks noGrp="1"/>
          </p:cNvSpPr>
          <p:nvPr>
            <p:ph type="dt" sz="half" idx="10"/>
          </p:nvPr>
        </p:nvSpPr>
        <p:spPr/>
        <p:txBody>
          <a:bodyPr/>
          <a:p>
            <a:fld id="{B61BEF0D-F0BB-DE4B-95CE-6DB70DBA9567}" type="datetimeFigureOut">
              <a:rPr dirty="0" lang="en-US"/>
              <a:t>10/4/2023</a:t>
            </a:fld>
            <a:endParaRPr dirty="0" lang="en-US"/>
          </a:p>
        </p:txBody>
      </p:sp>
      <p:sp>
        <p:nvSpPr>
          <p:cNvPr id="1048699" name="Footer Placeholder 5"/>
          <p:cNvSpPr>
            <a:spLocks noGrp="1"/>
          </p:cNvSpPr>
          <p:nvPr>
            <p:ph type="ftr" sz="quarter" idx="11"/>
          </p:nvPr>
        </p:nvSpPr>
        <p:spPr/>
        <p:txBody>
          <a:bodyPr/>
          <a:p>
            <a:endParaRPr dirty="0" lang="en-US"/>
          </a:p>
        </p:txBody>
      </p:sp>
      <p:sp>
        <p:nvSpPr>
          <p:cNvPr id="1048700"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32" name="Title 1"/>
          <p:cNvSpPr>
            <a:spLocks noGrp="1"/>
          </p:cNvSpPr>
          <p:nvPr>
            <p:ph type="title"/>
          </p:nvPr>
        </p:nvSpPr>
        <p:spPr>
          <a:xfrm>
            <a:off x="1482724" y="1752599"/>
            <a:ext cx="5426158" cy="1371600"/>
          </a:xfrm>
        </p:spPr>
        <p:txBody>
          <a:bodyPr anchor="b">
            <a:normAutofit/>
          </a:bodyPr>
          <a:lstStyle>
            <a:lvl1pPr algn="ctr">
              <a:defRPr b="0" sz="2800"/>
            </a:lvl1pPr>
          </a:lstStyle>
          <a:p>
            <a:r>
              <a:rPr lang="en-US"/>
              <a:t>Click to edit Master title style</a:t>
            </a:r>
            <a:endParaRPr dirty="0" lang="en-US"/>
          </a:p>
        </p:txBody>
      </p:sp>
      <p:sp>
        <p:nvSpPr>
          <p:cNvPr id="1048633" name="Picture Placeholder 2"/>
          <p:cNvSpPr>
            <a:spLocks noChangeAspect="1" noGrp="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gra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4" name="Text Placeholder 3"/>
          <p:cNvSpPr>
            <a:spLocks noGrp="1"/>
          </p:cNvSpPr>
          <p:nvPr>
            <p:ph type="body" sz="half" idx="2"/>
          </p:nvPr>
        </p:nvSpPr>
        <p:spPr>
          <a:xfrm>
            <a:off x="1482724" y="3124199"/>
            <a:ext cx="5426158" cy="1828800"/>
          </a:xfrm>
        </p:spPr>
        <p:txBody>
          <a:bodyPr>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5" name="Date Placeholder 4"/>
          <p:cNvSpPr>
            <a:spLocks noGrp="1"/>
          </p:cNvSpPr>
          <p:nvPr>
            <p:ph type="dt" sz="half" idx="10"/>
          </p:nvPr>
        </p:nvSpPr>
        <p:spPr/>
        <p:txBody>
          <a:bodyPr/>
          <a:p>
            <a:fld id="{B61BEF0D-F0BB-DE4B-95CE-6DB70DBA9567}" type="datetimeFigureOut">
              <a:rPr dirty="0" lang="en-US"/>
              <a:t>10/4/2023</a:t>
            </a:fld>
            <a:endParaRPr dirty="0" lang="en-US"/>
          </a:p>
        </p:txBody>
      </p:sp>
      <p:sp>
        <p:nvSpPr>
          <p:cNvPr id="1048636" name="Footer Placeholder 5"/>
          <p:cNvSpPr>
            <a:spLocks noGrp="1"/>
          </p:cNvSpPr>
          <p:nvPr>
            <p:ph type="ftr" sz="quarter" idx="11"/>
          </p:nvPr>
        </p:nvSpPr>
        <p:spPr/>
        <p:txBody>
          <a:bodyPr/>
          <a:p>
            <a:endParaRPr dirty="0" lang="en-US"/>
          </a:p>
        </p:txBody>
      </p:sp>
      <p:sp>
        <p:nvSpPr>
          <p:cNvPr id="1048637"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9" name=""/>
        <p:cNvGrpSpPr/>
        <p:nvPr/>
      </p:nvGrpSpPr>
      <p:grpSpPr>
        <a:xfrm>
          <a:off x="0" y="0"/>
          <a:ext cx="0" cy="0"/>
          <a:chOff x="0" y="0"/>
          <a:chExt cx="0" cy="0"/>
        </a:xfrm>
      </p:grpSpPr>
      <p:grpSp>
        <p:nvGrpSpPr>
          <p:cNvPr id="10" name="Group 6"/>
          <p:cNvGrpSpPr/>
          <p:nvPr/>
        </p:nvGrpSpPr>
        <p:grpSpPr>
          <a:xfrm>
            <a:off x="150812" y="0"/>
            <a:ext cx="2436813" cy="6858001"/>
            <a:chOff x="1320800" y="0"/>
            <a:chExt cx="2436813" cy="6858001"/>
          </a:xfrm>
        </p:grpSpPr>
        <p:sp>
          <p:nvSpPr>
            <p:cNvPr id="1048576" name="Freeform 6"/>
            <p:cNvSpPr/>
            <p:nvPr/>
          </p:nvSpPr>
          <p:spPr bwMode="auto">
            <a:xfrm>
              <a:off x="1627188" y="0"/>
              <a:ext cx="1122363" cy="5329238"/>
            </a:xfrm>
            <a:custGeom>
              <a:avLst/>
              <a:ah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48577" name="Freeform 7"/>
            <p:cNvSpPr/>
            <p:nvPr/>
          </p:nvSpPr>
          <p:spPr bwMode="auto">
            <a:xfrm>
              <a:off x="1320800" y="0"/>
              <a:ext cx="1117600" cy="5276850"/>
            </a:xfrm>
            <a:custGeom>
              <a:avLst/>
              <a:ah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48578" name="Freeform 8"/>
            <p:cNvSpPr/>
            <p:nvPr/>
          </p:nvSpPr>
          <p:spPr bwMode="auto">
            <a:xfrm>
              <a:off x="1320800" y="5238750"/>
              <a:ext cx="1228725" cy="1619250"/>
            </a:xfrm>
            <a:custGeom>
              <a:avLst/>
              <a:ah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048579" name="Freeform 9"/>
            <p:cNvSpPr/>
            <p:nvPr/>
          </p:nvSpPr>
          <p:spPr bwMode="auto">
            <a:xfrm>
              <a:off x="1627188" y="5291138"/>
              <a:ext cx="1495425" cy="1566863"/>
            </a:xfrm>
            <a:custGeom>
              <a:avLst/>
              <a:ah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48580" name="Freeform 10"/>
            <p:cNvSpPr/>
            <p:nvPr/>
          </p:nvSpPr>
          <p:spPr bwMode="auto">
            <a:xfrm>
              <a:off x="1627188" y="5286375"/>
              <a:ext cx="2130425" cy="1571625"/>
            </a:xfrm>
            <a:custGeom>
              <a:avLst/>
              <a:ah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48581" name="Freeform 11"/>
            <p:cNvSpPr/>
            <p:nvPr/>
          </p:nvSpPr>
          <p:spPr bwMode="auto">
            <a:xfrm>
              <a:off x="1320800" y="5238750"/>
              <a:ext cx="1695450" cy="1619250"/>
            </a:xfrm>
            <a:custGeom>
              <a:avLst/>
              <a:ah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048582" name="Title Placeholder 1"/>
          <p:cNvSpPr>
            <a:spLocks noGrp="1"/>
          </p:cNvSpPr>
          <p:nvPr>
            <p:ph type="title"/>
          </p:nvPr>
        </p:nvSpPr>
        <p:spPr>
          <a:xfrm>
            <a:off x="1484311" y="685800"/>
            <a:ext cx="10018713" cy="1752599"/>
          </a:xfrm>
          <a:prstGeom prst="rect"/>
          <a:effectLst/>
        </p:spPr>
        <p:txBody>
          <a:bodyPr anchor="ctr" bIns="45720" lIns="91440" rIns="91440" rtlCol="0" tIns="45720" vert="horz">
            <a:normAutofit/>
          </a:bodyPr>
          <a:p>
            <a:r>
              <a:rPr lang="en-US"/>
              <a:t>Click to edit Master title style</a:t>
            </a:r>
            <a:endParaRPr dirty="0" lang="en-US"/>
          </a:p>
        </p:txBody>
      </p:sp>
      <p:sp>
        <p:nvSpPr>
          <p:cNvPr id="1048583" name="Text Placeholder 2"/>
          <p:cNvSpPr>
            <a:spLocks noGrp="1"/>
          </p:cNvSpPr>
          <p:nvPr>
            <p:ph type="body" idx="1"/>
          </p:nvPr>
        </p:nvSpPr>
        <p:spPr>
          <a:xfrm>
            <a:off x="1484310" y="2666999"/>
            <a:ext cx="10018713" cy="3124201"/>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4" name="Date Placeholder 3"/>
          <p:cNvSpPr>
            <a:spLocks noGrp="1"/>
          </p:cNvSpPr>
          <p:nvPr>
            <p:ph type="dt" sz="half" idx="2"/>
          </p:nvPr>
        </p:nvSpPr>
        <p:spPr>
          <a:xfrm>
            <a:off x="9732656" y="5883275"/>
            <a:ext cx="1143000" cy="365125"/>
          </a:xfrm>
          <a:prstGeom prst="rect"/>
        </p:spPr>
        <p:txBody>
          <a:bodyPr anchor="ctr" bIns="45720" lIns="91440" rIns="91440" rtlCol="0" tIns="45720" vert="horz"/>
          <a:lstStyle>
            <a:lvl1pPr algn="r">
              <a:defRPr b="0" sz="1000" i="0">
                <a:solidFill>
                  <a:schemeClr val="tx1"/>
                </a:solidFill>
                <a:effectLst/>
                <a:latin typeface="+mn-lt"/>
              </a:defRPr>
            </a:lvl1pPr>
          </a:lstStyle>
          <a:p>
            <a:fld id="{B61BEF0D-F0BB-DE4B-95CE-6DB70DBA9567}" type="datetimeFigureOut">
              <a:rPr dirty="0" lang="en-US"/>
              <a:t>10/4/2023</a:t>
            </a:fld>
            <a:endParaRPr dirty="0" lang="en-US"/>
          </a:p>
        </p:txBody>
      </p:sp>
      <p:sp>
        <p:nvSpPr>
          <p:cNvPr id="1048585" name="Footer Placeholder 4"/>
          <p:cNvSpPr>
            <a:spLocks noGrp="1"/>
          </p:cNvSpPr>
          <p:nvPr>
            <p:ph type="ftr" sz="quarter" idx="3"/>
          </p:nvPr>
        </p:nvSpPr>
        <p:spPr>
          <a:xfrm>
            <a:off x="2572279" y="5883275"/>
            <a:ext cx="7084177" cy="365125"/>
          </a:xfrm>
          <a:prstGeom prst="rect"/>
        </p:spPr>
        <p:txBody>
          <a:bodyPr anchor="ctr" bIns="45720" lIns="91440" rIns="91440" rtlCol="0" tIns="45720" vert="horz"/>
          <a:lstStyle>
            <a:lvl1pPr algn="l">
              <a:defRPr b="0" sz="1000" i="0">
                <a:solidFill>
                  <a:schemeClr val="tx1"/>
                </a:solidFill>
                <a:effectLst/>
                <a:latin typeface="+mn-lt"/>
              </a:defRPr>
            </a:lvl1pPr>
          </a:lstStyle>
          <a:p>
            <a:endParaRPr dirty="0" lang="en-US"/>
          </a:p>
        </p:txBody>
      </p:sp>
      <p:sp>
        <p:nvSpPr>
          <p:cNvPr id="1048586" name="Slide Number Placeholder 5"/>
          <p:cNvSpPr>
            <a:spLocks noGrp="1"/>
          </p:cNvSpPr>
          <p:nvPr>
            <p:ph type="sldNum" sz="quarter" idx="4"/>
          </p:nvPr>
        </p:nvSpPr>
        <p:spPr>
          <a:xfrm>
            <a:off x="10951856" y="5883275"/>
            <a:ext cx="551167" cy="365125"/>
          </a:xfrm>
          <a:prstGeom prst="rect"/>
        </p:spPr>
        <p:txBody>
          <a:bodyPr anchor="ctr" bIns="45720" lIns="91440" rIns="91440" rtlCol="0" tIns="45720" vert="horz"/>
          <a:lstStyle>
            <a:lvl1pPr algn="r">
              <a:defRPr b="0" sz="1000" i="0">
                <a:solidFill>
                  <a:schemeClr val="tx1"/>
                </a:solidFill>
                <a:effectLst/>
                <a:latin typeface="+mn-lt"/>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eaLnBrk="1" hangingPunct="1" latinLnBrk="0" rtl="0">
        <a:spcBef>
          <a:spcPct val="0"/>
        </a:spcBef>
        <a:buNone/>
        <a:defRPr cap="none" sz="4000" kern="1200">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lumMod val="75000"/>
          </a:schemeClr>
        </a:buClr>
        <a:buSzPct val="145000"/>
        <a:buFont typeface="Arial"/>
        <a:buChar char="•"/>
        <a:defRPr cap="none" sz="2400" kern="1200">
          <a:solidFill>
            <a:schemeClr val="tx1"/>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lumMod val="75000"/>
          </a:schemeClr>
        </a:buClr>
        <a:buSzPct val="145000"/>
        <a:buFont typeface="Arial"/>
        <a:buChar char="•"/>
        <a:defRPr cap="none" sz="2000" kern="1200">
          <a:solidFill>
            <a:schemeClr val="tx1"/>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lumMod val="75000"/>
          </a:schemeClr>
        </a:buClr>
        <a:buSzPct val="145000"/>
        <a:buFont typeface="Arial"/>
        <a:buChar char="•"/>
        <a:defRPr cap="none" sz="1800" kern="1200">
          <a:solidFill>
            <a:schemeClr val="tx1"/>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lumMod val="75000"/>
          </a:schemeClr>
        </a:buClr>
        <a:buSzPct val="145000"/>
        <a:buFont typeface="Arial"/>
        <a:buChar char="•"/>
        <a:defRPr cap="none" sz="1600" kern="1200">
          <a:solidFill>
            <a:schemeClr val="tx1"/>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8" name="Title 1"/>
          <p:cNvSpPr>
            <a:spLocks noGrp="1"/>
          </p:cNvSpPr>
          <p:nvPr>
            <p:ph type="ctrTitle"/>
          </p:nvPr>
        </p:nvSpPr>
        <p:spPr/>
        <p:txBody>
          <a:bodyPr/>
          <a:p>
            <a:r>
              <a:rPr b="1" dirty="0" lang="en-US">
                <a:solidFill>
                  <a:schemeClr val="accent1">
                    <a:lumMod val="75000"/>
                  </a:schemeClr>
                </a:solidFill>
              </a:rPr>
              <a:t>TRAFFIC MANAGEMENT SYSTEM</a:t>
            </a:r>
            <a:endParaRPr b="1" dirty="0" lang="en-IN">
              <a:solidFill>
                <a:schemeClr val="accent1">
                  <a:lumMod val="75000"/>
                </a:schemeClr>
              </a:solidFill>
            </a:endParaRPr>
          </a:p>
        </p:txBody>
      </p:sp>
      <p:sp>
        <p:nvSpPr>
          <p:cNvPr id="1048599" name="Subtitle 2"/>
          <p:cNvSpPr>
            <a:spLocks noGrp="1"/>
          </p:cNvSpPr>
          <p:nvPr>
            <p:ph type="subTitle" idx="1"/>
          </p:nvPr>
        </p:nvSpPr>
        <p:spPr/>
        <p:txBody>
          <a:bodyPr>
            <a:normAutofit/>
          </a:bodyPr>
          <a:p>
            <a:r>
              <a:rPr b="1" dirty="0" sz="2400" lang="en-US"/>
              <a:t>USING IoT</a:t>
            </a:r>
            <a:endParaRPr b="1" dirty="0" sz="240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Title 1"/>
          <p:cNvSpPr>
            <a:spLocks noGrp="1"/>
          </p:cNvSpPr>
          <p:nvPr>
            <p:ph type="title"/>
          </p:nvPr>
        </p:nvSpPr>
        <p:spPr>
          <a:xfrm>
            <a:off x="1877343" y="264696"/>
            <a:ext cx="4515436" cy="1010652"/>
          </a:xfrm>
        </p:spPr>
        <p:txBody>
          <a:bodyPr>
            <a:normAutofit/>
          </a:bodyPr>
          <a:p>
            <a:r>
              <a:rPr b="1" dirty="0" sz="4400" lang="en-US">
                <a:solidFill>
                  <a:schemeClr val="accent1">
                    <a:lumMod val="75000"/>
                  </a:schemeClr>
                </a:solidFill>
              </a:rPr>
              <a:t>TEAM MEMBERS:</a:t>
            </a:r>
            <a:endParaRPr b="1" dirty="0" sz="4400" lang="en-IN">
              <a:solidFill>
                <a:schemeClr val="accent1">
                  <a:lumMod val="75000"/>
                </a:schemeClr>
              </a:solidFill>
            </a:endParaRPr>
          </a:p>
        </p:txBody>
      </p:sp>
      <p:sp>
        <p:nvSpPr>
          <p:cNvPr id="1048605" name="TextBox 2"/>
          <p:cNvSpPr txBox="1"/>
          <p:nvPr/>
        </p:nvSpPr>
        <p:spPr>
          <a:xfrm>
            <a:off x="2133602" y="1203158"/>
            <a:ext cx="5414210" cy="2313940"/>
          </a:xfrm>
          <a:prstGeom prst="rect"/>
          <a:noFill/>
        </p:spPr>
        <p:txBody>
          <a:bodyPr rtlCol="0" wrap="square">
            <a:spAutoFit/>
          </a:bodyPr>
          <a:p>
            <a:pPr indent="-342900" marL="342900">
              <a:buFont typeface="+mj-lt"/>
              <a:buAutoNum type="arabicPeriod"/>
            </a:pPr>
            <a:r>
              <a:rPr dirty="0" sz="3600" lang="en-US"/>
              <a:t>ARIHARASUDAN M</a:t>
            </a:r>
          </a:p>
          <a:p>
            <a:pPr indent="-342900" marL="342900">
              <a:buFont typeface="+mj-lt"/>
              <a:buAutoNum type="arabicPeriod"/>
            </a:pPr>
            <a:r>
              <a:rPr dirty="0" sz="3600" lang="en-US"/>
              <a:t>AMURUTH R</a:t>
            </a:r>
          </a:p>
          <a:p>
            <a:pPr indent="-342900" marL="342900">
              <a:buFont typeface="+mj-lt"/>
              <a:buAutoNum type="arabicPeriod"/>
            </a:pPr>
            <a:r>
              <a:rPr dirty="0" sz="3600" lang="en-US"/>
              <a:t>DARSHAN M</a:t>
            </a:r>
          </a:p>
          <a:p>
            <a:pPr indent="-342900" marL="342900">
              <a:buFont typeface="+mj-lt"/>
              <a:buAutoNum type="arabicPeriod"/>
            </a:pPr>
            <a:r>
              <a:rPr dirty="0" sz="3600" lang="en-US"/>
              <a:t>KISHORE G J </a:t>
            </a:r>
          </a:p>
          <a:p>
            <a:pPr indent="-342900" marL="342900">
              <a:buFont typeface="+mj-lt"/>
              <a:buAutoNum type="arabicPeriod"/>
            </a:pPr>
            <a:r>
              <a:rPr dirty="0" sz="3600" lang="en-US"/>
              <a:t>KARTHIBAN K</a:t>
            </a:r>
            <a:endParaRPr dirty="0" sz="36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Title 1"/>
          <p:cNvSpPr>
            <a:spLocks noGrp="1"/>
          </p:cNvSpPr>
          <p:nvPr>
            <p:ph type="title"/>
          </p:nvPr>
        </p:nvSpPr>
        <p:spPr>
          <a:xfrm>
            <a:off x="1428163" y="397043"/>
            <a:ext cx="5285457" cy="1279358"/>
          </a:xfrm>
        </p:spPr>
        <p:txBody>
          <a:bodyPr>
            <a:noAutofit/>
          </a:bodyPr>
          <a:p>
            <a:r>
              <a:rPr b="1" dirty="0" sz="4400" lang="en-IN">
                <a:solidFill>
                  <a:schemeClr val="accent1">
                    <a:lumMod val="75000"/>
                  </a:schemeClr>
                </a:solidFill>
              </a:rPr>
              <a:t>Project Definition:</a:t>
            </a:r>
          </a:p>
        </p:txBody>
      </p:sp>
      <p:sp>
        <p:nvSpPr>
          <p:cNvPr id="1048607" name="TextBox 3"/>
          <p:cNvSpPr txBox="1"/>
          <p:nvPr/>
        </p:nvSpPr>
        <p:spPr>
          <a:xfrm>
            <a:off x="1892970" y="1905506"/>
            <a:ext cx="9007642" cy="1844041"/>
          </a:xfrm>
          <a:prstGeom prst="rect"/>
          <a:noFill/>
        </p:spPr>
        <p:txBody>
          <a:bodyPr wrap="square">
            <a:spAutoFit/>
          </a:bodyPr>
          <a:p>
            <a:r>
              <a:rPr dirty="0" sz="2400" lang="en-IN"/>
              <a:t>The project involves using IoT devices and data analytics to monitor traffic flow and congestion in real-time, providing commuters with access to this information through a public platform or mobile apps. The objective is to help commuters make informed decisions about their routes and alleviate traffic congestion. This project includes defining objectives, designing the IoT traffic monitoring system, developing the traffic information platform, and integrating them using IoT technology and Python.3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8" name="Title 1"/>
          <p:cNvSpPr>
            <a:spLocks noGrp="1"/>
          </p:cNvSpPr>
          <p:nvPr>
            <p:ph type="title"/>
          </p:nvPr>
        </p:nvSpPr>
        <p:spPr>
          <a:xfrm>
            <a:off x="1468269" y="517359"/>
            <a:ext cx="3865731" cy="1038725"/>
          </a:xfrm>
        </p:spPr>
        <p:txBody>
          <a:bodyPr/>
          <a:p>
            <a:r>
              <a:rPr b="1" dirty="0" sz="4400" lang="en-US">
                <a:solidFill>
                  <a:schemeClr val="accent1">
                    <a:lumMod val="75000"/>
                  </a:schemeClr>
                </a:solidFill>
              </a:rPr>
              <a:t>OBJECTIVES</a:t>
            </a:r>
            <a:r>
              <a:rPr b="1" dirty="0" lang="en-US">
                <a:solidFill>
                  <a:schemeClr val="accent1">
                    <a:lumMod val="75000"/>
                  </a:schemeClr>
                </a:solidFill>
              </a:rPr>
              <a:t>:</a:t>
            </a:r>
            <a:endParaRPr b="1" dirty="0" lang="en-IN">
              <a:solidFill>
                <a:schemeClr val="accent1">
                  <a:lumMod val="75000"/>
                </a:schemeClr>
              </a:solidFill>
            </a:endParaRPr>
          </a:p>
        </p:txBody>
      </p:sp>
      <p:sp>
        <p:nvSpPr>
          <p:cNvPr id="1048609" name="TextBox 3"/>
          <p:cNvSpPr txBox="1"/>
          <p:nvPr/>
        </p:nvSpPr>
        <p:spPr>
          <a:xfrm>
            <a:off x="1604211" y="1556085"/>
            <a:ext cx="10114547" cy="2720340"/>
          </a:xfrm>
          <a:prstGeom prst="rect"/>
          <a:noFill/>
        </p:spPr>
        <p:txBody>
          <a:bodyPr wrap="square">
            <a:spAutoFit/>
          </a:bodyPr>
          <a:p>
            <a:pPr indent="-285750" marL="285750">
              <a:buFont typeface="Wingdings" panose="05000000000000000000" pitchFamily="2" charset="2"/>
              <a:buChar char="q"/>
            </a:pPr>
            <a:r>
              <a:rPr b="1" dirty="0" sz="2400" lang="en-IN">
                <a:solidFill>
                  <a:schemeClr val="accent1">
                    <a:lumMod val="75000"/>
                  </a:schemeClr>
                </a:solidFill>
              </a:rPr>
              <a:t>Real-time Traffic Monitoring: </a:t>
            </a:r>
            <a:r>
              <a:rPr dirty="0" sz="2400" lang="en-IN"/>
              <a:t>Implement a system to continuously monitor traffic conditions in real-time.</a:t>
            </a:r>
          </a:p>
          <a:p>
            <a:pPr indent="-285750" marL="285750">
              <a:buFont typeface="Wingdings" panose="05000000000000000000" pitchFamily="2" charset="2"/>
              <a:buChar char="q"/>
            </a:pPr>
            <a:endParaRPr dirty="0" sz="2400" lang="en-IN"/>
          </a:p>
          <a:p>
            <a:pPr indent="-285750" marL="285750">
              <a:buFont typeface="Wingdings" panose="05000000000000000000" pitchFamily="2" charset="2"/>
              <a:buChar char="q"/>
            </a:pPr>
            <a:r>
              <a:rPr b="1" dirty="0" sz="2400" lang="en-IN">
                <a:solidFill>
                  <a:schemeClr val="accent1">
                    <a:lumMod val="75000"/>
                  </a:schemeClr>
                </a:solidFill>
              </a:rPr>
              <a:t>Congestion Detection:</a:t>
            </a:r>
            <a:r>
              <a:rPr dirty="0" sz="2400" lang="en-IN"/>
              <a:t> Develop algorithms to identify and flag areas of traffic congestion promptly.</a:t>
            </a:r>
          </a:p>
          <a:p>
            <a:pPr indent="-285750" marL="285750">
              <a:buFont typeface="Wingdings" panose="05000000000000000000" pitchFamily="2" charset="2"/>
              <a:buChar char="q"/>
            </a:pPr>
            <a:endParaRPr dirty="0" sz="2400" lang="en-IN"/>
          </a:p>
          <a:p>
            <a:pPr indent="-285750" marL="285750">
              <a:buFont typeface="Wingdings" panose="05000000000000000000" pitchFamily="2" charset="2"/>
              <a:buChar char="q"/>
            </a:pPr>
            <a:r>
              <a:rPr b="1" dirty="0" sz="2400" lang="en-IN">
                <a:solidFill>
                  <a:schemeClr val="accent1">
                    <a:lumMod val="75000"/>
                  </a:schemeClr>
                </a:solidFill>
              </a:rPr>
              <a:t>Route Optimization: </a:t>
            </a:r>
            <a:r>
              <a:rPr dirty="0" sz="2400" lang="en-IN"/>
              <a:t>Create a feature that suggests optimal routes for commuters based on real-time traffic data.</a:t>
            </a:r>
          </a:p>
          <a:p>
            <a:pPr indent="-285750" marL="285750">
              <a:buFont typeface="Wingdings" panose="05000000000000000000" pitchFamily="2" charset="2"/>
              <a:buChar char="q"/>
            </a:pPr>
            <a:endParaRPr dirty="0" sz="2400" lang="en-IN"/>
          </a:p>
          <a:p>
            <a:pPr indent="-285750" marL="285750">
              <a:buFont typeface="Wingdings" panose="05000000000000000000" pitchFamily="2" charset="2"/>
              <a:buChar char="q"/>
            </a:pPr>
            <a:r>
              <a:rPr b="1" dirty="0" sz="2400" lang="en-IN">
                <a:solidFill>
                  <a:schemeClr val="accent1">
                    <a:lumMod val="75000"/>
                  </a:schemeClr>
                </a:solidFill>
              </a:rPr>
              <a:t>Improved Commuting Experience:</a:t>
            </a:r>
            <a:r>
              <a:rPr dirty="0" sz="2400" lang="en-IN"/>
              <a:t> Enhance the overall commuting experience by providing accurate and timely traffic information to users.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Title 1"/>
          <p:cNvSpPr>
            <a:spLocks noGrp="1"/>
          </p:cNvSpPr>
          <p:nvPr>
            <p:ph type="title"/>
          </p:nvPr>
        </p:nvSpPr>
        <p:spPr>
          <a:xfrm>
            <a:off x="1388060" y="533401"/>
            <a:ext cx="4298868" cy="1054768"/>
          </a:xfrm>
        </p:spPr>
        <p:txBody>
          <a:bodyPr>
            <a:normAutofit/>
          </a:bodyPr>
          <a:p>
            <a:r>
              <a:rPr b="1" dirty="0" sz="4400" lang="en-US">
                <a:solidFill>
                  <a:schemeClr val="accent1">
                    <a:lumMod val="75000"/>
                  </a:schemeClr>
                </a:solidFill>
              </a:rPr>
              <a:t>IoT SENSORS:</a:t>
            </a:r>
            <a:endParaRPr b="1" dirty="0" sz="4400" lang="en-IN">
              <a:solidFill>
                <a:schemeClr val="accent1">
                  <a:lumMod val="75000"/>
                </a:schemeClr>
              </a:solidFill>
            </a:endParaRPr>
          </a:p>
        </p:txBody>
      </p:sp>
      <p:sp>
        <p:nvSpPr>
          <p:cNvPr id="1048611" name="TextBox 2"/>
          <p:cNvSpPr txBox="1"/>
          <p:nvPr/>
        </p:nvSpPr>
        <p:spPr>
          <a:xfrm>
            <a:off x="1740568" y="1756610"/>
            <a:ext cx="9970168" cy="4524315"/>
          </a:xfrm>
          <a:prstGeom prst="rect"/>
          <a:noFill/>
        </p:spPr>
        <p:txBody>
          <a:bodyPr rtlCol="0" wrap="square">
            <a:spAutoFit/>
          </a:bodyPr>
          <a:p>
            <a:pPr indent="-285750" marL="285750">
              <a:buFont typeface="Wingdings" panose="05000000000000000000" pitchFamily="2" charset="2"/>
              <a:buChar char="q"/>
            </a:pPr>
            <a:r>
              <a:rPr b="1" dirty="0" sz="2400" lang="en-US">
                <a:solidFill>
                  <a:schemeClr val="accent1">
                    <a:lumMod val="75000"/>
                  </a:schemeClr>
                </a:solidFill>
              </a:rPr>
              <a:t>TRAFFIC FLOW:</a:t>
            </a:r>
          </a:p>
          <a:p>
            <a:pPr algn="just"/>
            <a:r>
              <a:rPr b="1" dirty="0" sz="2400" lang="en-US">
                <a:solidFill>
                  <a:schemeClr val="accent1">
                    <a:lumMod val="75000"/>
                  </a:schemeClr>
                </a:solidFill>
              </a:rPr>
              <a:t> </a:t>
            </a:r>
            <a:r>
              <a:rPr b="1" dirty="0" sz="2400" lang="en-US"/>
              <a:t> The Inductive Loop Detector (ILD) sensor </a:t>
            </a:r>
            <a:r>
              <a:rPr dirty="0" sz="2400" lang="en-US"/>
              <a:t>is one of the most common sensors in traffic management. It is used for collecting traffic flow, vehicle's occupancy, length, and speed .</a:t>
            </a:r>
          </a:p>
          <a:p>
            <a:pPr algn="just"/>
            <a:endParaRPr dirty="0" sz="2400" lang="en-US"/>
          </a:p>
          <a:p>
            <a:pPr algn="just" indent="-342900" marL="342900">
              <a:buFont typeface="Wingdings" panose="05000000000000000000" pitchFamily="2" charset="2"/>
              <a:buChar char="q"/>
            </a:pPr>
            <a:r>
              <a:rPr b="1" dirty="0" sz="2400" lang="en-US">
                <a:solidFill>
                  <a:schemeClr val="accent1">
                    <a:lumMod val="75000"/>
                  </a:schemeClr>
                </a:solidFill>
              </a:rPr>
              <a:t>CONGESTION IN REAL TIME:</a:t>
            </a:r>
          </a:p>
          <a:p>
            <a:pPr algn="just"/>
            <a:r>
              <a:rPr b="1" dirty="0" sz="2400" lang="en-US"/>
              <a:t>The ultrasonic sensors </a:t>
            </a:r>
            <a:r>
              <a:rPr dirty="0" sz="2400" lang="en-US"/>
              <a:t>are used to detect vehicles, and the density levels of a given road are sent to an LCD, and the data sent to the server for later usage. In similar research , the authors proposed an ultrasonic sensor-based system model specifically for road intersections.</a:t>
            </a:r>
          </a:p>
          <a:p>
            <a:pPr algn="just"/>
            <a:endParaRPr b="1" dirty="0" sz="2400" lang="en-US">
              <a:solidFill>
                <a:schemeClr val="accent1">
                  <a:lumMod val="75000"/>
                </a:schemeClr>
              </a:solidFill>
            </a:endParaRPr>
          </a:p>
          <a:p>
            <a:endParaRPr b="1" dirty="0" sz="2400" lang="en-IN">
              <a:solidFill>
                <a:schemeClr val="accent1">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Title 1"/>
          <p:cNvSpPr>
            <a:spLocks noGrp="1"/>
          </p:cNvSpPr>
          <p:nvPr>
            <p:ph type="title"/>
          </p:nvPr>
        </p:nvSpPr>
        <p:spPr>
          <a:xfrm>
            <a:off x="1251701" y="698058"/>
            <a:ext cx="10771858" cy="645694"/>
          </a:xfrm>
        </p:spPr>
        <p:txBody>
          <a:bodyPr>
            <a:normAutofit/>
          </a:bodyPr>
          <a:p>
            <a:r>
              <a:rPr b="1" dirty="0" sz="4900" lang="en-US">
                <a:solidFill>
                  <a:schemeClr val="accent1">
                    <a:lumMod val="75000"/>
                  </a:schemeClr>
                </a:solidFill>
              </a:rPr>
              <a:t>Real-Time Transit Information Platforms:</a:t>
            </a:r>
            <a:br>
              <a:rPr b="1" dirty="0" sz="4000" lang="en-US">
                <a:solidFill>
                  <a:schemeClr val="accent1">
                    <a:lumMod val="75000"/>
                  </a:schemeClr>
                </a:solidFill>
              </a:rPr>
            </a:br>
            <a:endParaRPr dirty="0" lang="en-IN">
              <a:solidFill>
                <a:schemeClr val="accent1">
                  <a:lumMod val="75000"/>
                </a:schemeClr>
              </a:solidFill>
            </a:endParaRPr>
          </a:p>
        </p:txBody>
      </p:sp>
      <p:sp>
        <p:nvSpPr>
          <p:cNvPr id="1048613" name="TextBox 3"/>
          <p:cNvSpPr txBox="1"/>
          <p:nvPr/>
        </p:nvSpPr>
        <p:spPr>
          <a:xfrm>
            <a:off x="1744427" y="1597306"/>
            <a:ext cx="10359342" cy="1200329"/>
          </a:xfrm>
          <a:prstGeom prst="rect"/>
          <a:noFill/>
        </p:spPr>
        <p:txBody>
          <a:bodyPr wrap="square">
            <a:spAutoFit/>
          </a:bodyPr>
          <a:p>
            <a:pPr indent="-285750" marL="285750">
              <a:buFont typeface="Wingdings" panose="05000000000000000000" pitchFamily="2" charset="2"/>
              <a:buChar char="q"/>
            </a:pPr>
            <a:r>
              <a:rPr b="1" dirty="0" sz="2400" lang="en-US">
                <a:solidFill>
                  <a:schemeClr val="accent1">
                    <a:lumMod val="75000"/>
                  </a:schemeClr>
                </a:solidFill>
              </a:rPr>
              <a:t>Mobile Applications:</a:t>
            </a:r>
          </a:p>
          <a:p>
            <a:r>
              <a:rPr dirty="0" sz="2400" lang="en-US"/>
              <a:t> Mobile apps provide real-time traffic updates, alternative routes, and transit information to help commuters plan their journeys.</a:t>
            </a:r>
          </a:p>
        </p:txBody>
      </p:sp>
      <p:sp>
        <p:nvSpPr>
          <p:cNvPr id="1048614" name="TextBox 5"/>
          <p:cNvSpPr txBox="1"/>
          <p:nvPr/>
        </p:nvSpPr>
        <p:spPr>
          <a:xfrm>
            <a:off x="1744428" y="2828835"/>
            <a:ext cx="10359341" cy="1200329"/>
          </a:xfrm>
          <a:prstGeom prst="rect"/>
          <a:noFill/>
        </p:spPr>
        <p:txBody>
          <a:bodyPr wrap="square">
            <a:spAutoFit/>
          </a:bodyPr>
          <a:p>
            <a:pPr indent="-285750" marL="285750">
              <a:buFont typeface="Wingdings" panose="05000000000000000000" pitchFamily="2" charset="2"/>
              <a:buChar char="q"/>
            </a:pPr>
            <a:r>
              <a:rPr b="1" dirty="0" sz="2400" lang="en-US">
                <a:solidFill>
                  <a:schemeClr val="accent1">
                    <a:lumMod val="75000"/>
                  </a:schemeClr>
                </a:solidFill>
              </a:rPr>
              <a:t>Dynamic Message Boards:</a:t>
            </a:r>
          </a:p>
          <a:p>
            <a:r>
              <a:rPr dirty="0" sz="2400" lang="en-US"/>
              <a:t>Electronic message boards along highways display real-time information about traffic conditions and advisories.</a:t>
            </a:r>
          </a:p>
        </p:txBody>
      </p:sp>
      <p:sp>
        <p:nvSpPr>
          <p:cNvPr id="1048615" name="TextBox 7"/>
          <p:cNvSpPr txBox="1"/>
          <p:nvPr/>
        </p:nvSpPr>
        <p:spPr>
          <a:xfrm>
            <a:off x="1744427" y="4038896"/>
            <a:ext cx="10359341" cy="1200329"/>
          </a:xfrm>
          <a:prstGeom prst="rect"/>
          <a:noFill/>
        </p:spPr>
        <p:txBody>
          <a:bodyPr wrap="square">
            <a:spAutoFit/>
          </a:bodyPr>
          <a:p>
            <a:pPr indent="-285750" marL="285750">
              <a:buFont typeface="Wingdings" panose="05000000000000000000" pitchFamily="2" charset="2"/>
              <a:buChar char="q"/>
            </a:pPr>
            <a:r>
              <a:rPr b="1" dirty="0" sz="2400" lang="en-US">
                <a:solidFill>
                  <a:schemeClr val="accent1">
                    <a:lumMod val="75000"/>
                  </a:schemeClr>
                </a:solidFill>
              </a:rPr>
              <a:t>Web-based Traffic Portals:</a:t>
            </a:r>
          </a:p>
          <a:p>
            <a:r>
              <a:rPr dirty="0" sz="2400" lang="en-US"/>
              <a:t>Interactive websites offer live traffic maps, incident reports, and travel time estimations for informed decision-making.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6" name="Title 1"/>
          <p:cNvSpPr>
            <a:spLocks noGrp="1"/>
          </p:cNvSpPr>
          <p:nvPr>
            <p:ph type="title"/>
          </p:nvPr>
        </p:nvSpPr>
        <p:spPr>
          <a:xfrm>
            <a:off x="1468271" y="276727"/>
            <a:ext cx="5903078" cy="838200"/>
          </a:xfrm>
        </p:spPr>
        <p:txBody>
          <a:bodyPr/>
          <a:p>
            <a:r>
              <a:rPr b="1" dirty="0" sz="4400" lang="en-IN">
                <a:solidFill>
                  <a:schemeClr val="accent1">
                    <a:lumMod val="75000"/>
                  </a:schemeClr>
                </a:solidFill>
              </a:rPr>
              <a:t>Integration</a:t>
            </a:r>
            <a:r>
              <a:rPr b="1" dirty="0" lang="en-IN">
                <a:solidFill>
                  <a:schemeClr val="accent1">
                    <a:lumMod val="75000"/>
                  </a:schemeClr>
                </a:solidFill>
              </a:rPr>
              <a:t> Approach:</a:t>
            </a:r>
          </a:p>
        </p:txBody>
      </p:sp>
      <p:sp>
        <p:nvSpPr>
          <p:cNvPr id="1048617" name="TextBox 3"/>
          <p:cNvSpPr txBox="1"/>
          <p:nvPr/>
        </p:nvSpPr>
        <p:spPr>
          <a:xfrm>
            <a:off x="1820778" y="1225689"/>
            <a:ext cx="7339263" cy="5632311"/>
          </a:xfrm>
          <a:prstGeom prst="rect"/>
          <a:noFill/>
        </p:spPr>
        <p:txBody>
          <a:bodyPr wrap="square">
            <a:spAutoFit/>
          </a:bodyPr>
          <a:p>
            <a:pPr indent="-285750" marL="285750">
              <a:buFont typeface="Wingdings" panose="05000000000000000000" pitchFamily="2" charset="2"/>
              <a:buChar char="q"/>
            </a:pPr>
            <a:r>
              <a:rPr b="1" dirty="0" sz="2400" lang="en-IN">
                <a:solidFill>
                  <a:schemeClr val="accent1">
                    <a:lumMod val="75000"/>
                  </a:schemeClr>
                </a:solidFill>
              </a:rPr>
              <a:t>Seamless Access: </a:t>
            </a:r>
            <a:r>
              <a:rPr dirty="0" sz="2400" lang="en-IN"/>
              <a:t>Design a web-based platform and user-friendly mobile apps to provide the public with easy access to real-time traffic information anytime, anywhere.</a:t>
            </a:r>
          </a:p>
          <a:p>
            <a:pPr indent="-285750" marL="285750">
              <a:buFont typeface="Wingdings" panose="05000000000000000000" pitchFamily="2" charset="2"/>
              <a:buChar char="q"/>
            </a:pPr>
            <a:endParaRPr dirty="0" sz="2400" lang="en-IN"/>
          </a:p>
          <a:p>
            <a:pPr indent="-285750" marL="285750">
              <a:buFont typeface="Wingdings" panose="05000000000000000000" pitchFamily="2" charset="2"/>
              <a:buChar char="q"/>
            </a:pPr>
            <a:r>
              <a:rPr b="1" dirty="0" sz="2400" lang="en-IN">
                <a:solidFill>
                  <a:schemeClr val="accent1">
                    <a:lumMod val="75000"/>
                  </a:schemeClr>
                </a:solidFill>
              </a:rPr>
              <a:t>Partner Integration:</a:t>
            </a:r>
            <a:r>
              <a:rPr dirty="0" sz="2400" lang="en-IN"/>
              <a:t> Collaborate with transportation authorities and agencies to seamlessly integrate our traffic management system into existing infrastructure and information frameworks.</a:t>
            </a:r>
          </a:p>
          <a:p>
            <a:pPr indent="-285750" marL="285750">
              <a:buFont typeface="Wingdings" panose="05000000000000000000" pitchFamily="2" charset="2"/>
              <a:buChar char="q"/>
            </a:pPr>
            <a:endParaRPr dirty="0" sz="2400" lang="en-IN"/>
          </a:p>
          <a:p>
            <a:pPr indent="-285750" marL="285750">
              <a:buFont typeface="Wingdings" panose="05000000000000000000" pitchFamily="2" charset="2"/>
              <a:buChar char="q"/>
            </a:pPr>
            <a:r>
              <a:rPr b="1" dirty="0" sz="2400" lang="en-IN">
                <a:solidFill>
                  <a:schemeClr val="accent1">
                    <a:lumMod val="75000"/>
                  </a:schemeClr>
                </a:solidFill>
              </a:rPr>
              <a:t>Sustainable Future:</a:t>
            </a:r>
            <a:r>
              <a:rPr dirty="0" sz="2400" lang="en-IN"/>
              <a:t> Contribute to building smarter cities by leveraging our traffic management system to optimize transportation systems, reduce greenhouse gas emissions, and improve overall urban </a:t>
            </a:r>
            <a:r>
              <a:rPr dirty="0" sz="2400" lang="en-IN" err="1"/>
              <a:t>livability</a:t>
            </a:r>
            <a:r>
              <a:rPr dirty="0" sz="2400" lang="en-IN"/>
              <a:t>.</a:t>
            </a:r>
          </a:p>
          <a:p>
            <a:pPr indent="-285750" marL="285750">
              <a:buFont typeface="Wingdings" panose="05000000000000000000" pitchFamily="2" charset="2"/>
              <a:buChar char="q"/>
            </a:pP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1" name="TextBox 1"/>
          <p:cNvSpPr txBox="1"/>
          <p:nvPr/>
        </p:nvSpPr>
        <p:spPr>
          <a:xfrm>
            <a:off x="3007894" y="2510590"/>
            <a:ext cx="6176211" cy="1446550"/>
          </a:xfrm>
          <a:prstGeom prst="rect"/>
          <a:noFill/>
        </p:spPr>
        <p:txBody>
          <a:bodyPr rtlCol="0" wrap="square">
            <a:spAutoFit/>
          </a:bodyPr>
          <a:p>
            <a:r>
              <a:rPr b="1" dirty="0" sz="8800" lang="en-US">
                <a:solidFill>
                  <a:schemeClr val="accent1">
                    <a:lumMod val="75000"/>
                  </a:schemeClr>
                </a:solidFill>
              </a:rPr>
              <a:t>Thank you</a:t>
            </a:r>
            <a:endParaRPr b="1" dirty="0" sz="8800" lang="en-IN">
              <a:solidFill>
                <a:schemeClr val="accent1">
                  <a:lumMod val="75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lastClr="000000" val="windowText"/>
      </a:dk1>
      <a:lt1>
        <a:sysClr lastClr="FFFFFF" val="window"/>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dir="5400000" dist="12700" endPos="32000" rotWithShape="0" stA="26000" sy="-100000"/>
          </a:effectLst>
        </a:effectStyle>
        <a:effectStyle>
          <a:effectLst>
            <a:outerShdw blurRad="38100" dir="5400000" dist="25400" rotWithShape="0">
              <a:srgbClr val="000000">
                <a:alpha val="64000"/>
              </a:srgbClr>
            </a:outerShdw>
          </a:effectLst>
          <a:scene3d>
            <a:camera prst="orthographicFront">
              <a:rot lat="0" lon="0" rev="0"/>
            </a:camera>
            <a:lightRig dir="tl" rig="threePt">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TRAFFIC MANAGEMENT SYSTEM</dc:title>
  <dc:creator>darshan270717@outlook.com</dc:creator>
  <cp:lastModifiedBy>darshan270717@outlook.com</cp:lastModifiedBy>
  <dcterms:created xsi:type="dcterms:W3CDTF">2023-10-03T18:52:21Z</dcterms:created>
  <dcterms:modified xsi:type="dcterms:W3CDTF">2023-10-04T08:34:51Z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09543b0d2f054cbfbce4356ab77d0338</vt:lpwstr>
  </property>
</Properties>
</file>