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mazonSalesDashboard_17110226110210/Sale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9353D8-696B-4FEB-A5BB-79DA94F6E7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Amazon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1230D1-43D4-4CB5-A75F-F53926F01B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3/21/2024 12:27:52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F02D8411-5AC6-46E3-A275-659B11CB23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" y="0"/>
            <a:ext cx="12088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2024-03-21T12:27:54Z</dcterms:created>
  <dcterms:modified xsi:type="dcterms:W3CDTF">2024-03-21T12:27:54Z</dcterms:modified>
</cp:coreProperties>
</file>