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notesSlides/notesSlide5.xml" ContentType="application/vnd.openxmlformats-officedocument.presentationml.notesSlide+xml"/>
  <Override PartName="/ppt/ink/ink6.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4630400" cy="8229600"/>
  <p:notesSz cx="8229600" cy="14630400"/>
  <p:embeddedFontLst>
    <p:embeddedFont>
      <p:font typeface="Consolas" panose="020B0609020204030204" pitchFamily="49" charset="0"/>
      <p:regular r:id="rId20"/>
      <p:bold r:id="rId21"/>
      <p:italic r:id="rId22"/>
      <p:boldItalic r:id="rId23"/>
    </p:embeddedFont>
    <p:embeddedFont>
      <p:font typeface="Lora" pitchFamily="2" charset="77"/>
      <p:regular r:id="rId24"/>
    </p:embeddedFont>
    <p:embeddedFont>
      <p:font typeface="Source Sans Pro" panose="020B0503030403020204" pitchFamily="34" charset="0"/>
      <p:regular r:id="rId25"/>
      <p:bold r:id="rId26"/>
      <p: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64"/>
    <p:restoredTop sz="94610"/>
  </p:normalViewPr>
  <p:slideViewPr>
    <p:cSldViewPr snapToGrid="0" snapToObjects="1">
      <p:cViewPr varScale="1">
        <p:scale>
          <a:sx n="93" d="100"/>
          <a:sy n="93" d="100"/>
        </p:scale>
        <p:origin x="520"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8T13:59:16.866"/>
    </inkml:context>
    <inkml:brush xml:id="br0">
      <inkml:brushProperty name="width" value="0.35" units="cm"/>
      <inkml:brushProperty name="height" value="0.35" units="cm"/>
      <inkml:brushProperty name="color" value="#252833"/>
    </inkml:brush>
  </inkml:definitions>
  <inkml:trace contextRef="#ctx0" brushRef="#br0">274 384 24575,'68'0'0,"18"0"0,-30 0 0,3 0 0,9 0 0,1 0 0,1 0 0,-1 0 0,-1 0 0,-2 0 0,-8 0 0,-3 0 0,44 0 0,-6 5 0,-1 8 0,-43-4 0,1 2 0,4 2 0,0 0 0,5 0 0,0-2 0,2 1 0,0 0 0,-2-2 0,-1-1 0,-5-1 0,-2-2 0,37 6 0,-14-6 0,-8-3 0,-5 0 0,-3-3 0,1 0 0,3 0 0,6 0 0,10 0 0,8 0 0,5-3 0,-6-6 0,-6-4 0,-5-3 0,-1-2 0,5-4 0,1-4 0,0-3 0,-7 3 0,-14 7 0,-15 3 0,-13 5 0,-8 3 0,-4 1 0,-3 0 0,-2-1 0,-4 1 0,-5 2 0,-65 4 0,-29 9 0,3 0 0,-9 1 0,0 2 0,-3 1 0,25-3 0,-2 0 0,1-1 0,1-1 0,0-1 0,2 0 0,-28 0 0,3-1 0,5-1 0,3-1 0,12-2 0,3-1 0,6 0 0,1 0 0,5 0 0,1 0 0,4 0 0,1 0 0,1-1 0,1-1 0,0 0 0,0 0 0,0-1 0,0-1 0,1-1 0,1 0 0,-46-4 0,3-1 0,5 2 0,1-1 0,-3-1 0,0-4 0,2-1 0,5 2 0,15 2 0,9 2 0,11 0 0,14 1 0,12 1 0,11 0 0,8 0 0,5-3 0,17-2 0,36-4 0,-6 5 0,7 1 0,15-2 0,5 0 0,10 0 0,1 1 0,0 2 0,-1 1 0,-5 0 0,-2 2 0,-7 2 0,-2 0 0,-11 1 0,-2 1 0,31-1 0,-21 2 0,-16 1 0,-12 0 0,-8 0 0,-15 0 0,-44 0 0,-25 2 0,5 1 0,-8 0 0,-18 6 0,-5 2 0,-6 2 0,0 0 0,8-1 0,4 0 0,13-2 0,9-3 0,15-3 0,49-4 0,51-4 0,-4 0 0,8-1 0,25-3 0,5-1 0,-27 3 0,1-1 0,1 1-189,5-1 0,2 1 0,0 0 189,-2 0 0,0 0 0,-1 0 0,-7 1 0,0 0 0,-2 0 0,31-2 0,-4-1 0,-15 1 0,-3 1 0,-11 0 0,-2 1 0,-7 0 0,-2 0 0,40-5 0,-13 0 567,-8 0-567,-9 4 0,-7 3 0,-8 3 0,-7 0 0,-6 0 0,-1 0 0,3 0 0,3 3 0,3 2 0,8 6 0,4 3 0,8 1 0,4-3 0,-6-3 0,-8-2 0,-10-2 0,-11 1 0,-6-1 0,-3-1 0,-5-1 0,-1-1 0,-2-1 0,0 2 0,8 0 0,6 1 0,7-1 0,3 2 0,-6 0 0,-5-2 0,-4 2 0,-4-2 0,0 2 0,0 0 0,4 2 0,10 5 0,11 1 0,8 3 0,-2-2 0,-10-1 0,-10-2 0,-13-3 0,-5-1 0,-5-2 0,-3-1 0,3 4 0,-1-5 0,1 4 0,4 0 0,-1-4 0,0 7 0,-2-1 0,-2 1 0,1 0 0,-2-1 0,1 1 0,-2 1 0,-1 2 0,1 0 0,-3 0 0,1 0 0,-3-1 0,1 1 0,2 1 0,-1 2 0,1 1 0,-2-2 0,-1 0 0,0-2 0,0-1 0,-2-2 0,-3-1 0,-7 0 0,-7-1 0,-11 3 0,-15 4 0,-13 1 0,-12 2 0,1-2 0,9-2 0,12-4 0,15-5 0,9-2 0,5-3 0,6 0 0,-2 0 0,3 0 0,0 0 0,-3 0 0,-5 0 0,-20 0 0,-25-3 0,-28-6 0,41 3 0,0-1 0,-43-7 0,19 2 0,26 3 0,18 2 0,14 2 0,8 1 0,7 2 0,23-1 0,-8 1 0,18 1 0,-12 1 0,20 0 0,43 0 0,-30 0 0,2 0 0,3 0 0,-2 0 0,36 0 0,-36 0 0,-16 0 0,-6 0 0,4 0 0,6 0 0,8-2 0,-1-1 0,-6 0 0,-4 0 0,-2 3 0,2 0 0,0 0 0,-4 0 0,-7 0 0,-6 0 0,-5 0 0,-6 1 0,-3 1 0,-1 8 0,-2-2 0,0 6 0,-3-3 0,-2 2 0,1-1 0,-1-1 0,0 0 0,0-2 0,0 2 0,-2-3 0,-8 0 0,1-4 0,-8-1 0,3-1 0,1 0 0,1 1 0,0 0 0,-1-1 0,-3-2 0,-1 2 0,-9 0 0,-13 4 0,-11 2 0,-12-2 0,0 0 0,8-3 0,8-3 0,11 0 0,5 0 0,1 0 0,-1 0 0,-5 0 0,-11 0 0,-6 0 0,-5 0 0,-1 0 0,-2 0 0,-7 0 0,-11 0 0,-15 0 0,39 0 0,-1 0 0,-5 0 0,0 0 0,0 0 0,1 0 0,6 0 0,2 0 0,-28 0 0,27 0 0,19 0 0,15 0 0,6 0 0,4 0 0,-2 0 0,0 0 0,-1 0 0,-1 0 0,2 0 0,-19 0 0,-31 3 0,13 0 0,-6 1 0,-16 2 0,-3 0 0,-6 2 0,-1-1 0,2-1 0,3 0 0,7-1 0,3 0 0,11-2 0,2-1 0,-31 1 0,11-1 0,6-2 0,-3 0 0,-7 0 0,-9 0 0,-8-3 0,-6-3 0,44 0 0,-1-2 0,0 0 0,0-1 0,2 0 0,1 0 0,-45-8 0,18 3 0,9 2 0,13 1 0,10 0 0,7 2 0,7-1 0,0 2 0,-1 0 0,-4-1 0,-7 2 0,-4 2 0,-3 2 0,0 2 0,2 1 0,7 0 0,10 0 0,15 0 0,12 0 0,34-11 0,-5 7 0,32-8 0,-1 10 0,33 2 0,-20 0 0,5 0 0,9 0 0,3 0 0,1 0 0,-1 0 0,-7 0 0,-4 0 0,-14 0 0,-4 0 0,-4 0 0,-1 0 0,49 0 0,-49-2 0,0 0 0,3 1 0,0-1 0,1 0 0,1 0 0,1 1 0,0-1 0,0 2 0,0 0 0,2 0 0,1 0 0,2 0 0,-1 0 0,-1 0 0,-1 0 0,-3 0 0,-3 0 0,34 0 0,-24 0 0,-20 0 0,-16 0 0,-8 0 0,-5 0 0,-4 0 0,1 0 0,6 0 0,21 0 0,24 0 0,24 0 0,10 0 0,-9 0 0,-14 0 0,-20 0 0,-17 0 0,-8 0 0,-7 0 0,-5 0 0,-4 0 0,-2 0 0,-2 0 0,6 0 0,-3 0 0,4 0 0,-5 0 0,3 0 0,0 0 0,1 0 0,-1 0 0,1 0 0,0 0 0,2 0 0,7 0 0,12 0 0,16 0 0,10 0 0,0 0 0,-11 0 0,-14 0 0,-13 0 0,-7 0 0,-4 0 0,-1 0 0,2 0 0,5 0 0,2 0 0,1 0 0,-3-2 0,-4-2 0,-7 1 0,-4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8T13:59:27.282"/>
    </inkml:context>
    <inkml:brush xml:id="br0">
      <inkml:brushProperty name="width" value="0.35" units="cm"/>
      <inkml:brushProperty name="height" value="0.35" units="cm"/>
      <inkml:brushProperty name="color" value="#252833"/>
    </inkml:brush>
  </inkml:definitions>
  <inkml:trace contextRef="#ctx0" brushRef="#br0">1 352 24575,'90'0'0,"-34"0"0,4 0 0,21 0 0,6 0 0,-17 0 0,4 0 0,1 0-328,3 2 0,2 1 0,1 1 0,5 0 0,1 2 0,0 1 302,-1 1 1,0 1 0,-2 1 25,-6 0 0,0 2 0,-2-1 111,-4 0 0,-2 0 0,0-1-111,23 4 0,-4-1 207,-11-4 0,-5 0-207,-12-4 0,-4-1 0,32-2 0,-18-2 983,-14 0-931,-6 0 210,-4-5-262,-6-3 0,-8-3 0,-9-1 0,-21 4 0,-60 3 0,-24 3 0,-19 2 0,8 1 0,-9 0 0,-4 1-197,28-1 0,-4 1 1,-1-1-1,-1 1 0,0 0 0,-2 0 0,-1 0 1,1 0-1,0 0 0,3 0 60,-11 0 0,3 1 0,1-1 0,4 0 63,-11 0 1,3-1 0,7 0 73,-7 0 0,9-1 0,22 0 0,5 0 0,-28 0 0,14 0 0,12 0 983,11 0 0,14 0-213,41 0-770,71 0 0,-8-1 0,11-2 0,-8 1 0,5-1 0,0 0 0,-3 0 0,1 0 0,-5 0 0,17-1 0,-9 0 0,15 0 0,-118 12 0,-20 4 0,-11 1 0,-25 7 0,-7 1 0,20-3 0,-2 0 0,0 0 0,-25 9 0,3-2 0,17-4 0,6-1 0,-22 9 0,41-13 0,27-5 0,19-3 0,44 0 0,4-1 0,11 0 0,16 2 0,10 0 0,4 1 0,-13-1 0,2 0 0,2-1 0,-1 1-254,24 3 0,0-1 1,-3 1 253,-11-2 0,-3 0 0,-9-1 0,-10-2 0,-10-1 0,18 1 0,-46-4 0,-65-10 0,-31-5 0,-15-5 0,-11-2 0,26 6 0,-5-1 0,-3 1 0,2-2-302,-22-4 1,1-2 0,2 2 301,11 1 0,1 2 0,7 0 0,-9-2 0,11 1 726,-18-8-726,76 4 0,90-4 0,9 10 0,17 2 0,-30 4 0,6 2 0,4-1 0,3 2-197,-5 0 0,3 1 1,2 1-1,1 1 0,-1-1 0,1 1 0,1 1 1,-1 0-1,0 0 0,0 0 106,-3 1 0,1 0 1,-2 0-1,0 0 1,-3 1 55,10-1 0,-2 1 0,-2 0 0,-3 1 35,9-1 0,-3 0 0,-4 0 0,20-1 0,-9-1 0,-29 1 0,-8-2 0,11-2 0,-33-2 983,-28-3 0,-70-13-766,-12 3 1,-14-2-218,10 4 0,-7-2 0,-2 1 30,14 3 1,-3-1-1,-1 1 1,2 0-31,-21-3 0,1 0 0,5 1 0,17 4 0,4 1 0,5 0 0,-9 0 0,12 0 0,1-4 0,69 1 0,82-5 0,-14 8 0,7 1 0,-17 3 0,2 0 0,1 1 0,1-1 0,1 1 0,-3 0 0,16-1 0,-6 0 0,-16 2 0,-7 1 977,15-2-977,-34 3 0,-23 3 0,-48 3 0,-29 3 0,-21 6 0,-13 4 0,24-4 0,-7 2 0,-3-1 0,0 2-246,-1 0 0,-1 2 0,0-1 0,1 1 102,3 0 0,0 1 0,1-1 1,3 0 143,-11 1 0,4-1 0,5 0 0,-11 0 0,9-1 0,20-4 0,8-1 0,-4 1 0,54-2 0,78 7 0,15-4 0,22 2 0,-34-5 0,9 0 0,6 1 0,3 0 0,-1 0-164,-5 0 0,2-1 0,2 1 0,1 0 0,-1 0 0,0 0 11,-1-1 1,1 1-1,-1 0 1,0 0-1,-2 0 1,-2 0 152,7 1 0,-1 0 0,-3 0 0,-4 0 0,-7 0-7,8 3 1,-8-1 0,-6 1 6,12 3 0,-9 2 0,-18-4 0,-7 1 0,14 5 0,-30-6 0,-17-3 983,-20-5 0,-41-1-492,-4-2 1,-10 0-228,-28-1 0,-7 1-264,23-1 0,-4 0 0,1 1 0,0-1 0,1 1 0,2-1 0,-20 2 0,6-1 0,23 1 0,6-1 0,-17 0 0,34 0 0,16-3 0,9 0 0,2 0 0,0 0 0,-3 0 0,-13 3 0,-26 0 0,-24 1 0,-16 1 0,2-1 0,21-1 0,21 0 0,18-1 0,10 3 0,2 1 0,0 0 0,2 2 0,0-1 0,2-1 0,3 1 0,0-2 0,59 3 0,25 5 0,-10-5 0,5 1 0,-6 0 0,-2-1 0,-7-2 0,-4 0 0,19 2 0,-18-4 0,-5-1 0,6-1 0,13-2 0,3 0 0,-5 0 0,-9 0 0,-8 0 0,2 0 0,9 0 0,9 0 0,4 0 0,0 0 0,-2 0 0,4 0 0,13 0 0,-33 0 0,2 0 0,5 0 0,2 0 0,0 1 0,-1 1 0,-7-1 0,-2 1 0,29 2 0,-20-2 0,-7-2 0,-3 0 0,-1 0 0,-4 0 0,-8 0 0,-5 0 0,0-1 0,4-7 0,8-3 0,8-3 0,5-3 0,0 2 0,-7 1 0,-9 0 0,-11 5 0,-6 2 0,-7 0 0,-2 1 0,-6-3 0,-3 1 0,-3-5 0,-1 0 0,-1-9 0,0-2 0,0-6 0,0-3 0,-2 3 0,-4 3 0,-2 3 0,-3 1 0,2 0 0,-1-2 0,-3-4 0,-2-1 0,-2 0 0,3 5 0,2 6 0,1 5 0,3 0 0,-3 1 0,0 1 0,-2 2 0,-2 5 0,-8 3 0,-25 1 0,-43 1 0,24-1 0,-6 1 0,-15 0 0,-5 0 0,-6 0 0,-1 0 0,2 0 0,1 0 0,8 1 0,2-2 0,11 0 0,4-2 0,13-1 0,5-1 0,-25-7 0,28 0 0,22 5 0,13 4 0,5 3 0,0 0 0,-8 0 0,-18 3 0,-18 7 0,-9 6 0,3 6 0,14-3 0,19-6 0,23-7 0,37-5 0,18 1 0,12 0 0,0 2 0,8 1 0,4 2-246,-2 0 0,5 3 0,2 0 0,-1 1 110,3 1 0,1 0 0,-1 2 0,-2 0 136,14 3 0,-2 1 0,-7 1 0,15 4 0,-14-1 0,5 3 0,-37-8 0,-26-6 0,-6-4 0,11-3 983,8-2-438,12-1-545,-3-1 0,-10 0 0,-9 0 0,-13-2 0,-7-3 0,-5-5 0,0-5 0,1-3 0,-1-3 0,2-3 0,0 3 0,0 1 0,-1 4 0,0 3 0,1 0 0,4 0 0,2-2 0,0 0 0,1-2 0,-1-2 0,1-1 0,-2 0 0,-2-1 0,1 1 0,-2 0 0,1 2 0,-3 3 0,-2 1 0,0 0 0,0-1 0,3 3 0,-2 7 0,3 19 0,-5-2 0,3 11 0,-4-10 0,-1-2 0,-1 1 0,-1-3 0,0 0 0,-7 2 0,-10 1 0,-9 1 0,-6-2 0,2-3 0,4-6 0,5 0 0,6 3 0,2 2 0,4 0 0,1 1 0,1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18T13:58:32.862"/>
    </inkml:context>
    <inkml:brush xml:id="br0">
      <inkml:brushProperty name="width" value="0.3" units="cm"/>
      <inkml:brushProperty name="height" value="0.6" units="cm"/>
      <inkml:brushProperty name="color" value="#252833"/>
      <inkml:brushProperty name="tip" value="rectangle"/>
      <inkml:brushProperty name="rasterOp" value="maskPen"/>
    </inkml:brush>
  </inkml:definitions>
  <inkml:trace contextRef="#ctx0" brushRef="#br0">1 90,'79'0,"2"0,4 0,-1 0,-4 0,-4 0,-11 0,-13 0,-11 0,-1 0,6 0,13 0,9 0,4 0,3 0,-1 0,1 0,-4 0,-9 0,-12 0,-13 0,-13 0,-4 0,-5 0,5 0,20 0,25 0,25 0,9 0,-10 0,-20 0,-13 0,-7 0,-3 0,0 0,-9 0,-10 2,-23 7,-39 7,-43 11,20-11,-6-1,-18 4,-3-1,3-1,4-2,11-4,5-2,-21 1,63-10,58 0,29 0,19 0,13-1,-25-1,8 0,2 0,1-1,5-1,2 0,0 0,-1-1,-1 1,1 0,-2-1,-1 1,-7 0,-1 1,-1-1,-3 1,13 1,-3 0,-4 1,16 1,-7 0,-23 0,-6 0,15 0,-36 0,-36 0,-58-3,-40-3,24 0,-5-1,-6 0,-2 1,-5-1,-2 1,2-1,6 0,1 0,1 0,3 0,-8 1,3 0,6 1,-4 0,12 1,0 1,119 2,39 2,-27-1,5 0,6 0,14 0,10 0,3 0,-4 0,-10 0,-2 0,-1 0,-1 0,-4 0,-2 0,-1 0,-3 0,9 0,-3 0,-6 0,8 0,-7 0,-18 0,-8 0,-10-4,-100-7,-44-3,13 6,-8 1,22 0,-7 0,-2 0,5 2,-4 1,3 3,5-1,-15 2,10 0,26 0,9 0,3 0,95 0,35 0,-2 0,8 0,2 0,9 0,-3 0,-12 0,-2 0,-1 0,-8 0,-2 0,-2 0,20 0,-5 0,-8 0,-6 0,-17 1,-5 1,22 1,-29 0,-26-1,-71-2,-16 2,-15 0,8 0,-5 0,-4 0,11 0,-4 0,0 1,2-1,-20 2,2-1,5 1,17-2,4 1,5 0,-7 1,13-1,21 1,92-2,3-2,10 0,22 0,6 0,-27 0,0 0,-2 0,20 0,-5 0,-17 0,-7 0,14 0,-42 0,-70 6,-28 3,-4 3,-10 4,12-2,-8 1,-3 2,1 1,4 1,1 1,0 0,0 1,0 0,1 1,1 0,2-1,-14 6,3 0,4-2,-14 4,8-2,20-6,7-2,-6 4,52-13,67-18,14-8,13-4,-4 1,7-1,2-1,-13 4,2-1,2 0,-1 1,3 0,0 1,0 0,-3 1,17-1,-4 0,-3 3,-18 3,-3 1,-4 1,10-1,-8 1,8 2,-49 6,-61 8,-47 5,-5 0,12-2,-5-1,-6 1,-6-1,16-1,-5 0,-4 1,-3-1,-1 0,0 0,1-1,-5 0,-2 0,0-1,0-1,-1 1,1-2,1 1,2-2,0 1,0-2,1 1,1-1,1-1,2 1,-3-1,2 0,0 0,3-1,2 0,2 0,-19 0,2-1,6 0,8 1,7 0,8-1,6 1,0 1,11-1,11 2,100-1,47-1,-17-4,8-2,11 0,-26 0,8 1,4-2,3 1,2-1,-1 0,-7-1,1 1,2-1,0 0,2 0,-1 0,1-1,3 0,1-1,1 0,-1 0,1-1,-1 1,-2 0,-4 1,0 0,0-1,-1 1,-1 0,-2 0,-2 1,2-1,-1 1,-2 1,-2-1,-1 1,-3 0,20-1,-3 1,-4 0,-7 2,-1 0,-7 2,-7 1,1 0,-9 2,6-1,-49 0,-82 0,-54-1,30-1,-11-1,-8-1,-6 0,25 1,-5-1,-4 1,-3-1,-2-1,0 1,-1-1,14 1,-1 0,-2 0,-1-1,0 1,-1-1,1 0,1 0,0 0,-7 0,0-1,-1 0,1 0,1 1,1-1,2 0,3 1,-13 0,2-1,3 1,2 0,3 0,3 1,-16-1,3 0,7 1,10 1,-23 0,19 1,12 2,131 0,66 0,3 0,-36 0,3 0,4 0,8 0,-15 1,7 0,5 0,3 1,0-1,-1 1,-4 0,4 0,0-1,-2 2,-1-1,-1 0,-2 1,-7-1,-1 1,-1 0,-2 0,-2 0,-2 0,20 1,-2 0,-6 0,-5 0,-4-2,-6 0,-8-1,1 2,-11-1,-2 0,-36 2,-13 2,-5 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8T13:58:51.947"/>
    </inkml:context>
    <inkml:brush xml:id="br0">
      <inkml:brushProperty name="width" value="0.1" units="cm"/>
      <inkml:brushProperty name="height" value="0.1" units="cm"/>
      <inkml:brushProperty name="color" value="#252833"/>
    </inkml:brush>
  </inkml:definitions>
  <inkml:trace contextRef="#ctx0" brushRef="#br0">1330 393 24575,'58'0'0,"0"0"0,24 0 0,8 0 0,-16 0 0,4 0 0,1 0-3277,6 0 0,2 0 0,-1 0 2780,-9 0 1,-2 0-1,-3 0 497,18 0 0,-6 0 1409,-20 0 0,-7 0-1409,11 0 1719,-40 0-1719,-71 8 0,-22 7 0,-18 3 0,-1 2 0,-10 3 0,-4 1-1096,12-2 0,-4 1 0,-1 1 0,0 0 1096,-1 2 0,0 0 0,0 0 0,3-1 0,11-3 0,1 0 0,2 0 0,5-2 1537,-1 1 1,5-1 0,5-1-1538,-2 0 0,9-1 0,4-1 0,73-23 0,26-10 0,17-6 0,7-2 0,10-3 0,6-2-1154,-2 1 1,7-2 0,4-1 0,1 1 1153,-11 3 0,3 0 0,1 0 0,0 1 0,-1 0 0,-3 1 0,0 1 0,-1 0 0,-2 1 0,-2 2 952,8-2 1,-2 1 0,-3 1 0,-6 3-953,2 0 0,-5 2 0,-8 2 0,-2 1 0,-9 3 0,13-3 0,-45 8 0,-58-3 0,-38-1 0,-24 0 0,21 2 0,-9-1 0,-6 0 0,-2 1 651,-3 0 1,-4-1 0,-4 1 0,-2 0 0,2 0-652,13 1 0,-2 1 0,0-1 0,0 1 0,2 1 0,1-1 0,-9 0 0,0 0 0,3 1 0,2 0 0,4 0 82,-2 1 0,4 0 1,5 1-1,6-1-82,-26 1 0,16-1 0,-1-1 0,131 4 0,30 0 0,19 0 0,-4 0 0,9 1 0,4 0-461,-12 0 0,5 0 0,0 0 0,0 0 461,-2 1 0,1-1 0,-2 1 0,-2-1 0,-9 0 0,-1 1 0,-3-1 0,-4 0 980,5 1 0,-4-1 1,-7-1-981,1 0 0,-10 0 411,10 0-411,-43 0 0,-91 3 0,-49 3 0,30 2 0,-6 3 0,-8 1-485,15-3 1,-7 1-1,-4 1 1,1 0-1,2 1 485,5 0 0,1 1 0,1 0 0,1 1 0,3 0 0,-7 1 0,1 1 0,3 0 0,7-1 653,4-1 0,5 1 1,7-2-654,-6-1 0,25 3 0,46 2 0,39-6 0,23-6 0,-1-1 0,8 0 0,4-1-335,14 0 1,5 0 0,0-1 334,-1 0 0,0-1 0,-3 0 0,-12-1 0,-3 0 0,-5 0 1285,9 0 0,-9 0-1285,22 0 0,-46 0 0,-29 0 0,-33 0 0,-49 0 0,-6 2 0,-12 2 0,2 0 0,-7 1 0,-3 0-47,13 0 1,-3 0 0,-1 0 0,1 0 46,-1 1 0,0-1 0,0 1 0,4-1 0,-12 1 0,3-1 0,7 0 0,-4 0 0,11-2 0,-2 1 0,100-3 0,37 0 0,20-2 0,1 1 0,9 0 0,6 0-582,-22 0 1,3 0-1,4 0 1,1 0-1,1 0 582,7 0 0,3 0 0,1 0 0,0 0 0,-2 0 0,-4 0 0,-1 0 0,0 0 0,-2 0 0,-3 0 79,8 0 1,-2 0-1,-4 0 1,-5 1-80,2 0 0,-5 0 0,-9 1 0,-1 0 0,-10 0 0,15 3 0,-52-3 0,-71-2 0,-14 1 0,-11-2 0,2 1 0,-5-1 0,-3-1 764,-8 1 1,-2-1 0,-1 0-765,2 0 0,-1-1 0,5 0 0,-19-1 0,9-1 467,28 2 0,9 0-467,1-3 0,98 2 0,25 1 0,17-1 0,-12 1 0,6 0 0,2 0-254,9-1 0,3 0 1,-1-1 253,-8 0 0,-1 0 0,-5 0 0,11-1 0,-9 0 338,-22 1 0,-8 0-338,-2-2 0,-41-1 0,-67-5 0,-14 2 0,-17 2 0,22 3 0,-6 0 0,-4 0 0,-3 1-512,0 0 1,-4 1 0,-2 0-1,-1 0 1,0 1 511,-1 0 0,0 1 0,-1 0 0,1 0 0,2 0 0,-13 1 0,0-1 0,4 1 0,4 1 213,-4-1 0,6 1 0,8 1-213,2-1 0,13 0 0,-7 0 0,86 5 0,34 0 0,18-2 0,1 0 0,8 0 0,3 0-301,13 0 1,5 0 0,0-1 300,4-1 0,2-1 0,-4 1 0,-10-1 0,-2 0 0,-5 0 1259,13 0 0,-9 0-1259,-23-1 0,-8-1 52,2-1-52,-35-2 0,-46 0 0,-24 3 0,-16 1 0,-2 1 0,-9-1 0,-4 1-133,8 0 0,-3 0 1,-2 0-1,-1 0 133,-4 0 0,-1 0 0,0 0 0,3 0 0,-17 0 0,3 0 0,5 0 0,-13 0 0,10 0 0,27 0 0,11 0 0,7 0 0,70-4 0,30-2 0,18-1 0,7 0 0,10 1 0,6-1 0,-3-1 0,6 1 0,3-1 0,1 1 0,-13 1 0,3 0 0,0 0 0,0 0 0,-2 0-242,-3 2 0,-1-1 1,-1 1-1,-2 0 1,-4 1 241,25-2 0,-5 0 0,-10 1 734,-1 1 0,-16 0-734,-22-2 0,-112-11 0,3 6 0,-16 1 0,-7-1 0,12 1 0,-5 1 0,-5-1 0,-3 0 0,-1 1-526,4 0 1,-4 0 0,-1 0 0,-2 0 0,1 0 0,0 1 525,-2 0 0,-1 1 0,0 0 0,1 0 0,2 1 0,2 0 0,-4 0 0,1 1 0,3 0 0,3 0 0,4 1 346,-21 0 0,6 2 0,9 0-346,-1 1 0,15 0 0,9 0 0,87 0 0,42 0 0,25 1 0,-15 1 0,8 1 0,8 1 0,2 0-550,-16-1 0,4 1 0,3 0 0,2 1 0,1 0 0,1-1 550,-2 1 0,3 0 0,0 0 0,2 1 0,0-1 0,1 0 0,-2 1 0,0-1 0,1 1 0,1 0 0,-1 0 0,-1-1 0,-1 1 0,-2-1 0,3 0 0,-1 0 0,-1-1 0,-1 1 0,-3-1 0,-1 0 341,4-1 1,-2 0 0,-1 0-1,-4 0 1,-5-1-342,18 0 0,-7 0 0,-8-1 25,0-1 0,-11 0-25,8 0 0,-73 0 0,-89-9 0,-3 1 0,-17 1 0,32 2 0,-7 1 0,-4 0 0,-1 0 364,8 1 0,-3-1 1,-2 1-1,0 1 0,1-1-364,0 2 0,-1 0 0,0 0 0,2 0 0,1 1 0,-10 0 0,1 0 0,3 0 0,5 0 0,-2 0 0,6 0 0,6 0 559,-3 0 1,12 0-560,3 1 0,54 4 0,70 7 0,15 3 0,16 1 0,-26-4 0,5 0 0,4 0 0,2 1-515,13 1 1,4 0-1,2 1 1,-1-2 514,-17-3 0,2 0 0,-1 0 0,-1-1 0,-1-1 0,8 0 0,0 0 0,-3-2 0,-5-1 596,6-1 0,-5-1 0,-6-1-596,7-1 0,-13-2 0,-9 1 0,-131 0 0,-52 0 0,37 1 0,-7-1 0,-10 2-514,23-1 0,-8 1 0,-5 0 0,-2 0 0,0 1 0,4 0 514,5 1 0,0-1 0,1 1 0,1 0 0,0 1 0,2 0 0,-12 1 0,1 0 0,1 1 0,2 0 0,4 0 362,-5 1 0,3 1 1,4 0-1,6-1-362,5 1 0,5-1 0,7 0 4,-3 0 1,10-1-5,3 2 0,51-1 0,79-3 0,-20-3 0,12 0 0,6-1 0,1 0 0,5 0 0,5-1 0,3 1 0,-2-1 0,4 0 0,3 0 0,-1 0 0,-1 0 357,-4 0 0,1 0 0,-2 0 0,-1 0 0,-5 0-357,4 0 0,-4 0 0,-4 0 0,-6 0 0,32 0 0,-23 0 496,-37 0-496,-68 0 0,-38-6 0,-22-2 0,-2 0 0,-9-2 0,-8 0-581,23 2 0,-6 0 0,-2 0 1,-3-1-1,-1 2 581,6-1 0,-3 1 0,-2 0 0,0 1 0,1 0 0,1 0 0,-13 0 0,0 1 0,1 1 0,2 0 0,1 0 0,10 1 0,0 1 0,2 0 0,2 0 0,5 1-30,-25 1 1,6 0 0,9 0 29,-3 0 0,13 0 1379,-15 0-1379,59 0 0,69-6 0,20-1 0,15-2 0,0 1 0,8-1 0,6-1 0,3 0 0,7-1 0,3-1 0,-1 1 414,0 0 1,2 1 0,-2-1 0,-3 1-415,-11 1 0,-1 0 0,-3 1 0,-5 1 0,2-1 0,-5 1 0,-14 2 105,5 0-105,-47 1 0,-60-2 0,-17 0 0,-15-1 0,1 1 0,-9-2 0,-3 1-359,12 1 1,-4-1-1,0 1 1,-1-1 358,-1 0 0,-1 0 0,1 0 0,3 0 0,-13-1 0,3 0 0,6 1 688,-7-1 0,10 2-688,-18-5 0,65 5 0,56 3 0,24 2 0,13 0 0,1 1 0,7 0 0,3 0 0,13 1 0,4 0 0,0 0 357,1 1 0,1 0 1,-2-1-358,-13 1 0,-1-1 0,-6 1 0,8 0 0,-9 0 0,17-2 0,-45 0 0,-53 0 0,-75 4 0,29-1 0,-8 2 0,-6 1-590,-5 2 1,-7 2 0,-3 2 0,-1 0 589,9-2 0,-1 2 0,-2 0 0,0 1 0,0 1 0,1-1 0,0 2 0,0 0 0,2 0 0,2 0-58,-9 2 1,2 1-1,3-1 1,6-1 57,2-1 0,4-1 0,8 0 0,-4-1 0,21-1 0,37-3 0,56-5 0,38-6 0,-3 3 0,13-1 0,8-1 0,-27 1 0,5 0 0,5 0 0,2 0 0,0 0 0,0 0-108,4 0 0,1 0 1,1 0-1,0 0 0,-2 0 1,-2 0 107,9 0 0,-1 0 0,-2 0 0,-3 0 0,-5 0 0,2 0 0,-2 0 0,-8 0 0,-12 0 312,-8 1 0,-13-2-312,1 0 0,-46-3 0,-50-8 0,-14 1 0,-14 1 0,0 1 0,-8 0 0,-5 1-374,9 0 0,-4 0 0,-2 1 0,-1 1 374,-4-1 0,-1 2 0,-1 0 0,3 0 0,9 2 0,0-1 0,3 1 0,4 1 939,-5 0 0,5 0 0,6 1-939,-1 1 0,10 0 0,2 0 0,55 0 0,95 4 0,-23 0 0,12 2 0,7-1-594,-15 0 1,6 1-1,4 0 1,3-1-1,1 1 594,-2-1 0,3 0 0,2 0 0,2-1 0,-1 1 0,-1 0 0,0-1 0,1 0 0,-1 0 0,0 0 0,-2-1 0,-2 0 0,5 0 0,-1-1 0,-2 0 0,-3 0 0,-4-1 426,25-1 0,-6 0 0,-11 0-426,-1 0 0,-12 0 0,10 0 0,-62-2 0,-73-4 0,-22 0 0,-17 0 0,0 2 0,-9 0 0,-5 0 244,7 0 1,-4 0 0,-2 0-1,0 1-244,19 0 0,-2 1 0,1-1 0,1 1 0,2 0 0,-11 0 0,1 1 0,2 0 0,6-1 72,-7 0 0,6 0 0,8 1-72,0 1 0,11 0 0,-1 0 0,121 0 0,6 1 0,17 1 0,6 0 0,4 0 0,7 0 0,5 1 0,4-1-591,-19 0 1,4 0 0,3 0 0,2 0-1,-1 0 1,0 0 590,1 0 0,2 0 0,-1 0 0,0 0 0,-1 0 0,-2 0 0,-7-1 0,-1 0 0,-1 0 0,-2 0 0,-1 0 0,-2 0 244,23 0 1,-1-1 0,-5 1 0,-7 0-245,-5-1 0,-5 0 0,-8 0 0,6 0 0,-11 0 0,2 0 0,-43 0 0,-36-1 3778,-51-7-3778,1 1 0,-9-1 0,-18-1 0,-6 0 0,26 4 0,-1 0 0,0 0 0,-24 1 0,4 2 521,19 2 1,7 0-522,-21 0 0,49 0 0,65 0 0,22 0 0,14 0 0,-3 1 0,6 0 0,3 1-297,15 1 1,4 0-1,0 0 297,-1 0 0,0 0 0,-4 1 0,-12-1 0,-3 0 0,-5 0 0,10-1 0,-10-1 0,2-3 0,-75-12 0,-67-9 0,8 10 0,-8 2 0,-17-1 0,-6 4 0,27 3 0,-2 2 0,-1 2 0,-4 4 0,-1 2 0,2 1 0,-25 5 0,5 2 445,17 0 0,8 1-445,-17 11 0,54-16 0,13-6 0,12-3 0,0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8T13:59:01.582"/>
    </inkml:context>
    <inkml:brush xml:id="br0">
      <inkml:brushProperty name="width" value="0.35" units="cm"/>
      <inkml:brushProperty name="height" value="0.35" units="cm"/>
      <inkml:brushProperty name="color" value="#252833"/>
    </inkml:brush>
  </inkml:definitions>
  <inkml:trace contextRef="#ctx0" brushRef="#br0">2642 176 24575,'85'-6'0,"12"2"0,-45 4 0,1 0 0,0 0 0,-1 0 0,40 0 0,-9 0 0,5 0 0,4 0 0,-40 0 0,2 0 0,7 0 0,1 0 0,4 0 0,1 0 0,5 0 0,0 0 0,1 0 0,0 0 0,0 0 0,-1 0 0,-1 0 0,-2 0 0,-5 0 0,-1 0 0,-7 0 0,-2 0 0,36 0 0,-16 0 0,-11 0 0,-9 0 0,-4 0 0,-5 0 0,3 0 0,12 0 0,20 0 0,-29 1 0,2 2 0,8 1 0,1 2 0,4 1 0,0 2 0,-3 0 0,-2 0 0,-6 0 0,-2-1 0,30 5 0,-22-1 0,-18-4 0,-13-1 0,-9-2 0,-6-3 0,-2 0 0,-1-2 0,3 0 0,3 0 0,5 0 0,10 0 0,14 0 0,15 0 0,9 3 0,-5 0 0,-14 2 0,-15 0 0,-14-2 0,-10 1 0,-4 1 0,-6 2 0,0 11 0,-1 3 0,1 9 0,-1 3 0,-2 0 0,0 0 0,0-6 0,0-5 0,0-3 0,0-4 0,0 0 0,0 1 0,0 2 0,-1 0 0,-3-2 0,-4-3 0,-10 0 0,-13 4 0,-15 3 0,-15 5 0,-13 3 0,-3 0 0,0-3 0,6-9 0,7-4 0,4-6 0,-4-2 0,1-1 0,3-3 0,9 0 0,12 0 0,13 0 0,8 0 0,-1 0 0,-7 0 0,-16 0 0,-19 0 0,-10 0 0,-4 0 0,7 0 0,8 0 0,1 0 0,-6 0 0,-12 0 0,-11-1 0,-9-3 0,45 0 0,-1 0 0,-1-1 0,0-2 0,2 0 0,2 0 0,-36-4 0,24 0 0,27 2 0,20 0 0,15 2 0,54-9 0,42 1 0,-18 4 0,7 0 0,6 2 0,2 2 0,1 1 0,0 1 0,-10 1 0,-1 1 0,-5 0 0,-1 2 0,-7-1 0,-1 0 0,-2 2 0,-2 0 0,0 0 0,-2 0 0,-7 0 0,-2 0 0,37 0 0,-26 0 0,-21 0 0,-12 0 0,-5 0 0,-1 0 0,-2-2 0,-7-1 0,-94 0 0,27 4 0,-6 1 0,-9 3 0,-8 1 0,-1 2-203,-4 2 1,-1 1-1,1 1 203,4 2 0,2 0 0,1 0 0,-24 5 0,5 0 0,18-4 0,6-1 0,-30 6 0,46-11 0,1-1 0,-1-2 0,0 0 0,0-1 0,0 0 0,-2-1 0,0-2 304,-2 0 0,-1 0-304,-3 0 0,-2 0 0,-1-1 0,-1 1 0,-1 0 0,0 0 0,6-1 0,1 1 0,-37 0 0,27-2 0,24 0 0,13 0 0,0 0 0,-8 0 0,-7 0 0,-1 0 0,5 0 0,7 0 0,2 0 0,-10-1 0,-21-6 0,-22-7 0,-12-7 0,3-1 0,21 7 0,21 7 0,11 3 0,1 2 0,-12-2 0,-12-1 0,-12 0 0,-5-3 0,-4 2 0,1 0 0,-4 1 0,-1 3 0,9-3 0,10 0 0,21 3 0,24 1 0,71 0 0,32-1 0,-7-4 0,6-2 0,11 2 0,9-1 0,0-1-328,-9-1 0,-1-1 0,0 0 319,2 1 0,0-1 1,0 1 8,-3 2 0,0 0 0,0 1 0,1-2 0,0 1 0,0-1 0,-4 1 0,0 0 0,0-1 0,-4-1 0,0 1 0,-1-2-41,-5 1 0,-2-1 1,-2 0 40,22-4 0,-6 1 0,-16 2 0,-4-1 0,-13 2 0,-3-1 0,25-8 0,-19 3 983,-16 3-962,-12 5 107,-22 4-128,-55 2 0,-38 6 0,-24 4 0,25-1 0,-9 1 0,-9 2 0,-6 1-123,29-2 0,-5 1 0,-4 0 0,-4 1 0,-2 1 0,-1 0 0,0-1 0,-1 1 24,12-1 1,-2-1 0,-1 1-1,-1 1 1,-1-1 0,0 0-1,-1 0 1,1 1 0,1-1-1,0 0-11,-8 1 1,0 1 0,-1-1 0,1 0-1,0 1 1,1-1 0,1-1 0,1 1-1,2-1-13,-1 0 0,-1 0 0,2 0 0,1 0 0,1-1 0,4-1 0,3 0 0,4-1-74,-13 0 0,4 0 1,6-2-1,2 0 0,4-1-131,-22 0 0,6 0 0,7-1-164,-3-2 0,10-1-492,-17 0 229,57-1 1738,31-5 0,59-15-492,20 0 1,17-2-247,-20 6 1,6 0 0,6-1 0,2 0-50,3 0 1,3 1-1,5-2 1,1 2 0,1-1-193,-6 2 0,1 0 0,1 0 0,2 1 0,0-1 0,1 1-145,-10 3 1,0-1-1,1 1 1,0-1-1,1 1 1,-1 1-1,1-1 0,1 0 1,0 1-1,0-1 1,0 1-1,1 0 1,-1 0-1,0 1 0,-1-1 1,0 1-1,0 0 1,0 0-1,-1 0 1,-1 0-1,0 0-23,7-1 0,0 1 0,-2 0 0,0-1 0,-1 1 0,-2 0-33,7-1 0,-2 0 1,0 0-1,-4 0 0,-1 0-4,4 0 0,-3 0 1,-3 1-1,-4-1 201,5 0 0,-4 0 0,-5 1 491,17-3 1,-8 2-1,-20 2 1,-6 2 491,31 0 0,-18 4 0,-12 3 0,-11 0 0,-3 3 0,-1 7 0,4 6-419,4 5-564,-6 0 0,-7-4 0,-7-5 0,2-6 0,16-3 0,13-2 0,8-1 0,-7 0 0,-17 2 0,-15 0 0,-15 3 0,-8 1 0,-6 1 0,-5 3 0,-13 4 0,-18 4 0,-25 5 0,-25 2 0,33-12 0,-2-3 0,-7 0 0,-3-2 0,-6-1 0,-1-3 0,-2-1 0,1-2 0,4 0 0,3-1 0,-36 0 0,37 0 0,34 0 0,14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8T13:59:38.966"/>
    </inkml:context>
    <inkml:brush xml:id="br0">
      <inkml:brushProperty name="width" value="0.35" units="cm"/>
      <inkml:brushProperty name="height" value="0.35" units="cm"/>
      <inkml:brushProperty name="color" value="#252833"/>
    </inkml:brush>
  </inkml:definitions>
  <inkml:trace contextRef="#ctx0" brushRef="#br0">43 25 24575,'55'-2'0,"0"-1"0,8 1 0,4 0 0,18 2 0,4 0 0,9 0 0,1 0 0,-5 0 0,-1 0 0,-3 0 0,-4 0 0,-12 0 0,-5 0 0,-13 0 0,-3 0 0,41 0 0,0 0 0,-36 0 0,3 0 0,8-1 0,3-1 0,7-1 0,2 1 0,0 0 0,0 0 0,-4 0 0,-1 1 0,-4 0 0,0 2 0,-6-1 0,-2 0 0,-7 0 0,-2 0 0,34 0 0,-20 0 0,-20 0 0,-12 0 0,-10 0 0,-1 0 0,2 0 0,8 0 0,15 0 0,10 0 0,7 0 0,-2 0 0,-9 0 0,-12 0 0,-9 0 0,-7 0 0,6 0 0,14 0 0,15 0 0,11 0 0,-1 0 0,-12 0 0,-14 0 0,-12 0 0,-6 0 0,1 0 0,3 0 0,-1 0 0,1 0 0,-1 0 0,-2 0 0,-2 0 0,-5 0 0,-2 0 0,-1 0 0,-1 0 0,0 0 0,-2 0 0,-3 0 0,-1 0 0,-3 0 0,1 0 0,1 0 0,7 2 0,34 21 0,18 18 0,8 13 0,-10 0 0,-29-16 0,-16-12 0,-13-6 0,-7-3 0,-5-4 0,0-4 0,-2-2 0,-7 0 0,-6 0 0,-8 0 0,-11 1 0,-8-3 0,-14 1 0,-8 0 0,-3-3 0,1 0 0,6-3 0,-2 0 0,2 0 0,0-1 0,5-3 0,11-3 0,7-1 0,8-1 0,9 2 0,5 4 0,4 0 0,0 3 0,2-2 0,-1-1 0,-1 0 0,-1 1 0,-3 2 0,-1 0 0,-1 0 0,-2 0 0,-8 0 0,-19 0 0,-18 0 0,-15 0 0,-1 0 0,11 0 0,20 0 0,15 0 0,14 0 0,6 0 0,2 0 0,-5 0 0,-19 0 0,-25 0 0,-20 0 0,-10 0 0,9 0 0,18 0 0,15 0 0,10 0 0,-1 2 0,-11 3 0,-12 2 0,-13 2 0,-12 1 0,-8-2 0,46-4 0,0 1 0,-1-1 0,1-1 0,-2-1 0,0-1 0,0 1 0,-2-1 0,-1-1 0,-2 0 0,1 0 0,0 0 0,-1 0 0,1 0 0,0 0 0,1 0 0,1-1 0,0 0 0,2-2 0,1 0 0,-42-7 0,15-2 0,20 1 0,18 3 0,13 3 0,9 2 0,3 1 0,-1 2 0,-10 0 0,-15-1 0,-20-2 0,-18-1 0,-5-1 0,-4 0 0,3 0 0,7-1 0,8-1 0,13 1 0,16 1 0,11 3 0,9 2 0,6 0 0,3 0 0,2 0 0,2 0 0,-1 0 0,-1 0 0,40 0 0,-17 4 0,32 2 0,-24 7 0,6 4 0,3 0 0,-2 0 0,-5-6 0,-11-1 0,-3-2 0,0-1 0,-1 1 0,-1-1 0,-2 0 0,-1 2 0,-1 0 0,0 1 0,1 1 0,-1-1 0,-1 1 0,-1-1 0,4 0 0,2-4 0,5-2 0,3-4 0,1 0 0,7 0 0,4 0 0,3 0 0,3 2 0,-4 1 0,-2 0 0,-4 2 0,-3-2 0,1 0 0,2 1 0,4-1 0,5 2 0,5-1 0,1-1 0,-1-1 0,-4 0 0,-2 0 0,-1 1 0,0 1 0,0 0 0,-1-2 0,-2 3 0,-3-3 0,-1 1 0,1 2 0,1-3 0,2 2 0,3 1 0,5 1 0,4 1 0,4 0 0,2 1 0,0-2 0,0 0 0,-5-1 0,-7-2 0,-6-1 0,-7-2 0,1 0 0,-1 0 0,1 0 0,-1 0 0,6 0 0,10 0 0,11 0 0,14 0 0,3 0 0,-2 0 0,-2 0 0,-6 3 0,-1 2 0,-3 1 0,-4 2 0,3 0 0,5 1 0,14 3 0,7 2 0,0-2 0,-11 0 0,-14-4 0,-13-1 0,-8-2 0,2-2 0,1-1 0,4-2 0,0 0 0,0 0 0,3 0 0,2 0 0,1 0 0,0 0 0,0 0 0,3 0 0,4 0 0,3 0 0,1 0 0,-1 0 0,-6 0 0,-9 0 0,-6 0 0,-7 0 0,-3 0 0,1 0 0,7-2 0,10-4 0,5-1 0,-3-1 0,-6 3 0,-9 2 0,-5 0 0,-1 1 0,-1-2 0,4-2 0,10 1 0,9 0 0,8 1 0,0 1 0,-6 0 0,-5 3 0,-8 0 0,-5 0 0,-3 0 0,-3 0 0,0 0 0,0 0 0,0 0 0,1 0 0,-1 0 0,3 0 0,4 0 0,0 0 0,-1 0 0,-4 0 0,-6 0 0,-2 0 0,-2 0 0,-4 0 0,4-5 0,-1 2 0,4-4 0,2 2 0,0-1 0,-1-1 0,-3 1 0,-6 2 0,-2 2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8T14:00:04.682"/>
    </inkml:context>
    <inkml:brush xml:id="br0">
      <inkml:brushProperty name="width" value="0.35" units="cm"/>
      <inkml:brushProperty name="height" value="0.35" units="cm"/>
      <inkml:brushProperty name="color" value="#252833"/>
    </inkml:brush>
  </inkml:definitions>
  <inkml:trace contextRef="#ctx0" brushRef="#br0">0 0 24575,'0'0'0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8T14:00:32.150"/>
    </inkml:context>
    <inkml:brush xml:id="br0">
      <inkml:brushProperty name="width" value="0.35" units="cm"/>
      <inkml:brushProperty name="height" value="0.35" units="cm"/>
      <inkml:brushProperty name="color" value="#252833"/>
    </inkml:brush>
  </inkml:definitions>
  <inkml:trace contextRef="#ctx0" brushRef="#br0">4162 1476 24575,'66'0'0,"1"0"0,22 0 0,7 0 0,-17 0 0,4 0 0,3 0-328,10 0 0,3 0 0,0 0 0,-3 0 0,1 0 0,-2 0 190,-2 0 1,-1 0 0,-1 0 137,-1 0 0,-1 0 0,0 0 0,-3 0 0,-1 0 0,-1 0-1,-1 0 1,-1 0-1,-2-1 1,-6 1 0,-1-1 0,-3-1 284,22-3 0,-5-1-284,-16-2 0,-5-2 0,-12 0 0,-6-1 0,18-5 983,-25 5-776,-26 6 417,-77 41-624,9-6 0,-9 5 0,-5 3 0,-9 5 0,-2 0-328,-6 4 0,-3 0 0,-1 0 188,19-12 0,-1 0 0,-2-1 1,1-2 139,1-1 0,-1-2 0,0-1 0,1-2-183,-16 3 0,1-2 1,2-4 182,10-4 0,2-4 0,3-1 0,-18 0 0,6-4 0,21-5 0,4-3 0,-35-2 0,1 0 491,37 0 1,-2 1-235,-6 2 1,-2 1 38,-3 1 1,2 2-297,3 0 0,3 2 0,-39 8 0,12-2 0,7-2 0,1-4 0,-3-3 0,7-3 0,5-2 0,9-2 0,16-4 0,15-5 0,15-4 0,8-4 0,4-3 0,2-9 0,26-15 0,36-10 0,-12 25 0,7 3 0,14-1 0,4 4 0,5 5 0,1 4 0,-3 2 0,-1 3 0,-10 4 0,-3 1 0,-13 3 0,-5 0 0,18-4 0,-24 3 0,-23-4 0,-35-3 0,-58 1 0,10 3 0,-7 2 0,-18 0 0,-4 1 0,-5 0 0,0-1 0,11-1 0,4-1 0,17 1 0,6-1 0,-15-3 0,42 1 0,24 1 0,54 1 0,16 1 0,15 1 0,4 0 0,9 0 0,7 0-246,-4 0 0,7 0 0,2 0 0,2 1 49,-12-1 0,2 1 1,2 0-1,-1 0 0,0 0 0,-2 1 0,1 0 1,-1 0-1,-1 0 0,-1 1 0,-7-1 0,-1 1 1,-1 0-1,-2 0 0,-3 1 83,4-1 1,-3 1-1,-3 1 1,-4-1 113,35 0 0,-11 0 0,-29-1 0,-10-1 0,0-1 0,-33-4 983,-58-10-492,-20 3 1,-14 1-205,4 1 0,-7 0 0,-3 0-154,-15-2 0,-5 1 1,0 0-134,3 1 0,0 0 0,4 2 0,15 0 0,3 1 0,6 1 0,-7 0 0,11 1 0,4 0 0,67 5 0,87 3 0,-8 4 0,12 1 0,-14 0 0,6 1 0,1 1-246,-19-1 0,2 0 0,0 0 0,-1 0 226,18 2 1,-2 1 0,-4-2 19,-13-1 0,-4-1 0,-5 0 491,7-1 1,-9-2-375,16 0-117,-40-2 0,-30-1 0,-52-10 0,-31-6 0,-4-2 0,-10-1 0,3 2 0,-8-2 0,3 0 0,8 3 0,2-1 0,3 2 0,-18-2 0,8 2 491,28 6 1,7 1-370,-3 0-122,104 9 0,36 5 0,-9 5 0,9 3 0,-16-5 0,7-1 0,2 1 0,-3 1-173,11 3 1,-3 1-1,-3-1 173,-9-3 0,-2-1 0,-4-1 0,17 0 0,-8-3 0,-18-2 0,-7-1 0,14-2 0,-21 0 0,-14 0 0,-5 0 0,-1 0 518,-3 0-518,0 0 0,-2 0 0,4 0 0,15 2 0,22 6 0,16 5 0,1 1 0,-13-5 0,-14-6 0,-3-2 0,8-1 0,11 0 0,1-3 0,-7-2 0,-15-2 0,-14 0 0,-9-1 0,-3-1 0,0-4 0,0-1 0,2-1 0,1 2 0,1 0 0,5 3 0,3 1 0,3 4 0,-3 3 0,-5 2 0,-4 0 0,-6 2 0,0 5 0,16 37 0,-10-16 0,12 27 0,-18-27 0,-6-6 0,-3 0 0,-8-7 0,-11 1 0,-23 4 0,-22 5 0,-16 6 0,1 0 0,9-4 0,-5-6 0,-6-5 0,-15-3 0,-10-4 0,10-2 0,17-4 0,20-3 0,8 0 0,-12 0 0,-22 0 0,27 0 0,-2 0 0,-2 0 0,0 0 0,5 0 0,2 0 0,-28 0 0,31 0 0,18 0 0,7 0 0,-8 0 0,-25 0 0,-27 0 0,31 0 0,-1 0 0,0 0 0,1 0 0,-28 0 0,23 0 0,24-2 0,16-2 0,10-1 0,45 3 0,30 9 0,6 1 0,9 2 0,3 1 0,0 0 0,-4-1 0,-5-1 0,-15-3 0,-9-2 0,-7-2 0,-27-2 0,-104 12 0,33-5 0,-5 0 0,-40 4 0,-6 0 0,15-1 0,3 0 0,10-2 0,4 0 0,15-2 0,7 0 0,-2 1 0,58-4 0,68-3 0,-15 0 0,6 0 0,12 0 0,1 0 0,3 0 0,-2 0 0,-9 0 0,-3 0 0,-13 0 0,-4 0 0,30 0 0,-15 0 0,4 0 0,12 0 0,3 0 0,-12 0 0,-16 0 0,-17 0 0,-11 0 0,-4 0 0,1 0 0,3 0 0,5 0 0,16 0 0,19 0 0,13 0 0,3 0 0,-15 0 0,-20 0 0,-18 0 0,-13 0 0,-8-1 0,-6-6 0,-3-1 0,-4-2 0,0 0 0,0 2 0,0-3 0,0-9 0,-12-14 0,-23-18 0,-25-14 0,17 30 0,-5 1 0,-5-2 0,-3 2 0,-1 3 0,0 1 0,0 2 0,0 1 0,6 4 0,2 2 0,-31-13 0,17 10 0,21 10 0,18 5 0,8 3 0,6 2 0,-3-2 0,-11-4 0,-7-3 0,-5-2 0,6 2 0,12 3 0,9 1 0,6-2 0,3-1 0,9-3 0,22-6 0,25-6 0,23-4 0,5 3 0,-10 7 0,-17 9 0,-20 7 0,-13 3 0,-6 3 0,3 0 0,8 0 0,5 3 0,2 4 0,-4 3 0,-9 3 0,-6 0 0,-3 2 0,-1 4 0,3 8 0,1 6 0,-1 0 0,-5-4 0,-3-5 0,-4-6 0,-1-2 0,0-4 0,0 1 0,0 2 0,-1 4 0,-1 5 0,-1 6 0,0 6 0,0 2 0,0-3 0,0-7 0,0-8 0,0-4 0,0-5 0,-1-3 0,-9 1 0,-41 23 0,4-6 0,-9 2 0,-24 6 0,-11-1 0,14-8 0,-5-1 0,-5-3-246,12-7 0,-2-2 0,-4-2 0,-4-2 49,-1-2 0,-3-1 1,-4-2-1,-4-3 0,-4-4 74,18-1 0,-2-2 0,-3-2 0,-3-1 0,-2-2 0,-1-2 0,-3-1 0,-1-2 33,10 1 1,-1-1-1,-2-2 1,-1 0 0,-2-2-1,-2-1 1,-1-1 0,-1-1-1,-1-1 1,-1 0-1,-2-1 24,13 2 0,-1 0 1,-1 0-1,-1-2 1,-1 0-1,-1 0 1,-1-2-1,-1 1 1,-1-2-1,0 0 1,-1 0-1,0-1 1,-1 0-1,0-1 0,-1 0 42,12 3 0,-3-1 0,-1-1 0,-2-1 0,-1-1 0,0 0 0,-2 0 0,1-1 0,-1 0 0,1 0 0,1 0 0,0 0 0,1 1 0,2 0 0,1 0 0,3 2 0,1 0 0,3 1 0,3 2 0,-22-9 0,4 3 0,3 0 0,2 1 0,2 1 0,2 0 0,1 0 0,1 1 0,0 0 0,0-1 0,-1 0 0,-2-2 0,0 0 0,1 1 0,-1-1 0,0 1 0,1-1 0,-1 1 0,0-1 0,1 0 0,-1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15404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ide 1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lide 1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6.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7.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ustomXml" Target="../ink/ink7.xml"/><Relationship Id="rId1" Type="http://schemas.openxmlformats.org/officeDocument/2006/relationships/slideLayout" Target="../slideLayouts/slideLayout17.xml"/><Relationship Id="rId5" Type="http://schemas.openxmlformats.org/officeDocument/2006/relationships/image" Target="../media/image32.png"/><Relationship Id="rId4" Type="http://schemas.openxmlformats.org/officeDocument/2006/relationships/customXml" Target="../ink/ink8.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customXml" Target="../ink/ink3.xml"/><Relationship Id="rId7" Type="http://schemas.openxmlformats.org/officeDocument/2006/relationships/customXml" Target="../ink/ink5.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customXml" Target="../ink/ink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37724" y="2465189"/>
            <a:ext cx="7468553" cy="1408033"/>
          </a:xfrm>
          <a:prstGeom prst="rect">
            <a:avLst/>
          </a:prstGeom>
          <a:noFill/>
          <a:ln/>
        </p:spPr>
        <p:txBody>
          <a:bodyPr wrap="square" lIns="0" tIns="0" rIns="0" bIns="0" rtlCol="0" anchor="t"/>
          <a:lstStyle/>
          <a:p>
            <a:pPr marL="0" indent="0">
              <a:lnSpc>
                <a:spcPts val="5500"/>
              </a:lnSpc>
              <a:buNone/>
            </a:pPr>
            <a:r>
              <a:rPr lang="en-US" sz="4400" dirty="0">
                <a:solidFill>
                  <a:srgbClr val="F98AC7"/>
                </a:solidFill>
                <a:latin typeface="Lora" pitchFamily="34" charset="0"/>
                <a:ea typeface="Lora" pitchFamily="34" charset="-122"/>
                <a:cs typeface="Lora" pitchFamily="34" charset="-120"/>
              </a:rPr>
              <a:t>SQL Script for Hospital and Blood Bank Management</a:t>
            </a:r>
            <a:endParaRPr lang="en-US" sz="4400" dirty="0"/>
          </a:p>
        </p:txBody>
      </p:sp>
      <p:sp>
        <p:nvSpPr>
          <p:cNvPr id="4" name="Text 1"/>
          <p:cNvSpPr/>
          <p:nvPr/>
        </p:nvSpPr>
        <p:spPr>
          <a:xfrm>
            <a:off x="837724" y="4232196"/>
            <a:ext cx="7468553" cy="1532096"/>
          </a:xfrm>
          <a:prstGeom prst="rect">
            <a:avLst/>
          </a:prstGeom>
          <a:noFill/>
          <a:ln/>
        </p:spPr>
        <p:txBody>
          <a:bodyPr wrap="squar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This presentation will guide you through a comprehensive SQL script for managing hospital and blood bank data. We'll cover basic operations like creating tables, inserting data, and querying information, as well as more advanced techniques for data analysis and manipulation.</a:t>
            </a:r>
            <a:endParaRPr lang="en-US" sz="18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639300" y="2438400"/>
            <a:ext cx="4495800" cy="3352800"/>
          </a:xfrm>
          <a:prstGeom prst="rect">
            <a:avLst/>
          </a:prstGeom>
        </p:spPr>
      </p:pic>
      <p:sp>
        <p:nvSpPr>
          <p:cNvPr id="4" name="Text 0"/>
          <p:cNvSpPr/>
          <p:nvPr/>
        </p:nvSpPr>
        <p:spPr>
          <a:xfrm>
            <a:off x="837724" y="3174802"/>
            <a:ext cx="7468553" cy="844629"/>
          </a:xfrm>
          <a:prstGeom prst="rect">
            <a:avLst/>
          </a:prstGeom>
          <a:noFill/>
          <a:ln/>
        </p:spPr>
        <p:txBody>
          <a:bodyPr wrap="square" lIns="0" tIns="0" rIns="0" bIns="0" rtlCol="0" anchor="t"/>
          <a:lstStyle/>
          <a:p>
            <a:pPr marL="0" indent="0">
              <a:lnSpc>
                <a:spcPts val="3300"/>
              </a:lnSpc>
              <a:buNone/>
            </a:pPr>
            <a:r>
              <a:rPr lang="en-US" sz="2650" dirty="0">
                <a:solidFill>
                  <a:srgbClr val="F98AC7"/>
                </a:solidFill>
                <a:latin typeface="Lora" pitchFamily="34" charset="0"/>
                <a:ea typeface="Lora" pitchFamily="34" charset="-122"/>
                <a:cs typeface="Lora" pitchFamily="34" charset="-120"/>
              </a:rPr>
              <a:t>Calculate the percentage of blood banks in each state</a:t>
            </a:r>
            <a:endParaRPr lang="en-US" sz="2650" dirty="0"/>
          </a:p>
        </p:txBody>
      </p:sp>
      <p:sp>
        <p:nvSpPr>
          <p:cNvPr id="5" name="Text 1"/>
          <p:cNvSpPr/>
          <p:nvPr/>
        </p:nvSpPr>
        <p:spPr>
          <a:xfrm>
            <a:off x="837724" y="4288631"/>
            <a:ext cx="7468553" cy="766048"/>
          </a:xfrm>
          <a:prstGeom prst="rect">
            <a:avLst/>
          </a:prstGeom>
          <a:noFill/>
          <a:ln/>
        </p:spPr>
        <p:txBody>
          <a:bodyPr wrap="squar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SELECT State, COUNT(</a:t>
            </a:r>
            <a:r>
              <a:rPr lang="en-US" sz="1850" i="1" dirty="0">
                <a:solidFill>
                  <a:srgbClr val="D6E5EF"/>
                </a:solidFill>
                <a:latin typeface="Source Sans Pro" pitchFamily="34" charset="0"/>
                <a:ea typeface="Source Sans Pro" pitchFamily="34" charset="-122"/>
                <a:cs typeface="Source Sans Pro" pitchFamily="34" charset="-120"/>
              </a:rPr>
              <a:t>) * 100.0 / (SELECT COUNT(</a:t>
            </a:r>
            <a:r>
              <a:rPr lang="en-US" sz="1850" dirty="0">
                <a:solidFill>
                  <a:srgbClr val="D6E5EF"/>
                </a:solidFill>
                <a:latin typeface="Source Sans Pro" pitchFamily="34" charset="0"/>
                <a:ea typeface="Source Sans Pro" pitchFamily="34" charset="-122"/>
                <a:cs typeface="Source Sans Pro" pitchFamily="34" charset="-120"/>
              </a:rPr>
              <a:t>) FROM BloodBanks) AS Percentage FROM BloodBanks GROUP BY State;</a:t>
            </a:r>
            <a:endParaRPr lang="en-US" sz="18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10401300" y="2430780"/>
            <a:ext cx="2971800" cy="3368040"/>
          </a:xfrm>
          <a:prstGeom prst="rect">
            <a:avLst/>
          </a:prstGeom>
        </p:spPr>
      </p:pic>
      <p:sp>
        <p:nvSpPr>
          <p:cNvPr id="4" name="Text 0"/>
          <p:cNvSpPr/>
          <p:nvPr/>
        </p:nvSpPr>
        <p:spPr>
          <a:xfrm>
            <a:off x="837724" y="3174802"/>
            <a:ext cx="7468553" cy="844629"/>
          </a:xfrm>
          <a:prstGeom prst="rect">
            <a:avLst/>
          </a:prstGeom>
          <a:noFill/>
          <a:ln/>
        </p:spPr>
        <p:txBody>
          <a:bodyPr wrap="square" lIns="0" tIns="0" rIns="0" bIns="0" rtlCol="0" anchor="t"/>
          <a:lstStyle/>
          <a:p>
            <a:pPr marL="0" indent="0">
              <a:lnSpc>
                <a:spcPts val="3300"/>
              </a:lnSpc>
              <a:buNone/>
            </a:pPr>
            <a:r>
              <a:rPr lang="en-US" sz="2650" dirty="0">
                <a:solidFill>
                  <a:srgbClr val="F98AC7"/>
                </a:solidFill>
                <a:latin typeface="Lora" pitchFamily="34" charset="0"/>
                <a:ea typeface="Lora" pitchFamily="34" charset="-122"/>
                <a:cs typeface="Lora" pitchFamily="34" charset="-120"/>
              </a:rPr>
              <a:t>-- Retrieve the top 3 cities with the most blood banks</a:t>
            </a:r>
            <a:endParaRPr lang="en-US" sz="2650" dirty="0"/>
          </a:p>
        </p:txBody>
      </p:sp>
      <p:sp>
        <p:nvSpPr>
          <p:cNvPr id="5" name="Text 1"/>
          <p:cNvSpPr/>
          <p:nvPr/>
        </p:nvSpPr>
        <p:spPr>
          <a:xfrm>
            <a:off x="837724" y="4288631"/>
            <a:ext cx="7468553" cy="766048"/>
          </a:xfrm>
          <a:prstGeom prst="rect">
            <a:avLst/>
          </a:prstGeom>
          <a:noFill/>
          <a:ln/>
        </p:spPr>
        <p:txBody>
          <a:bodyPr wrap="squar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SELECT City, COUNT(*) AS BloodBankCount FROM BloodBanks GROUP BY City ORDER BY BloodBankCount DESC LIMIT 3;</a:t>
            </a:r>
            <a:endParaRPr lang="en-US" sz="18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776460" y="1348740"/>
            <a:ext cx="4221480" cy="5532120"/>
          </a:xfrm>
          <a:prstGeom prst="rect">
            <a:avLst/>
          </a:prstGeom>
        </p:spPr>
      </p:pic>
      <p:sp>
        <p:nvSpPr>
          <p:cNvPr id="4" name="Text 0"/>
          <p:cNvSpPr/>
          <p:nvPr/>
        </p:nvSpPr>
        <p:spPr>
          <a:xfrm>
            <a:off x="837724" y="2983349"/>
            <a:ext cx="7468553" cy="844629"/>
          </a:xfrm>
          <a:prstGeom prst="rect">
            <a:avLst/>
          </a:prstGeom>
          <a:noFill/>
          <a:ln/>
        </p:spPr>
        <p:txBody>
          <a:bodyPr wrap="square" lIns="0" tIns="0" rIns="0" bIns="0" rtlCol="0" anchor="t"/>
          <a:lstStyle/>
          <a:p>
            <a:pPr marL="0" indent="0">
              <a:lnSpc>
                <a:spcPts val="3300"/>
              </a:lnSpc>
              <a:buNone/>
            </a:pPr>
            <a:r>
              <a:rPr lang="en-US" sz="2650" dirty="0">
                <a:solidFill>
                  <a:srgbClr val="F98AC7"/>
                </a:solidFill>
                <a:latin typeface="Lora" pitchFamily="34" charset="0"/>
                <a:ea typeface="Lora" pitchFamily="34" charset="-122"/>
                <a:cs typeface="Lora" pitchFamily="34" charset="-120"/>
              </a:rPr>
              <a:t>-- Retrieve the total count of blood banks and hospitals per city</a:t>
            </a:r>
            <a:endParaRPr lang="en-US" sz="2650" dirty="0"/>
          </a:p>
        </p:txBody>
      </p:sp>
      <p:sp>
        <p:nvSpPr>
          <p:cNvPr id="5" name="Text 1"/>
          <p:cNvSpPr/>
          <p:nvPr/>
        </p:nvSpPr>
        <p:spPr>
          <a:xfrm>
            <a:off x="837724" y="4097179"/>
            <a:ext cx="7468553" cy="1149072"/>
          </a:xfrm>
          <a:prstGeom prst="rect">
            <a:avLst/>
          </a:prstGeom>
          <a:noFill/>
          <a:ln/>
        </p:spPr>
        <p:txBody>
          <a:bodyPr wrap="squar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SELECT City, SUM(CASE WHEN Type = 'BloodBank' THEN 1 ELSE 0 END) AS BloodBankCount, SUM(CASE WHEN Type = 'Hospital' THEN 1 ELSE 0 END) AS HospitalCount FROM CombinedData GROUP BY City;</a:t>
            </a:r>
            <a:endParaRPr lang="en-US" sz="18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10408920" y="2667000"/>
            <a:ext cx="2956560" cy="2895600"/>
          </a:xfrm>
          <a:prstGeom prst="rect">
            <a:avLst/>
          </a:prstGeom>
        </p:spPr>
      </p:pic>
      <p:sp>
        <p:nvSpPr>
          <p:cNvPr id="4" name="Text 0"/>
          <p:cNvSpPr/>
          <p:nvPr/>
        </p:nvSpPr>
        <p:spPr>
          <a:xfrm>
            <a:off x="837724" y="2983349"/>
            <a:ext cx="7468553" cy="844629"/>
          </a:xfrm>
          <a:prstGeom prst="rect">
            <a:avLst/>
          </a:prstGeom>
          <a:noFill/>
          <a:ln/>
        </p:spPr>
        <p:txBody>
          <a:bodyPr wrap="square" lIns="0" tIns="0" rIns="0" bIns="0" rtlCol="0" anchor="t"/>
          <a:lstStyle/>
          <a:p>
            <a:pPr marL="0" indent="0">
              <a:lnSpc>
                <a:spcPts val="3300"/>
              </a:lnSpc>
              <a:buNone/>
            </a:pPr>
            <a:r>
              <a:rPr lang="en-US" sz="2650" dirty="0">
                <a:solidFill>
                  <a:srgbClr val="F98AC7"/>
                </a:solidFill>
                <a:latin typeface="Lora" pitchFamily="34" charset="0"/>
                <a:ea typeface="Lora" pitchFamily="34" charset="-122"/>
                <a:cs typeface="Lora" pitchFamily="34" charset="-120"/>
              </a:rPr>
              <a:t>-- Find the average number of hospitals per state</a:t>
            </a:r>
            <a:endParaRPr lang="en-US" sz="2650" dirty="0"/>
          </a:p>
        </p:txBody>
      </p:sp>
      <p:sp>
        <p:nvSpPr>
          <p:cNvPr id="5" name="Text 1"/>
          <p:cNvSpPr/>
          <p:nvPr/>
        </p:nvSpPr>
        <p:spPr>
          <a:xfrm>
            <a:off x="837724" y="4097179"/>
            <a:ext cx="7468553" cy="1149072"/>
          </a:xfrm>
          <a:prstGeom prst="rect">
            <a:avLst/>
          </a:prstGeom>
          <a:noFill/>
          <a:ln/>
        </p:spPr>
        <p:txBody>
          <a:bodyPr wrap="squar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SELECT State, AVG(HospitalCount) AS AverageHospitals FROM ( SELECT State, COUNT(*) AS HospitalCount FROM Hospitals GROUP BY State ) AS StateHospitalCounts GROUP BY State;</a:t>
            </a:r>
            <a:endParaRPr lang="en-US" sz="18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443323" y="3277910"/>
            <a:ext cx="4887754" cy="1673781"/>
          </a:xfrm>
          <a:prstGeom prst="rect">
            <a:avLst/>
          </a:prstGeom>
        </p:spPr>
      </p:pic>
      <p:sp>
        <p:nvSpPr>
          <p:cNvPr id="4" name="Text 0"/>
          <p:cNvSpPr/>
          <p:nvPr/>
        </p:nvSpPr>
        <p:spPr>
          <a:xfrm>
            <a:off x="837724" y="2791778"/>
            <a:ext cx="7468553" cy="844629"/>
          </a:xfrm>
          <a:prstGeom prst="rect">
            <a:avLst/>
          </a:prstGeom>
          <a:noFill/>
          <a:ln/>
        </p:spPr>
        <p:txBody>
          <a:bodyPr wrap="square" lIns="0" tIns="0" rIns="0" bIns="0" rtlCol="0" anchor="t"/>
          <a:lstStyle/>
          <a:p>
            <a:pPr marL="0" indent="0">
              <a:lnSpc>
                <a:spcPts val="3300"/>
              </a:lnSpc>
              <a:buNone/>
            </a:pPr>
            <a:r>
              <a:rPr lang="en-US" sz="2650" dirty="0">
                <a:solidFill>
                  <a:srgbClr val="F98AC7"/>
                </a:solidFill>
                <a:latin typeface="Lora" pitchFamily="34" charset="0"/>
                <a:ea typeface="Lora" pitchFamily="34" charset="-122"/>
                <a:cs typeface="Lora" pitchFamily="34" charset="-120"/>
              </a:rPr>
              <a:t>-- Generate a report of blood banks and hospitals grouped by state and district</a:t>
            </a:r>
            <a:endParaRPr lang="en-US" sz="2650" dirty="0"/>
          </a:p>
        </p:txBody>
      </p:sp>
      <p:sp>
        <p:nvSpPr>
          <p:cNvPr id="5" name="Text 1"/>
          <p:cNvSpPr/>
          <p:nvPr/>
        </p:nvSpPr>
        <p:spPr>
          <a:xfrm>
            <a:off x="837724" y="3905607"/>
            <a:ext cx="7468553" cy="1532096"/>
          </a:xfrm>
          <a:prstGeom prst="rect">
            <a:avLst/>
          </a:prstGeom>
          <a:noFill/>
          <a:ln/>
        </p:spPr>
        <p:txBody>
          <a:bodyPr wrap="squar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SELECT bb.State, bb.District, COUNT(DISTINCT bb.BloodBankName) AS TotalBloodBanks, COUNT(DISTINCT h.HospitalName) AS TotalHospitals FROM BloodBanks bb LEFT JOIN Hospitals h ON bb.State = h.State AND bb.District = h.CountyName GROUP BY bb.State, bb.District;</a:t>
            </a:r>
            <a:endParaRPr lang="en-US" sz="18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7315200" y="0"/>
            <a:ext cx="7315200" cy="8229600"/>
          </a:xfrm>
          <a:prstGeom prst="rect">
            <a:avLst/>
          </a:prstGeom>
        </p:spPr>
      </p:pic>
      <p:pic>
        <p:nvPicPr>
          <p:cNvPr id="3" name="Image 1" descr="preencoded.png"/>
          <p:cNvPicPr>
            <a:picLocks noChangeAspect="1"/>
          </p:cNvPicPr>
          <p:nvPr/>
        </p:nvPicPr>
        <p:blipFill>
          <a:blip r:embed="rId4"/>
          <a:stretch>
            <a:fillRect/>
          </a:stretch>
        </p:blipFill>
        <p:spPr>
          <a:xfrm>
            <a:off x="7614642" y="3501866"/>
            <a:ext cx="6716316" cy="1225748"/>
          </a:xfrm>
          <a:prstGeom prst="rect">
            <a:avLst/>
          </a:prstGeom>
        </p:spPr>
      </p:pic>
      <p:sp>
        <p:nvSpPr>
          <p:cNvPr id="4" name="Text 0"/>
          <p:cNvSpPr/>
          <p:nvPr/>
        </p:nvSpPr>
        <p:spPr>
          <a:xfrm>
            <a:off x="837724" y="2963704"/>
            <a:ext cx="5639753" cy="1266944"/>
          </a:xfrm>
          <a:prstGeom prst="rect">
            <a:avLst/>
          </a:prstGeom>
          <a:noFill/>
          <a:ln/>
        </p:spPr>
        <p:txBody>
          <a:bodyPr wrap="square" lIns="0" tIns="0" rIns="0" bIns="0" rtlCol="0" anchor="t"/>
          <a:lstStyle/>
          <a:p>
            <a:pPr marL="0" indent="0">
              <a:lnSpc>
                <a:spcPts val="3300"/>
              </a:lnSpc>
              <a:buNone/>
            </a:pPr>
            <a:r>
              <a:rPr lang="en-US" sz="2650" dirty="0">
                <a:solidFill>
                  <a:srgbClr val="F98AC7"/>
                </a:solidFill>
                <a:latin typeface="Lora" pitchFamily="34" charset="0"/>
                <a:ea typeface="Lora" pitchFamily="34" charset="-122"/>
                <a:cs typeface="Lora" pitchFamily="34" charset="-120"/>
              </a:rPr>
              <a:t>Identify hospitals with no associated blood banks in the same city</a:t>
            </a:r>
            <a:endParaRPr lang="en-US" sz="2650" dirty="0"/>
          </a:p>
        </p:txBody>
      </p:sp>
      <p:sp>
        <p:nvSpPr>
          <p:cNvPr id="5" name="Text 1"/>
          <p:cNvSpPr/>
          <p:nvPr/>
        </p:nvSpPr>
        <p:spPr>
          <a:xfrm>
            <a:off x="837724" y="4499848"/>
            <a:ext cx="5639753" cy="766048"/>
          </a:xfrm>
          <a:prstGeom prst="rect">
            <a:avLst/>
          </a:prstGeom>
          <a:noFill/>
          <a:ln/>
        </p:spPr>
        <p:txBody>
          <a:bodyPr wrap="squar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SELECT * FROM Hospitals h WHERE NOT EXISTS ( SELECT 1 FROM BloodBanks bb WHERE bb.City = h.City );</a:t>
            </a:r>
            <a:endParaRPr lang="en-US" sz="18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443204" y="3010495"/>
            <a:ext cx="4887873" cy="2208609"/>
          </a:xfrm>
          <a:prstGeom prst="rect">
            <a:avLst/>
          </a:prstGeom>
        </p:spPr>
      </p:pic>
      <p:sp>
        <p:nvSpPr>
          <p:cNvPr id="4" name="Text 0"/>
          <p:cNvSpPr/>
          <p:nvPr/>
        </p:nvSpPr>
        <p:spPr>
          <a:xfrm>
            <a:off x="837724" y="2600325"/>
            <a:ext cx="7468553" cy="844629"/>
          </a:xfrm>
          <a:prstGeom prst="rect">
            <a:avLst/>
          </a:prstGeom>
          <a:noFill/>
          <a:ln/>
        </p:spPr>
        <p:txBody>
          <a:bodyPr wrap="square" lIns="0" tIns="0" rIns="0" bIns="0" rtlCol="0" anchor="t"/>
          <a:lstStyle/>
          <a:p>
            <a:pPr marL="0" indent="0">
              <a:lnSpc>
                <a:spcPts val="3300"/>
              </a:lnSpc>
              <a:buNone/>
            </a:pPr>
            <a:r>
              <a:rPr lang="en-US" sz="2650" dirty="0">
                <a:solidFill>
                  <a:srgbClr val="F98AC7"/>
                </a:solidFill>
                <a:latin typeface="Lora" pitchFamily="34" charset="0"/>
                <a:ea typeface="Lora" pitchFamily="34" charset="-122"/>
                <a:cs typeface="Lora" pitchFamily="34" charset="-120"/>
              </a:rPr>
              <a:t>-- Generate a report of blood banks and hospitals grouped by state</a:t>
            </a:r>
            <a:endParaRPr lang="en-US" sz="2650" dirty="0"/>
          </a:p>
        </p:txBody>
      </p:sp>
      <p:sp>
        <p:nvSpPr>
          <p:cNvPr id="5" name="Text 1"/>
          <p:cNvSpPr/>
          <p:nvPr/>
        </p:nvSpPr>
        <p:spPr>
          <a:xfrm>
            <a:off x="837724" y="3714155"/>
            <a:ext cx="7468553" cy="1915120"/>
          </a:xfrm>
          <a:prstGeom prst="rect">
            <a:avLst/>
          </a:prstGeom>
          <a:noFill/>
          <a:ln/>
        </p:spPr>
        <p:txBody>
          <a:bodyPr wrap="squar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SELECT State, COUNT(DISTINCT BloodBankName) AS TotalBloodBanks, COUNT(DISTINCT HospitalName) AS TotalHospitals FROM ( SELECT State, BloodBankName, NULL AS HospitalName FROM BloodBanks UNION ALL SELECT State, NULL AS BloodBankName, HospitalName FROM Hospitals ) AS StateEntities GROUP BY State;</a:t>
            </a:r>
            <a:endParaRPr lang="en-US" sz="185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03A6A7C2-E26D-5179-387D-0574FCA1EFB6}"/>
                  </a:ext>
                </a:extLst>
              </p14:cNvPr>
              <p14:cNvContentPartPr/>
              <p14:nvPr/>
            </p14:nvContentPartPr>
            <p14:xfrm>
              <a:off x="4626895" y="3841167"/>
              <a:ext cx="360" cy="360"/>
            </p14:xfrm>
          </p:contentPart>
        </mc:Choice>
        <mc:Fallback>
          <p:pic>
            <p:nvPicPr>
              <p:cNvPr id="2" name="Ink 1">
                <a:extLst>
                  <a:ext uri="{FF2B5EF4-FFF2-40B4-BE49-F238E27FC236}">
                    <a16:creationId xmlns:a16="http://schemas.microsoft.com/office/drawing/2014/main" id="{03A6A7C2-E26D-5179-387D-0574FCA1EFB6}"/>
                  </a:ext>
                </a:extLst>
              </p:cNvPr>
              <p:cNvPicPr/>
              <p:nvPr/>
            </p:nvPicPr>
            <p:blipFill>
              <a:blip r:embed="rId3"/>
              <a:stretch>
                <a:fillRect/>
              </a:stretch>
            </p:blipFill>
            <p:spPr>
              <a:xfrm>
                <a:off x="4563895" y="3778167"/>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8713A0C6-C53B-A693-583E-64912C486F4E}"/>
                  </a:ext>
                </a:extLst>
              </p14:cNvPr>
              <p14:cNvContentPartPr/>
              <p14:nvPr/>
            </p14:nvContentPartPr>
            <p14:xfrm>
              <a:off x="11442415" y="7334967"/>
              <a:ext cx="3103920" cy="815040"/>
            </p14:xfrm>
          </p:contentPart>
        </mc:Choice>
        <mc:Fallback>
          <p:pic>
            <p:nvPicPr>
              <p:cNvPr id="3" name="Ink 2">
                <a:extLst>
                  <a:ext uri="{FF2B5EF4-FFF2-40B4-BE49-F238E27FC236}">
                    <a16:creationId xmlns:a16="http://schemas.microsoft.com/office/drawing/2014/main" id="{8713A0C6-C53B-A693-583E-64912C486F4E}"/>
                  </a:ext>
                </a:extLst>
              </p:cNvPr>
              <p:cNvPicPr/>
              <p:nvPr/>
            </p:nvPicPr>
            <p:blipFill>
              <a:blip r:embed="rId5"/>
              <a:stretch>
                <a:fillRect/>
              </a:stretch>
            </p:blipFill>
            <p:spPr>
              <a:xfrm>
                <a:off x="11379415" y="7272327"/>
                <a:ext cx="3229560" cy="940680"/>
              </a:xfrm>
              <a:prstGeom prst="rect">
                <a:avLst/>
              </a:prstGeom>
            </p:spPr>
          </p:pic>
        </mc:Fallback>
      </mc:AlternateContent>
      <p:sp>
        <p:nvSpPr>
          <p:cNvPr id="4" name="Rectangle 3">
            <a:extLst>
              <a:ext uri="{FF2B5EF4-FFF2-40B4-BE49-F238E27FC236}">
                <a16:creationId xmlns:a16="http://schemas.microsoft.com/office/drawing/2014/main" id="{7BC77DFF-116C-2CDA-5280-81E36A51DCEE}"/>
              </a:ext>
            </a:extLst>
          </p:cNvPr>
          <p:cNvSpPr/>
          <p:nvPr/>
        </p:nvSpPr>
        <p:spPr>
          <a:xfrm>
            <a:off x="5005117" y="3653135"/>
            <a:ext cx="4620176" cy="1107996"/>
          </a:xfrm>
          <a:prstGeom prst="rect">
            <a:avLst/>
          </a:prstGeom>
          <a:noFill/>
        </p:spPr>
        <p:txBody>
          <a:bodyPr wrap="none" lIns="91440" tIns="45720" rIns="91440" bIns="45720">
            <a:spAutoFit/>
          </a:bodyPr>
          <a:lstStyle/>
          <a:p>
            <a:pPr algn="ctr"/>
            <a:r>
              <a:rPr lang="en-US" sz="6600" dirty="0">
                <a:solidFill>
                  <a:srgbClr val="F98AC7"/>
                </a:solidFill>
                <a:latin typeface="Lora" pitchFamily="34" charset="0"/>
              </a:rPr>
              <a:t>Thank You </a:t>
            </a:r>
          </a:p>
        </p:txBody>
      </p:sp>
    </p:spTree>
    <p:extLst>
      <p:ext uri="{BB962C8B-B14F-4D97-AF65-F5344CB8AC3E}">
        <p14:creationId xmlns:p14="http://schemas.microsoft.com/office/powerpoint/2010/main" val="398900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37724" y="2948821"/>
            <a:ext cx="5632490" cy="704017"/>
          </a:xfrm>
          <a:prstGeom prst="rect">
            <a:avLst/>
          </a:prstGeom>
          <a:noFill/>
          <a:ln/>
        </p:spPr>
        <p:txBody>
          <a:bodyPr wrap="none" lIns="0" tIns="0" rIns="0" bIns="0" rtlCol="0" anchor="t"/>
          <a:lstStyle/>
          <a:p>
            <a:pPr marL="0" indent="0">
              <a:lnSpc>
                <a:spcPts val="5500"/>
              </a:lnSpc>
              <a:buNone/>
            </a:pPr>
            <a:r>
              <a:rPr lang="en-US" sz="4400" dirty="0">
                <a:solidFill>
                  <a:srgbClr val="F98AC7"/>
                </a:solidFill>
                <a:latin typeface="Lora" pitchFamily="34" charset="0"/>
                <a:ea typeface="Lora" pitchFamily="34" charset="-122"/>
                <a:cs typeface="Lora" pitchFamily="34" charset="-120"/>
              </a:rPr>
              <a:t>Introduction</a:t>
            </a:r>
            <a:endParaRPr lang="en-US" sz="4400" dirty="0"/>
          </a:p>
        </p:txBody>
      </p:sp>
      <p:sp>
        <p:nvSpPr>
          <p:cNvPr id="3" name="Text 1"/>
          <p:cNvSpPr/>
          <p:nvPr/>
        </p:nvSpPr>
        <p:spPr>
          <a:xfrm>
            <a:off x="837724" y="4131588"/>
            <a:ext cx="12954952" cy="1149072"/>
          </a:xfrm>
          <a:prstGeom prst="rect">
            <a:avLst/>
          </a:prstGeom>
          <a:noFill/>
          <a:ln/>
        </p:spPr>
        <p:txBody>
          <a:bodyPr wrap="squar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This SQL script is designed for managing and analyzing data related to hospitals and blood banks. It includes table creation, data insertion, and a wide variety of queries to perform basic and advanced operations. These queries are tailored to extract meaningful insights, update data, and maintain the relationships between hospitals and blood banks.</a:t>
            </a:r>
            <a:endParaRPr lang="en-US" sz="1850" dirty="0"/>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128A9385-328E-8639-055B-6AA65920BC29}"/>
                  </a:ext>
                </a:extLst>
              </p14:cNvPr>
              <p14:cNvContentPartPr/>
              <p14:nvPr/>
            </p14:nvContentPartPr>
            <p14:xfrm>
              <a:off x="12808615" y="7774887"/>
              <a:ext cx="1650600" cy="299520"/>
            </p14:xfrm>
          </p:contentPart>
        </mc:Choice>
        <mc:Fallback>
          <p:pic>
            <p:nvPicPr>
              <p:cNvPr id="4" name="Ink 3">
                <a:extLst>
                  <a:ext uri="{FF2B5EF4-FFF2-40B4-BE49-F238E27FC236}">
                    <a16:creationId xmlns:a16="http://schemas.microsoft.com/office/drawing/2014/main" id="{128A9385-328E-8639-055B-6AA65920BC29}"/>
                  </a:ext>
                </a:extLst>
              </p:cNvPr>
              <p:cNvPicPr/>
              <p:nvPr/>
            </p:nvPicPr>
            <p:blipFill>
              <a:blip r:embed="rId4"/>
              <a:stretch>
                <a:fillRect/>
              </a:stretch>
            </p:blipFill>
            <p:spPr>
              <a:xfrm>
                <a:off x="12745615" y="7711887"/>
                <a:ext cx="1776240" cy="42516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37724" y="729377"/>
            <a:ext cx="5632490" cy="704017"/>
          </a:xfrm>
          <a:prstGeom prst="rect">
            <a:avLst/>
          </a:prstGeom>
          <a:noFill/>
          <a:ln/>
        </p:spPr>
        <p:txBody>
          <a:bodyPr wrap="none" lIns="0" tIns="0" rIns="0" bIns="0" rtlCol="0" anchor="t"/>
          <a:lstStyle/>
          <a:p>
            <a:pPr marL="0" indent="0">
              <a:lnSpc>
                <a:spcPts val="5500"/>
              </a:lnSpc>
              <a:buNone/>
            </a:pPr>
            <a:r>
              <a:rPr lang="en-US" sz="4400" dirty="0">
                <a:solidFill>
                  <a:srgbClr val="F98AC7"/>
                </a:solidFill>
                <a:latin typeface="Lora" pitchFamily="34" charset="0"/>
                <a:ea typeface="Lora" pitchFamily="34" charset="-122"/>
                <a:cs typeface="Lora" pitchFamily="34" charset="-120"/>
              </a:rPr>
              <a:t>Description</a:t>
            </a:r>
            <a:endParaRPr lang="en-US" sz="4400" dirty="0"/>
          </a:p>
        </p:txBody>
      </p:sp>
      <p:sp>
        <p:nvSpPr>
          <p:cNvPr id="3" name="Text 1"/>
          <p:cNvSpPr/>
          <p:nvPr/>
        </p:nvSpPr>
        <p:spPr>
          <a:xfrm>
            <a:off x="837724" y="1912144"/>
            <a:ext cx="12954952" cy="383024"/>
          </a:xfrm>
          <a:prstGeom prst="rect">
            <a:avLst/>
          </a:prstGeom>
          <a:noFill/>
          <a:ln/>
        </p:spPr>
        <p:txBody>
          <a:bodyPr wrap="none" lIns="0" tIns="0" rIns="0" bIns="0" rtlCol="0" anchor="t"/>
          <a:lstStyle/>
          <a:p>
            <a:pPr marL="342900" indent="-342900" algn="l">
              <a:lnSpc>
                <a:spcPts val="3000"/>
              </a:lnSpc>
              <a:buSzPct val="100000"/>
              <a:buFont typeface="+mj-lt"/>
              <a:buAutoNum type="arabicPeriod"/>
            </a:pPr>
            <a:r>
              <a:rPr lang="en-US" sz="1850" b="1" dirty="0">
                <a:solidFill>
                  <a:srgbClr val="D6E5EF"/>
                </a:solidFill>
                <a:latin typeface="Source Sans Pro" pitchFamily="34" charset="0"/>
                <a:ea typeface="Source Sans Pro" pitchFamily="34" charset="-122"/>
                <a:cs typeface="Source Sans Pro" pitchFamily="34" charset="-120"/>
              </a:rPr>
              <a:t>Table Structure</a:t>
            </a:r>
            <a:r>
              <a:rPr lang="en-US" sz="1850" dirty="0">
                <a:solidFill>
                  <a:srgbClr val="D6E5EF"/>
                </a:solidFill>
                <a:latin typeface="Source Sans Pro" pitchFamily="34" charset="0"/>
                <a:ea typeface="Source Sans Pro" pitchFamily="34" charset="-122"/>
                <a:cs typeface="Source Sans Pro" pitchFamily="34" charset="-120"/>
              </a:rPr>
              <a:t>: The script defines two tables:</a:t>
            </a:r>
            <a:endParaRPr lang="en-US" sz="1850" dirty="0"/>
          </a:p>
        </p:txBody>
      </p:sp>
      <p:sp>
        <p:nvSpPr>
          <p:cNvPr id="4" name="Text 2"/>
          <p:cNvSpPr/>
          <p:nvPr/>
        </p:nvSpPr>
        <p:spPr>
          <a:xfrm>
            <a:off x="837724" y="2378869"/>
            <a:ext cx="12954952" cy="390644"/>
          </a:xfrm>
          <a:prstGeom prst="rect">
            <a:avLst/>
          </a:prstGeom>
          <a:noFill/>
          <a:ln/>
        </p:spPr>
        <p:txBody>
          <a:bodyPr wrap="none" lIns="0" tIns="0" rIns="0" bIns="0" rtlCol="0" anchor="t"/>
          <a:lstStyle/>
          <a:p>
            <a:pPr marL="685800" lvl="1" indent="-342900" algn="l">
              <a:lnSpc>
                <a:spcPts val="3000"/>
              </a:lnSpc>
              <a:buSzPct val="100000"/>
              <a:buChar char="•"/>
            </a:pPr>
            <a:r>
              <a:rPr lang="en-US" sz="1850" dirty="0">
                <a:solidFill>
                  <a:srgbClr val="D6E5EF"/>
                </a:solidFill>
                <a:highlight>
                  <a:srgbClr val="49042A"/>
                </a:highlight>
                <a:latin typeface="Consolas" pitchFamily="34" charset="0"/>
                <a:ea typeface="Consolas" pitchFamily="34" charset="-122"/>
                <a:cs typeface="Consolas" pitchFamily="34" charset="-120"/>
              </a:rPr>
              <a:t>Hospital</a:t>
            </a:r>
            <a:r>
              <a:rPr lang="en-US" sz="1850" dirty="0">
                <a:solidFill>
                  <a:srgbClr val="D6E5EF"/>
                </a:solidFill>
                <a:latin typeface="Source Sans Pro" pitchFamily="34" charset="0"/>
                <a:ea typeface="Source Sans Pro" pitchFamily="34" charset="-122"/>
                <a:cs typeface="Source Sans Pro" pitchFamily="34" charset="-120"/>
              </a:rPr>
              <a:t>: Stores information about hospitals, including their name, location, contact details, and unique identifiers.</a:t>
            </a:r>
            <a:endParaRPr lang="en-US" sz="1850" dirty="0"/>
          </a:p>
        </p:txBody>
      </p:sp>
      <p:sp>
        <p:nvSpPr>
          <p:cNvPr id="5" name="Text 3"/>
          <p:cNvSpPr/>
          <p:nvPr/>
        </p:nvSpPr>
        <p:spPr>
          <a:xfrm>
            <a:off x="837724" y="2853214"/>
            <a:ext cx="12954952" cy="390644"/>
          </a:xfrm>
          <a:prstGeom prst="rect">
            <a:avLst/>
          </a:prstGeom>
          <a:noFill/>
          <a:ln/>
        </p:spPr>
        <p:txBody>
          <a:bodyPr wrap="none" lIns="0" tIns="0" rIns="0" bIns="0" rtlCol="0" anchor="t"/>
          <a:lstStyle/>
          <a:p>
            <a:pPr marL="685800" lvl="1" indent="-342900" algn="l">
              <a:lnSpc>
                <a:spcPts val="3000"/>
              </a:lnSpc>
              <a:buSzPct val="100000"/>
              <a:buChar char="•"/>
            </a:pPr>
            <a:r>
              <a:rPr lang="en-US" sz="1850" dirty="0">
                <a:solidFill>
                  <a:srgbClr val="D6E5EF"/>
                </a:solidFill>
                <a:highlight>
                  <a:srgbClr val="49042A"/>
                </a:highlight>
                <a:latin typeface="Consolas" pitchFamily="34" charset="0"/>
                <a:ea typeface="Consolas" pitchFamily="34" charset="-122"/>
                <a:cs typeface="Consolas" pitchFamily="34" charset="-120"/>
              </a:rPr>
              <a:t>BloodBank</a:t>
            </a:r>
            <a:r>
              <a:rPr lang="en-US" sz="1850" dirty="0">
                <a:solidFill>
                  <a:srgbClr val="D6E5EF"/>
                </a:solidFill>
                <a:latin typeface="Source Sans Pro" pitchFamily="34" charset="0"/>
                <a:ea typeface="Source Sans Pro" pitchFamily="34" charset="-122"/>
                <a:cs typeface="Source Sans Pro" pitchFamily="34" charset="-120"/>
              </a:rPr>
              <a:t>: Contains details about blood banks, such as name, location, nodal officer, and email.</a:t>
            </a:r>
            <a:endParaRPr lang="en-US" sz="1850" dirty="0"/>
          </a:p>
        </p:txBody>
      </p:sp>
      <p:sp>
        <p:nvSpPr>
          <p:cNvPr id="6" name="Text 4"/>
          <p:cNvSpPr/>
          <p:nvPr/>
        </p:nvSpPr>
        <p:spPr>
          <a:xfrm>
            <a:off x="837724" y="3327559"/>
            <a:ext cx="12954952" cy="383024"/>
          </a:xfrm>
          <a:prstGeom prst="rect">
            <a:avLst/>
          </a:prstGeom>
          <a:noFill/>
          <a:ln/>
        </p:spPr>
        <p:txBody>
          <a:bodyPr wrap="none" lIns="0" tIns="0" rIns="0" bIns="0" rtlCol="0" anchor="t"/>
          <a:lstStyle/>
          <a:p>
            <a:pPr marL="342900" indent="-342900" algn="l">
              <a:lnSpc>
                <a:spcPts val="3000"/>
              </a:lnSpc>
              <a:buSzPct val="100000"/>
              <a:buFont typeface="+mj-lt"/>
              <a:buAutoNum type="arabicPeriod" startAt="2"/>
            </a:pPr>
            <a:r>
              <a:rPr lang="en-US" sz="1850" b="1" dirty="0">
                <a:solidFill>
                  <a:srgbClr val="D6E5EF"/>
                </a:solidFill>
                <a:latin typeface="Source Sans Pro" pitchFamily="34" charset="0"/>
                <a:ea typeface="Source Sans Pro" pitchFamily="34" charset="-122"/>
                <a:cs typeface="Source Sans Pro" pitchFamily="34" charset="-120"/>
              </a:rPr>
              <a:t>Data Insertion</a:t>
            </a:r>
            <a:r>
              <a:rPr lang="en-US" sz="1850" dirty="0">
                <a:solidFill>
                  <a:srgbClr val="D6E5EF"/>
                </a:solidFill>
                <a:latin typeface="Source Sans Pro" pitchFamily="34" charset="0"/>
                <a:ea typeface="Source Sans Pro" pitchFamily="34" charset="-122"/>
                <a:cs typeface="Source Sans Pro" pitchFamily="34" charset="-120"/>
              </a:rPr>
              <a:t>: Sample records for both tables are provided, simulating real-world scenarios for testing and demonstration.</a:t>
            </a:r>
            <a:endParaRPr lang="en-US" sz="1850" dirty="0"/>
          </a:p>
        </p:txBody>
      </p:sp>
      <p:sp>
        <p:nvSpPr>
          <p:cNvPr id="7" name="Text 5"/>
          <p:cNvSpPr/>
          <p:nvPr/>
        </p:nvSpPr>
        <p:spPr>
          <a:xfrm>
            <a:off x="837724" y="3794284"/>
            <a:ext cx="12954952" cy="766048"/>
          </a:xfrm>
          <a:prstGeom prst="rect">
            <a:avLst/>
          </a:prstGeom>
          <a:noFill/>
          <a:ln/>
        </p:spPr>
        <p:txBody>
          <a:bodyPr wrap="square" lIns="0" tIns="0" rIns="0" bIns="0" rtlCol="0" anchor="t"/>
          <a:lstStyle/>
          <a:p>
            <a:pPr marL="342900" indent="-342900" algn="l">
              <a:lnSpc>
                <a:spcPts val="3000"/>
              </a:lnSpc>
              <a:buSzPct val="100000"/>
              <a:buFont typeface="+mj-lt"/>
              <a:buAutoNum type="arabicPeriod" startAt="3"/>
            </a:pPr>
            <a:r>
              <a:rPr lang="en-US" sz="1850" b="1" dirty="0">
                <a:solidFill>
                  <a:srgbClr val="D6E5EF"/>
                </a:solidFill>
                <a:latin typeface="Source Sans Pro" pitchFamily="34" charset="0"/>
                <a:ea typeface="Source Sans Pro" pitchFamily="34" charset="-122"/>
                <a:cs typeface="Source Sans Pro" pitchFamily="34" charset="-120"/>
              </a:rPr>
              <a:t>Basic Queries</a:t>
            </a:r>
            <a:r>
              <a:rPr lang="en-US" sz="1850" dirty="0">
                <a:solidFill>
                  <a:srgbClr val="D6E5EF"/>
                </a:solidFill>
                <a:latin typeface="Source Sans Pro" pitchFamily="34" charset="0"/>
                <a:ea typeface="Source Sans Pro" pitchFamily="34" charset="-122"/>
                <a:cs typeface="Source Sans Pro" pitchFamily="34" charset="-120"/>
              </a:rPr>
              <a:t>: Operations like selecting all records, filtering by specific attributes, updating fields, and deleting records are included.</a:t>
            </a:r>
            <a:endParaRPr lang="en-US" sz="1850" dirty="0"/>
          </a:p>
        </p:txBody>
      </p:sp>
      <p:sp>
        <p:nvSpPr>
          <p:cNvPr id="8" name="Text 6"/>
          <p:cNvSpPr/>
          <p:nvPr/>
        </p:nvSpPr>
        <p:spPr>
          <a:xfrm>
            <a:off x="837724" y="4644033"/>
            <a:ext cx="12954952" cy="1149072"/>
          </a:xfrm>
          <a:prstGeom prst="rect">
            <a:avLst/>
          </a:prstGeom>
          <a:noFill/>
          <a:ln/>
        </p:spPr>
        <p:txBody>
          <a:bodyPr wrap="square" lIns="0" tIns="0" rIns="0" bIns="0" rtlCol="0" anchor="t"/>
          <a:lstStyle/>
          <a:p>
            <a:pPr marL="342900" indent="-342900" algn="l">
              <a:lnSpc>
                <a:spcPts val="3000"/>
              </a:lnSpc>
              <a:buSzPct val="100000"/>
              <a:buFont typeface="+mj-lt"/>
              <a:buAutoNum type="arabicPeriod" startAt="4"/>
            </a:pPr>
            <a:r>
              <a:rPr lang="en-US" sz="1850" b="1" dirty="0">
                <a:solidFill>
                  <a:srgbClr val="D6E5EF"/>
                </a:solidFill>
                <a:latin typeface="Source Sans Pro" pitchFamily="34" charset="0"/>
                <a:ea typeface="Source Sans Pro" pitchFamily="34" charset="-122"/>
                <a:cs typeface="Source Sans Pro" pitchFamily="34" charset="-120"/>
              </a:rPr>
              <a:t>Advanced Queries</a:t>
            </a:r>
            <a:r>
              <a:rPr lang="en-US" sz="1850" dirty="0">
                <a:solidFill>
                  <a:srgbClr val="D6E5EF"/>
                </a:solidFill>
                <a:latin typeface="Source Sans Pro" pitchFamily="34" charset="0"/>
                <a:ea typeface="Source Sans Pro" pitchFamily="34" charset="-122"/>
                <a:cs typeface="Source Sans Pro" pitchFamily="34" charset="-120"/>
              </a:rPr>
              <a:t>: These include aggregate functions, joins, subqueries, and grouping to derive deeper insights. Examples include finding states with the most hospitals, identifying duplicate provider IDs, and calculating the average length of hospital names.</a:t>
            </a:r>
            <a:endParaRPr lang="en-US" sz="1850" dirty="0"/>
          </a:p>
        </p:txBody>
      </p:sp>
      <p:sp>
        <p:nvSpPr>
          <p:cNvPr id="9" name="Text 7"/>
          <p:cNvSpPr/>
          <p:nvPr/>
        </p:nvSpPr>
        <p:spPr>
          <a:xfrm>
            <a:off x="837724" y="5876806"/>
            <a:ext cx="12954952" cy="766048"/>
          </a:xfrm>
          <a:prstGeom prst="rect">
            <a:avLst/>
          </a:prstGeom>
          <a:noFill/>
          <a:ln/>
        </p:spPr>
        <p:txBody>
          <a:bodyPr wrap="square" lIns="0" tIns="0" rIns="0" bIns="0" rtlCol="0" anchor="t"/>
          <a:lstStyle/>
          <a:p>
            <a:pPr marL="342900" indent="-342900" algn="l">
              <a:lnSpc>
                <a:spcPts val="3000"/>
              </a:lnSpc>
              <a:buSzPct val="100000"/>
              <a:buFont typeface="+mj-lt"/>
              <a:buAutoNum type="arabicPeriod" startAt="5"/>
            </a:pPr>
            <a:r>
              <a:rPr lang="en-US" sz="1850" b="1" dirty="0">
                <a:solidFill>
                  <a:srgbClr val="D6E5EF"/>
                </a:solidFill>
                <a:latin typeface="Source Sans Pro" pitchFamily="34" charset="0"/>
                <a:ea typeface="Source Sans Pro" pitchFamily="34" charset="-122"/>
                <a:cs typeface="Source Sans Pro" pitchFamily="34" charset="-120"/>
              </a:rPr>
              <a:t>Relationships</a:t>
            </a:r>
            <a:r>
              <a:rPr lang="en-US" sz="1850" dirty="0">
                <a:solidFill>
                  <a:srgbClr val="D6E5EF"/>
                </a:solidFill>
                <a:latin typeface="Source Sans Pro" pitchFamily="34" charset="0"/>
                <a:ea typeface="Source Sans Pro" pitchFamily="34" charset="-122"/>
                <a:cs typeface="Source Sans Pro" pitchFamily="34" charset="-120"/>
              </a:rPr>
              <a:t>: Queries establish connections between hospitals and blood banks, such as finding hospitals with associated blood banks or retrieving records for hospitals and blood banks in the same district.</a:t>
            </a:r>
            <a:endParaRPr lang="en-US" sz="1850" dirty="0"/>
          </a:p>
        </p:txBody>
      </p:sp>
      <p:sp>
        <p:nvSpPr>
          <p:cNvPr id="10" name="Text 8"/>
          <p:cNvSpPr/>
          <p:nvPr/>
        </p:nvSpPr>
        <p:spPr>
          <a:xfrm>
            <a:off x="837724" y="6726555"/>
            <a:ext cx="12954952" cy="773668"/>
          </a:xfrm>
          <a:prstGeom prst="rect">
            <a:avLst/>
          </a:prstGeom>
          <a:noFill/>
          <a:ln/>
        </p:spPr>
        <p:txBody>
          <a:bodyPr wrap="square" lIns="0" tIns="0" rIns="0" bIns="0" rtlCol="0" anchor="t"/>
          <a:lstStyle/>
          <a:p>
            <a:pPr marL="342900" indent="-342900" algn="l">
              <a:lnSpc>
                <a:spcPts val="3000"/>
              </a:lnSpc>
              <a:buSzPct val="100000"/>
              <a:buFont typeface="+mj-lt"/>
              <a:buAutoNum type="arabicPeriod" startAt="6"/>
            </a:pPr>
            <a:r>
              <a:rPr lang="en-US" sz="1850" b="1" dirty="0">
                <a:solidFill>
                  <a:srgbClr val="D6E5EF"/>
                </a:solidFill>
                <a:latin typeface="Source Sans Pro" pitchFamily="34" charset="0"/>
                <a:ea typeface="Source Sans Pro" pitchFamily="34" charset="-122"/>
                <a:cs typeface="Source Sans Pro" pitchFamily="34" charset="-120"/>
              </a:rPr>
              <a:t>View Creation</a:t>
            </a:r>
            <a:r>
              <a:rPr lang="en-US" sz="1850" dirty="0">
                <a:solidFill>
                  <a:srgbClr val="D6E5EF"/>
                </a:solidFill>
                <a:latin typeface="Source Sans Pro" pitchFamily="34" charset="0"/>
                <a:ea typeface="Source Sans Pro" pitchFamily="34" charset="-122"/>
                <a:cs typeface="Source Sans Pro" pitchFamily="34" charset="-120"/>
              </a:rPr>
              <a:t>: A view named </a:t>
            </a:r>
            <a:r>
              <a:rPr lang="en-US" sz="1850" dirty="0">
                <a:solidFill>
                  <a:srgbClr val="D6E5EF"/>
                </a:solidFill>
                <a:highlight>
                  <a:srgbClr val="49042A"/>
                </a:highlight>
                <a:latin typeface="Consolas" pitchFamily="34" charset="0"/>
                <a:ea typeface="Consolas" pitchFamily="34" charset="-122"/>
                <a:cs typeface="Consolas" pitchFamily="34" charset="-120"/>
              </a:rPr>
              <a:t>HospitalBloodBankView</a:t>
            </a:r>
            <a:r>
              <a:rPr lang="en-US" sz="1850" dirty="0">
                <a:solidFill>
                  <a:srgbClr val="D6E5EF"/>
                </a:solidFill>
                <a:latin typeface="Source Sans Pro" pitchFamily="34" charset="0"/>
                <a:ea typeface="Source Sans Pro" pitchFamily="34" charset="-122"/>
                <a:cs typeface="Source Sans Pro" pitchFamily="34" charset="-120"/>
              </a:rPr>
              <a:t> consolidates hospital and blood bank details, enabling easy retrieval for reporting.</a:t>
            </a:r>
            <a:endParaRPr lang="en-US" sz="1850" dirty="0"/>
          </a:p>
        </p:txBody>
      </p:sp>
      <mc:AlternateContent xmlns:mc="http://schemas.openxmlformats.org/markup-compatibility/2006">
        <mc:Choice xmlns:p14="http://schemas.microsoft.com/office/powerpoint/2010/main" Requires="p14">
          <p:contentPart p14:bwMode="auto" r:id="rId3">
            <p14:nvContentPartPr>
              <p14:cNvPr id="11" name="Ink 10">
                <a:extLst>
                  <a:ext uri="{FF2B5EF4-FFF2-40B4-BE49-F238E27FC236}">
                    <a16:creationId xmlns:a16="http://schemas.microsoft.com/office/drawing/2014/main" id="{4310BD12-F5A7-30D7-A587-C9A36A7EB501}"/>
                  </a:ext>
                </a:extLst>
              </p14:cNvPr>
              <p14:cNvContentPartPr/>
              <p14:nvPr/>
            </p14:nvContentPartPr>
            <p14:xfrm>
              <a:off x="12854695" y="7760847"/>
              <a:ext cx="1632960" cy="336600"/>
            </p14:xfrm>
          </p:contentPart>
        </mc:Choice>
        <mc:Fallback>
          <p:pic>
            <p:nvPicPr>
              <p:cNvPr id="11" name="Ink 10">
                <a:extLst>
                  <a:ext uri="{FF2B5EF4-FFF2-40B4-BE49-F238E27FC236}">
                    <a16:creationId xmlns:a16="http://schemas.microsoft.com/office/drawing/2014/main" id="{4310BD12-F5A7-30D7-A587-C9A36A7EB501}"/>
                  </a:ext>
                </a:extLst>
              </p:cNvPr>
              <p:cNvPicPr/>
              <p:nvPr/>
            </p:nvPicPr>
            <p:blipFill>
              <a:blip r:embed="rId4"/>
              <a:stretch>
                <a:fillRect/>
              </a:stretch>
            </p:blipFill>
            <p:spPr>
              <a:xfrm>
                <a:off x="12792055" y="7698207"/>
                <a:ext cx="1758600" cy="46224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37724" y="2248733"/>
            <a:ext cx="5632490" cy="704017"/>
          </a:xfrm>
          <a:prstGeom prst="rect">
            <a:avLst/>
          </a:prstGeom>
          <a:noFill/>
          <a:ln/>
        </p:spPr>
        <p:txBody>
          <a:bodyPr wrap="none" lIns="0" tIns="0" rIns="0" bIns="0" rtlCol="0" anchor="t"/>
          <a:lstStyle/>
          <a:p>
            <a:pPr marL="0" indent="0">
              <a:lnSpc>
                <a:spcPts val="5500"/>
              </a:lnSpc>
              <a:buNone/>
            </a:pPr>
            <a:r>
              <a:rPr lang="en-US" sz="4400" dirty="0">
                <a:solidFill>
                  <a:srgbClr val="F98AC7"/>
                </a:solidFill>
                <a:latin typeface="Lora" pitchFamily="34" charset="0"/>
                <a:ea typeface="Lora" pitchFamily="34" charset="-122"/>
                <a:cs typeface="Lora" pitchFamily="34" charset="-120"/>
              </a:rPr>
              <a:t>Purpose</a:t>
            </a:r>
            <a:endParaRPr lang="en-US" sz="4400" dirty="0"/>
          </a:p>
        </p:txBody>
      </p:sp>
      <p:sp>
        <p:nvSpPr>
          <p:cNvPr id="3" name="Text 1"/>
          <p:cNvSpPr/>
          <p:nvPr/>
        </p:nvSpPr>
        <p:spPr>
          <a:xfrm>
            <a:off x="837724" y="3431500"/>
            <a:ext cx="12954952" cy="383024"/>
          </a:xfrm>
          <a:prstGeom prst="rect">
            <a:avLst/>
          </a:prstGeom>
          <a:noFill/>
          <a:ln/>
        </p:spPr>
        <p:txBody>
          <a:bodyPr wrap="none" lIns="0" tIns="0" rIns="0" bIns="0" rtlCol="0" anchor="t"/>
          <a:lstStyle/>
          <a:p>
            <a:pPr marL="342900" indent="-342900" algn="l">
              <a:lnSpc>
                <a:spcPts val="3000"/>
              </a:lnSpc>
              <a:buSzPct val="100000"/>
              <a:buChar char="•"/>
            </a:pPr>
            <a:r>
              <a:rPr lang="en-US" sz="1850" b="1" dirty="0">
                <a:solidFill>
                  <a:srgbClr val="D6E5EF"/>
                </a:solidFill>
                <a:latin typeface="Source Sans Pro" pitchFamily="34" charset="0"/>
                <a:ea typeface="Source Sans Pro" pitchFamily="34" charset="-122"/>
                <a:cs typeface="Source Sans Pro" pitchFamily="34" charset="-120"/>
              </a:rPr>
              <a:t>Database Management</a:t>
            </a:r>
            <a:r>
              <a:rPr lang="en-US" sz="1850" dirty="0">
                <a:solidFill>
                  <a:srgbClr val="D6E5EF"/>
                </a:solidFill>
                <a:latin typeface="Source Sans Pro" pitchFamily="34" charset="0"/>
                <a:ea typeface="Source Sans Pro" pitchFamily="34" charset="-122"/>
                <a:cs typeface="Source Sans Pro" pitchFamily="34" charset="-120"/>
              </a:rPr>
              <a:t>: Provides a foundation for organizing and managing hospital and blood bank data efficiently.</a:t>
            </a:r>
            <a:endParaRPr lang="en-US" sz="1850" dirty="0"/>
          </a:p>
        </p:txBody>
      </p:sp>
      <p:sp>
        <p:nvSpPr>
          <p:cNvPr id="4" name="Text 2"/>
          <p:cNvSpPr/>
          <p:nvPr/>
        </p:nvSpPr>
        <p:spPr>
          <a:xfrm>
            <a:off x="837724" y="3898225"/>
            <a:ext cx="12954952" cy="766048"/>
          </a:xfrm>
          <a:prstGeom prst="rect">
            <a:avLst/>
          </a:prstGeom>
          <a:noFill/>
          <a:ln/>
        </p:spPr>
        <p:txBody>
          <a:bodyPr wrap="square" lIns="0" tIns="0" rIns="0" bIns="0" rtlCol="0" anchor="t"/>
          <a:lstStyle/>
          <a:p>
            <a:pPr marL="342900" indent="-342900" algn="l">
              <a:lnSpc>
                <a:spcPts val="3000"/>
              </a:lnSpc>
              <a:buSzPct val="100000"/>
              <a:buChar char="•"/>
            </a:pPr>
            <a:r>
              <a:rPr lang="en-US" sz="1850" b="1" dirty="0">
                <a:solidFill>
                  <a:srgbClr val="D6E5EF"/>
                </a:solidFill>
                <a:latin typeface="Source Sans Pro" pitchFamily="34" charset="0"/>
                <a:ea typeface="Source Sans Pro" pitchFamily="34" charset="-122"/>
                <a:cs typeface="Source Sans Pro" pitchFamily="34" charset="-120"/>
              </a:rPr>
              <a:t>Data Analysis</a:t>
            </a:r>
            <a:r>
              <a:rPr lang="en-US" sz="1850" dirty="0">
                <a:solidFill>
                  <a:srgbClr val="D6E5EF"/>
                </a:solidFill>
                <a:latin typeface="Source Sans Pro" pitchFamily="34" charset="0"/>
                <a:ea typeface="Source Sans Pro" pitchFamily="34" charset="-122"/>
                <a:cs typeface="Source Sans Pro" pitchFamily="34" charset="-120"/>
              </a:rPr>
              <a:t>: Facilitates analysis of key metrics, such as the number of hospitals and blood banks per state, duplication of provider IDs, and location-based insights.</a:t>
            </a:r>
            <a:endParaRPr lang="en-US" sz="1850" dirty="0"/>
          </a:p>
        </p:txBody>
      </p:sp>
      <p:sp>
        <p:nvSpPr>
          <p:cNvPr id="5" name="Text 3"/>
          <p:cNvSpPr/>
          <p:nvPr/>
        </p:nvSpPr>
        <p:spPr>
          <a:xfrm>
            <a:off x="837724" y="4747974"/>
            <a:ext cx="12954952" cy="383024"/>
          </a:xfrm>
          <a:prstGeom prst="rect">
            <a:avLst/>
          </a:prstGeom>
          <a:noFill/>
          <a:ln/>
        </p:spPr>
        <p:txBody>
          <a:bodyPr wrap="none" lIns="0" tIns="0" rIns="0" bIns="0" rtlCol="0" anchor="t"/>
          <a:lstStyle/>
          <a:p>
            <a:pPr marL="342900" indent="-342900" algn="l">
              <a:lnSpc>
                <a:spcPts val="3000"/>
              </a:lnSpc>
              <a:buSzPct val="100000"/>
              <a:buChar char="•"/>
            </a:pPr>
            <a:r>
              <a:rPr lang="en-US" sz="1850" b="1" dirty="0">
                <a:solidFill>
                  <a:srgbClr val="D6E5EF"/>
                </a:solidFill>
                <a:latin typeface="Source Sans Pro" pitchFamily="34" charset="0"/>
                <a:ea typeface="Source Sans Pro" pitchFamily="34" charset="-122"/>
                <a:cs typeface="Source Sans Pro" pitchFamily="34" charset="-120"/>
              </a:rPr>
              <a:t>Operational Use</a:t>
            </a:r>
            <a:r>
              <a:rPr lang="en-US" sz="1850" dirty="0">
                <a:solidFill>
                  <a:srgbClr val="D6E5EF"/>
                </a:solidFill>
                <a:latin typeface="Source Sans Pro" pitchFamily="34" charset="0"/>
                <a:ea typeface="Source Sans Pro" pitchFamily="34" charset="-122"/>
                <a:cs typeface="Source Sans Pro" pitchFamily="34" charset="-120"/>
              </a:rPr>
              <a:t>: Supports tasks like updating contact details, adding new records, and maintaining data integrity.</a:t>
            </a:r>
            <a:endParaRPr lang="en-US" sz="1850" dirty="0"/>
          </a:p>
        </p:txBody>
      </p:sp>
      <p:sp>
        <p:nvSpPr>
          <p:cNvPr id="6" name="Text 4"/>
          <p:cNvSpPr/>
          <p:nvPr/>
        </p:nvSpPr>
        <p:spPr>
          <a:xfrm>
            <a:off x="837724" y="5214699"/>
            <a:ext cx="12954952" cy="766048"/>
          </a:xfrm>
          <a:prstGeom prst="rect">
            <a:avLst/>
          </a:prstGeom>
          <a:noFill/>
          <a:ln/>
        </p:spPr>
        <p:txBody>
          <a:bodyPr wrap="square" lIns="0" tIns="0" rIns="0" bIns="0" rtlCol="0" anchor="t"/>
          <a:lstStyle/>
          <a:p>
            <a:pPr marL="342900" indent="-342900" algn="l">
              <a:lnSpc>
                <a:spcPts val="3000"/>
              </a:lnSpc>
              <a:buSzPct val="100000"/>
              <a:buChar char="•"/>
            </a:pPr>
            <a:r>
              <a:rPr lang="en-US" sz="1850" b="1" dirty="0">
                <a:solidFill>
                  <a:srgbClr val="D6E5EF"/>
                </a:solidFill>
                <a:latin typeface="Source Sans Pro" pitchFamily="34" charset="0"/>
                <a:ea typeface="Source Sans Pro" pitchFamily="34" charset="-122"/>
                <a:cs typeface="Source Sans Pro" pitchFamily="34" charset="-120"/>
              </a:rPr>
              <a:t>Decision Support</a:t>
            </a:r>
            <a:r>
              <a:rPr lang="en-US" sz="1850" dirty="0">
                <a:solidFill>
                  <a:srgbClr val="D6E5EF"/>
                </a:solidFill>
                <a:latin typeface="Source Sans Pro" pitchFamily="34" charset="0"/>
                <a:ea typeface="Source Sans Pro" pitchFamily="34" charset="-122"/>
                <a:cs typeface="Source Sans Pro" pitchFamily="34" charset="-120"/>
              </a:rPr>
              <a:t>: Enables stakeholders to identify regions with insufficient healthcare facilities or blood banks, aiding resource allocation and policy-making.</a:t>
            </a:r>
            <a:endParaRPr lang="en-US" sz="1850" dirty="0"/>
          </a:p>
        </p:txBody>
      </p:sp>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D1305966-2C08-152D-0F3C-EBA20D7A22BF}"/>
                  </a:ext>
                </a:extLst>
              </p14:cNvPr>
              <p14:cNvContentPartPr/>
              <p14:nvPr/>
            </p14:nvContentPartPr>
            <p14:xfrm>
              <a:off x="12717895" y="7882887"/>
              <a:ext cx="1735920" cy="203400"/>
            </p14:xfrm>
          </p:contentPart>
        </mc:Choice>
        <mc:Fallback>
          <p:pic>
            <p:nvPicPr>
              <p:cNvPr id="8" name="Ink 7">
                <a:extLst>
                  <a:ext uri="{FF2B5EF4-FFF2-40B4-BE49-F238E27FC236}">
                    <a16:creationId xmlns:a16="http://schemas.microsoft.com/office/drawing/2014/main" id="{D1305966-2C08-152D-0F3C-EBA20D7A22BF}"/>
                  </a:ext>
                </a:extLst>
              </p:cNvPr>
              <p:cNvPicPr/>
              <p:nvPr/>
            </p:nvPicPr>
            <p:blipFill>
              <a:blip r:embed="rId4"/>
              <a:stretch>
                <a:fillRect/>
              </a:stretch>
            </p:blipFill>
            <p:spPr>
              <a:xfrm>
                <a:off x="12664255" y="7775247"/>
                <a:ext cx="1843560" cy="4190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9" name="Ink 8">
                <a:extLst>
                  <a:ext uri="{FF2B5EF4-FFF2-40B4-BE49-F238E27FC236}">
                    <a16:creationId xmlns:a16="http://schemas.microsoft.com/office/drawing/2014/main" id="{ACE9E4C7-F896-6C88-90F2-D3E16CDC4B2E}"/>
                  </a:ext>
                </a:extLst>
              </p14:cNvPr>
              <p14:cNvContentPartPr/>
              <p14:nvPr/>
            </p14:nvContentPartPr>
            <p14:xfrm>
              <a:off x="12605935" y="7833207"/>
              <a:ext cx="1743480" cy="322920"/>
            </p14:xfrm>
          </p:contentPart>
        </mc:Choice>
        <mc:Fallback>
          <p:pic>
            <p:nvPicPr>
              <p:cNvPr id="9" name="Ink 8">
                <a:extLst>
                  <a:ext uri="{FF2B5EF4-FFF2-40B4-BE49-F238E27FC236}">
                    <a16:creationId xmlns:a16="http://schemas.microsoft.com/office/drawing/2014/main" id="{ACE9E4C7-F896-6C88-90F2-D3E16CDC4B2E}"/>
                  </a:ext>
                </a:extLst>
              </p:cNvPr>
              <p:cNvPicPr/>
              <p:nvPr/>
            </p:nvPicPr>
            <p:blipFill>
              <a:blip r:embed="rId6"/>
              <a:stretch>
                <a:fillRect/>
              </a:stretch>
            </p:blipFill>
            <p:spPr>
              <a:xfrm>
                <a:off x="12588295" y="7815567"/>
                <a:ext cx="1779120" cy="3585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0" name="Ink 9">
                <a:extLst>
                  <a:ext uri="{FF2B5EF4-FFF2-40B4-BE49-F238E27FC236}">
                    <a16:creationId xmlns:a16="http://schemas.microsoft.com/office/drawing/2014/main" id="{4F515C26-CD5D-0EF5-15A2-84FEDA2EEE01}"/>
                  </a:ext>
                </a:extLst>
              </p14:cNvPr>
              <p14:cNvContentPartPr/>
              <p14:nvPr/>
            </p14:nvContentPartPr>
            <p14:xfrm>
              <a:off x="12116335" y="7789647"/>
              <a:ext cx="2332440" cy="331200"/>
            </p14:xfrm>
          </p:contentPart>
        </mc:Choice>
        <mc:Fallback>
          <p:pic>
            <p:nvPicPr>
              <p:cNvPr id="10" name="Ink 9">
                <a:extLst>
                  <a:ext uri="{FF2B5EF4-FFF2-40B4-BE49-F238E27FC236}">
                    <a16:creationId xmlns:a16="http://schemas.microsoft.com/office/drawing/2014/main" id="{4F515C26-CD5D-0EF5-15A2-84FEDA2EEE01}"/>
                  </a:ext>
                </a:extLst>
              </p:cNvPr>
              <p:cNvPicPr/>
              <p:nvPr/>
            </p:nvPicPr>
            <p:blipFill>
              <a:blip r:embed="rId8"/>
              <a:stretch>
                <a:fillRect/>
              </a:stretch>
            </p:blipFill>
            <p:spPr>
              <a:xfrm>
                <a:off x="12053695" y="7726647"/>
                <a:ext cx="2458080" cy="45684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669846" y="526852"/>
            <a:ext cx="4503182" cy="562808"/>
          </a:xfrm>
          <a:prstGeom prst="rect">
            <a:avLst/>
          </a:prstGeom>
          <a:noFill/>
          <a:ln/>
        </p:spPr>
        <p:txBody>
          <a:bodyPr wrap="none" lIns="0" tIns="0" rIns="0" bIns="0" rtlCol="0" anchor="t"/>
          <a:lstStyle/>
          <a:p>
            <a:pPr marL="0" indent="0">
              <a:lnSpc>
                <a:spcPts val="4400"/>
              </a:lnSpc>
              <a:buNone/>
            </a:pPr>
            <a:r>
              <a:rPr lang="en-US" sz="3500" dirty="0">
                <a:solidFill>
                  <a:srgbClr val="F98AC7"/>
                </a:solidFill>
                <a:latin typeface="Lora" pitchFamily="34" charset="0"/>
                <a:ea typeface="Lora" pitchFamily="34" charset="-122"/>
                <a:cs typeface="Lora" pitchFamily="34" charset="-120"/>
              </a:rPr>
              <a:t>Data Overview</a:t>
            </a:r>
            <a:endParaRPr lang="en-US" sz="3500" dirty="0"/>
          </a:p>
        </p:txBody>
      </p:sp>
      <p:sp>
        <p:nvSpPr>
          <p:cNvPr id="3" name="Text 1"/>
          <p:cNvSpPr/>
          <p:nvPr/>
        </p:nvSpPr>
        <p:spPr>
          <a:xfrm>
            <a:off x="669846" y="1472327"/>
            <a:ext cx="13290709" cy="306110"/>
          </a:xfrm>
          <a:prstGeom prst="rect">
            <a:avLst/>
          </a:prstGeom>
          <a:noFill/>
          <a:ln/>
        </p:spPr>
        <p:txBody>
          <a:bodyPr wrap="none" lIns="0" tIns="0" rIns="0" bIns="0" rtlCol="0" anchor="t"/>
          <a:lstStyle/>
          <a:p>
            <a:pPr marL="342900" indent="-342900" algn="l">
              <a:lnSpc>
                <a:spcPts val="2400"/>
              </a:lnSpc>
              <a:buSzPct val="100000"/>
              <a:buFont typeface="+mj-lt"/>
              <a:buAutoNum type="arabicPeriod"/>
            </a:pPr>
            <a:r>
              <a:rPr lang="en-US" sz="1500" b="1" dirty="0">
                <a:solidFill>
                  <a:srgbClr val="D6E5EF"/>
                </a:solidFill>
                <a:latin typeface="Source Sans Pro" pitchFamily="34" charset="0"/>
                <a:ea typeface="Source Sans Pro" pitchFamily="34" charset="-122"/>
                <a:cs typeface="Source Sans Pro" pitchFamily="34" charset="-120"/>
              </a:rPr>
              <a:t>Hospital Table</a:t>
            </a:r>
            <a:r>
              <a:rPr lang="en-US" sz="1500" dirty="0">
                <a:solidFill>
                  <a:srgbClr val="D6E5EF"/>
                </a:solidFill>
                <a:latin typeface="Source Sans Pro" pitchFamily="34" charset="0"/>
                <a:ea typeface="Source Sans Pro" pitchFamily="34" charset="-122"/>
                <a:cs typeface="Source Sans Pro" pitchFamily="34" charset="-120"/>
              </a:rPr>
              <a:t>:</a:t>
            </a:r>
            <a:endParaRPr lang="en-US" sz="1500" dirty="0"/>
          </a:p>
        </p:txBody>
      </p:sp>
      <p:sp>
        <p:nvSpPr>
          <p:cNvPr id="4" name="Text 2"/>
          <p:cNvSpPr/>
          <p:nvPr/>
        </p:nvSpPr>
        <p:spPr>
          <a:xfrm>
            <a:off x="669846" y="1845350"/>
            <a:ext cx="13290709" cy="313730"/>
          </a:xfrm>
          <a:prstGeom prst="rect">
            <a:avLst/>
          </a:prstGeom>
          <a:noFill/>
          <a:ln/>
        </p:spPr>
        <p:txBody>
          <a:bodyPr wrap="none" lIns="0" tIns="0" rIns="0" bIns="0" rtlCol="0" anchor="t"/>
          <a:lstStyle/>
          <a:p>
            <a:pPr marL="685800" lvl="1" indent="-342900" algn="l">
              <a:lnSpc>
                <a:spcPts val="2400"/>
              </a:lnSpc>
              <a:buSzPct val="100000"/>
              <a:buChar char="•"/>
            </a:pPr>
            <a:r>
              <a:rPr lang="en-US" sz="1500" b="1" dirty="0">
                <a:solidFill>
                  <a:srgbClr val="D6E5EF"/>
                </a:solidFill>
                <a:latin typeface="Source Sans Pro" pitchFamily="34" charset="0"/>
                <a:ea typeface="Source Sans Pro" pitchFamily="34" charset="-122"/>
                <a:cs typeface="Source Sans Pro" pitchFamily="34" charset="-120"/>
              </a:rPr>
              <a:t>Columns</a:t>
            </a:r>
            <a:r>
              <a:rPr lang="en-US" sz="1500" dirty="0">
                <a:solidFill>
                  <a:srgbClr val="D6E5EF"/>
                </a:solidFill>
                <a:latin typeface="Source Sans Pro" pitchFamily="34" charset="0"/>
                <a:ea typeface="Source Sans Pro" pitchFamily="34" charset="-122"/>
                <a:cs typeface="Source Sans Pro" pitchFamily="34" charset="-120"/>
              </a:rPr>
              <a:t>: </a:t>
            </a:r>
            <a:r>
              <a:rPr lang="en-US" sz="1500" dirty="0">
                <a:solidFill>
                  <a:srgbClr val="D6E5EF"/>
                </a:solidFill>
                <a:highlight>
                  <a:srgbClr val="49042A"/>
                </a:highlight>
                <a:latin typeface="Consolas" pitchFamily="34" charset="0"/>
                <a:ea typeface="Consolas" pitchFamily="34" charset="-122"/>
                <a:cs typeface="Consolas" pitchFamily="34" charset="-120"/>
              </a:rPr>
              <a:t>hospital_index</a:t>
            </a:r>
            <a:r>
              <a:rPr lang="en-US" sz="1500" dirty="0">
                <a:solidFill>
                  <a:srgbClr val="D6E5EF"/>
                </a:solidFill>
                <a:latin typeface="Source Sans Pro" pitchFamily="34" charset="0"/>
                <a:ea typeface="Source Sans Pro" pitchFamily="34" charset="-122"/>
                <a:cs typeface="Source Sans Pro" pitchFamily="34" charset="-120"/>
              </a:rPr>
              <a:t>, </a:t>
            </a:r>
            <a:r>
              <a:rPr lang="en-US" sz="1500" dirty="0">
                <a:solidFill>
                  <a:srgbClr val="D6E5EF"/>
                </a:solidFill>
                <a:highlight>
                  <a:srgbClr val="49042A"/>
                </a:highlight>
                <a:latin typeface="Consolas" pitchFamily="34" charset="0"/>
                <a:ea typeface="Consolas" pitchFamily="34" charset="-122"/>
                <a:cs typeface="Consolas" pitchFamily="34" charset="-120"/>
              </a:rPr>
              <a:t>provider_id</a:t>
            </a:r>
            <a:r>
              <a:rPr lang="en-US" sz="1500" dirty="0">
                <a:solidFill>
                  <a:srgbClr val="D6E5EF"/>
                </a:solidFill>
                <a:latin typeface="Source Sans Pro" pitchFamily="34" charset="0"/>
                <a:ea typeface="Source Sans Pro" pitchFamily="34" charset="-122"/>
                <a:cs typeface="Source Sans Pro" pitchFamily="34" charset="-120"/>
              </a:rPr>
              <a:t>, </a:t>
            </a:r>
            <a:r>
              <a:rPr lang="en-US" sz="1500" dirty="0">
                <a:solidFill>
                  <a:srgbClr val="D6E5EF"/>
                </a:solidFill>
                <a:highlight>
                  <a:srgbClr val="49042A"/>
                </a:highlight>
                <a:latin typeface="Consolas" pitchFamily="34" charset="0"/>
                <a:ea typeface="Consolas" pitchFamily="34" charset="-122"/>
                <a:cs typeface="Consolas" pitchFamily="34" charset="-120"/>
              </a:rPr>
              <a:t>hospital_name</a:t>
            </a:r>
            <a:r>
              <a:rPr lang="en-US" sz="1500" dirty="0">
                <a:solidFill>
                  <a:srgbClr val="D6E5EF"/>
                </a:solidFill>
                <a:latin typeface="Source Sans Pro" pitchFamily="34" charset="0"/>
                <a:ea typeface="Source Sans Pro" pitchFamily="34" charset="-122"/>
                <a:cs typeface="Source Sans Pro" pitchFamily="34" charset="-120"/>
              </a:rPr>
              <a:t>, </a:t>
            </a:r>
            <a:r>
              <a:rPr lang="en-US" sz="1500" dirty="0">
                <a:solidFill>
                  <a:srgbClr val="D6E5EF"/>
                </a:solidFill>
                <a:highlight>
                  <a:srgbClr val="49042A"/>
                </a:highlight>
                <a:latin typeface="Consolas" pitchFamily="34" charset="0"/>
                <a:ea typeface="Consolas" pitchFamily="34" charset="-122"/>
                <a:cs typeface="Consolas" pitchFamily="34" charset="-120"/>
              </a:rPr>
              <a:t>address</a:t>
            </a:r>
            <a:r>
              <a:rPr lang="en-US" sz="1500" dirty="0">
                <a:solidFill>
                  <a:srgbClr val="D6E5EF"/>
                </a:solidFill>
                <a:latin typeface="Source Sans Pro" pitchFamily="34" charset="0"/>
                <a:ea typeface="Source Sans Pro" pitchFamily="34" charset="-122"/>
                <a:cs typeface="Source Sans Pro" pitchFamily="34" charset="-120"/>
              </a:rPr>
              <a:t>, </a:t>
            </a:r>
            <a:r>
              <a:rPr lang="en-US" sz="1500" dirty="0">
                <a:solidFill>
                  <a:srgbClr val="D6E5EF"/>
                </a:solidFill>
                <a:highlight>
                  <a:srgbClr val="49042A"/>
                </a:highlight>
                <a:latin typeface="Consolas" pitchFamily="34" charset="0"/>
                <a:ea typeface="Consolas" pitchFamily="34" charset="-122"/>
                <a:cs typeface="Consolas" pitchFamily="34" charset="-120"/>
              </a:rPr>
              <a:t>city</a:t>
            </a:r>
            <a:r>
              <a:rPr lang="en-US" sz="1500" dirty="0">
                <a:solidFill>
                  <a:srgbClr val="D6E5EF"/>
                </a:solidFill>
                <a:latin typeface="Source Sans Pro" pitchFamily="34" charset="0"/>
                <a:ea typeface="Source Sans Pro" pitchFamily="34" charset="-122"/>
                <a:cs typeface="Source Sans Pro" pitchFamily="34" charset="-120"/>
              </a:rPr>
              <a:t>, </a:t>
            </a:r>
            <a:r>
              <a:rPr lang="en-US" sz="1500" dirty="0">
                <a:solidFill>
                  <a:srgbClr val="D6E5EF"/>
                </a:solidFill>
                <a:highlight>
                  <a:srgbClr val="49042A"/>
                </a:highlight>
                <a:latin typeface="Consolas" pitchFamily="34" charset="0"/>
                <a:ea typeface="Consolas" pitchFamily="34" charset="-122"/>
                <a:cs typeface="Consolas" pitchFamily="34" charset="-120"/>
              </a:rPr>
              <a:t>state</a:t>
            </a:r>
            <a:r>
              <a:rPr lang="en-US" sz="1500" dirty="0">
                <a:solidFill>
                  <a:srgbClr val="D6E5EF"/>
                </a:solidFill>
                <a:latin typeface="Source Sans Pro" pitchFamily="34" charset="0"/>
                <a:ea typeface="Source Sans Pro" pitchFamily="34" charset="-122"/>
                <a:cs typeface="Source Sans Pro" pitchFamily="34" charset="-120"/>
              </a:rPr>
              <a:t>, </a:t>
            </a:r>
            <a:r>
              <a:rPr lang="en-US" sz="1500" dirty="0">
                <a:solidFill>
                  <a:srgbClr val="D6E5EF"/>
                </a:solidFill>
                <a:highlight>
                  <a:srgbClr val="49042A"/>
                </a:highlight>
                <a:latin typeface="Consolas" pitchFamily="34" charset="0"/>
                <a:ea typeface="Consolas" pitchFamily="34" charset="-122"/>
                <a:cs typeface="Consolas" pitchFamily="34" charset="-120"/>
              </a:rPr>
              <a:t>zip_code</a:t>
            </a:r>
            <a:r>
              <a:rPr lang="en-US" sz="1500" dirty="0">
                <a:solidFill>
                  <a:srgbClr val="D6E5EF"/>
                </a:solidFill>
                <a:latin typeface="Source Sans Pro" pitchFamily="34" charset="0"/>
                <a:ea typeface="Source Sans Pro" pitchFamily="34" charset="-122"/>
                <a:cs typeface="Source Sans Pro" pitchFamily="34" charset="-120"/>
              </a:rPr>
              <a:t>, </a:t>
            </a:r>
            <a:r>
              <a:rPr lang="en-US" sz="1500" dirty="0">
                <a:solidFill>
                  <a:srgbClr val="D6E5EF"/>
                </a:solidFill>
                <a:highlight>
                  <a:srgbClr val="49042A"/>
                </a:highlight>
                <a:latin typeface="Consolas" pitchFamily="34" charset="0"/>
                <a:ea typeface="Consolas" pitchFamily="34" charset="-122"/>
                <a:cs typeface="Consolas" pitchFamily="34" charset="-120"/>
              </a:rPr>
              <a:t>county_name</a:t>
            </a:r>
            <a:r>
              <a:rPr lang="en-US" sz="1500" dirty="0">
                <a:solidFill>
                  <a:srgbClr val="D6E5EF"/>
                </a:solidFill>
                <a:latin typeface="Source Sans Pro" pitchFamily="34" charset="0"/>
                <a:ea typeface="Source Sans Pro" pitchFamily="34" charset="-122"/>
                <a:cs typeface="Source Sans Pro" pitchFamily="34" charset="-120"/>
              </a:rPr>
              <a:t>, </a:t>
            </a:r>
            <a:r>
              <a:rPr lang="en-US" sz="1500" dirty="0">
                <a:solidFill>
                  <a:srgbClr val="D6E5EF"/>
                </a:solidFill>
                <a:highlight>
                  <a:srgbClr val="49042A"/>
                </a:highlight>
                <a:latin typeface="Consolas" pitchFamily="34" charset="0"/>
                <a:ea typeface="Consolas" pitchFamily="34" charset="-122"/>
                <a:cs typeface="Consolas" pitchFamily="34" charset="-120"/>
              </a:rPr>
              <a:t>phone_number</a:t>
            </a:r>
            <a:r>
              <a:rPr lang="en-US" sz="1500" dirty="0">
                <a:solidFill>
                  <a:srgbClr val="D6E5EF"/>
                </a:solidFill>
                <a:latin typeface="Source Sans Pro" pitchFamily="34" charset="0"/>
                <a:ea typeface="Source Sans Pro" pitchFamily="34" charset="-122"/>
                <a:cs typeface="Source Sans Pro" pitchFamily="34" charset="-120"/>
              </a:rPr>
              <a:t>, and </a:t>
            </a:r>
            <a:r>
              <a:rPr lang="en-US" sz="1500" dirty="0">
                <a:solidFill>
                  <a:srgbClr val="D6E5EF"/>
                </a:solidFill>
                <a:highlight>
                  <a:srgbClr val="49042A"/>
                </a:highlight>
                <a:latin typeface="Consolas" pitchFamily="34" charset="0"/>
                <a:ea typeface="Consolas" pitchFamily="34" charset="-122"/>
                <a:cs typeface="Consolas" pitchFamily="34" charset="-120"/>
              </a:rPr>
              <a:t>email</a:t>
            </a:r>
            <a:r>
              <a:rPr lang="en-US" sz="1500" dirty="0">
                <a:solidFill>
                  <a:srgbClr val="D6E5EF"/>
                </a:solidFill>
                <a:latin typeface="Source Sans Pro" pitchFamily="34" charset="0"/>
                <a:ea typeface="Source Sans Pro" pitchFamily="34" charset="-122"/>
                <a:cs typeface="Source Sans Pro" pitchFamily="34" charset="-120"/>
              </a:rPr>
              <a:t>.</a:t>
            </a:r>
            <a:endParaRPr lang="en-US" sz="1500" dirty="0"/>
          </a:p>
        </p:txBody>
      </p:sp>
      <p:sp>
        <p:nvSpPr>
          <p:cNvPr id="5" name="Text 3"/>
          <p:cNvSpPr/>
          <p:nvPr/>
        </p:nvSpPr>
        <p:spPr>
          <a:xfrm>
            <a:off x="669846" y="2225993"/>
            <a:ext cx="13290709" cy="306110"/>
          </a:xfrm>
          <a:prstGeom prst="rect">
            <a:avLst/>
          </a:prstGeom>
          <a:noFill/>
          <a:ln/>
        </p:spPr>
        <p:txBody>
          <a:bodyPr wrap="none" lIns="0" tIns="0" rIns="0" bIns="0" rtlCol="0" anchor="t"/>
          <a:lstStyle/>
          <a:p>
            <a:pPr marL="685800" lvl="1" indent="-342900" algn="l">
              <a:lnSpc>
                <a:spcPts val="2400"/>
              </a:lnSpc>
              <a:buSzPct val="100000"/>
              <a:buChar char="•"/>
            </a:pPr>
            <a:r>
              <a:rPr lang="en-US" sz="1500" b="1" dirty="0">
                <a:solidFill>
                  <a:srgbClr val="D6E5EF"/>
                </a:solidFill>
                <a:latin typeface="Source Sans Pro" pitchFamily="34" charset="0"/>
                <a:ea typeface="Source Sans Pro" pitchFamily="34" charset="-122"/>
                <a:cs typeface="Source Sans Pro" pitchFamily="34" charset="-120"/>
              </a:rPr>
              <a:t>Sample Data</a:t>
            </a:r>
            <a:r>
              <a:rPr lang="en-US" sz="1500" dirty="0">
                <a:solidFill>
                  <a:srgbClr val="D6E5EF"/>
                </a:solidFill>
                <a:latin typeface="Source Sans Pro" pitchFamily="34" charset="0"/>
                <a:ea typeface="Source Sans Pro" pitchFamily="34" charset="-122"/>
                <a:cs typeface="Source Sans Pro" pitchFamily="34" charset="-120"/>
              </a:rPr>
              <a:t>:</a:t>
            </a:r>
            <a:endParaRPr lang="en-US" sz="1500" dirty="0"/>
          </a:p>
        </p:txBody>
      </p:sp>
      <p:sp>
        <p:nvSpPr>
          <p:cNvPr id="6" name="Text 4"/>
          <p:cNvSpPr/>
          <p:nvPr/>
        </p:nvSpPr>
        <p:spPr>
          <a:xfrm>
            <a:off x="669846" y="2599015"/>
            <a:ext cx="13290709" cy="306110"/>
          </a:xfrm>
          <a:prstGeom prst="rect">
            <a:avLst/>
          </a:prstGeom>
          <a:noFill/>
          <a:ln/>
        </p:spPr>
        <p:txBody>
          <a:bodyPr wrap="none" lIns="0" tIns="0" rIns="0" bIns="0" rtlCol="0" anchor="t"/>
          <a:lstStyle/>
          <a:p>
            <a:pPr marL="1028700" lvl="2" indent="-342900" algn="l">
              <a:lnSpc>
                <a:spcPts val="2400"/>
              </a:lnSpc>
              <a:buSzPct val="100000"/>
              <a:buChar char="•"/>
            </a:pPr>
            <a:r>
              <a:rPr lang="en-US" sz="1500" dirty="0">
                <a:solidFill>
                  <a:srgbClr val="D6E5EF"/>
                </a:solidFill>
                <a:latin typeface="Source Sans Pro" pitchFamily="34" charset="0"/>
                <a:ea typeface="Source Sans Pro" pitchFamily="34" charset="-122"/>
                <a:cs typeface="Source Sans Pro" pitchFamily="34" charset="-120"/>
              </a:rPr>
              <a:t>TAWAS ST JOSEPH HOSPITAL, located in Michigan (MI).</a:t>
            </a:r>
            <a:endParaRPr lang="en-US" sz="1500" dirty="0"/>
          </a:p>
        </p:txBody>
      </p:sp>
      <p:sp>
        <p:nvSpPr>
          <p:cNvPr id="7" name="Text 5"/>
          <p:cNvSpPr/>
          <p:nvPr/>
        </p:nvSpPr>
        <p:spPr>
          <a:xfrm>
            <a:off x="669846" y="2972038"/>
            <a:ext cx="13290709" cy="306110"/>
          </a:xfrm>
          <a:prstGeom prst="rect">
            <a:avLst/>
          </a:prstGeom>
          <a:noFill/>
          <a:ln/>
        </p:spPr>
        <p:txBody>
          <a:bodyPr wrap="none" lIns="0" tIns="0" rIns="0" bIns="0" rtlCol="0" anchor="t"/>
          <a:lstStyle/>
          <a:p>
            <a:pPr marL="1028700" lvl="2" indent="-342900" algn="l">
              <a:lnSpc>
                <a:spcPts val="2400"/>
              </a:lnSpc>
              <a:buSzPct val="100000"/>
              <a:buChar char="•"/>
            </a:pPr>
            <a:r>
              <a:rPr lang="en-US" sz="1500" dirty="0">
                <a:solidFill>
                  <a:srgbClr val="D6E5EF"/>
                </a:solidFill>
                <a:latin typeface="Source Sans Pro" pitchFamily="34" charset="0"/>
                <a:ea typeface="Source Sans Pro" pitchFamily="34" charset="-122"/>
                <a:cs typeface="Source Sans Pro" pitchFamily="34" charset="-120"/>
              </a:rPr>
              <a:t>MEMORIAL HEALTHCARE, located in Owosso, MI.</a:t>
            </a:r>
            <a:endParaRPr lang="en-US" sz="1500" dirty="0"/>
          </a:p>
        </p:txBody>
      </p:sp>
      <p:sp>
        <p:nvSpPr>
          <p:cNvPr id="8" name="Text 6"/>
          <p:cNvSpPr/>
          <p:nvPr/>
        </p:nvSpPr>
        <p:spPr>
          <a:xfrm>
            <a:off x="669846" y="3345061"/>
            <a:ext cx="13290709" cy="306110"/>
          </a:xfrm>
          <a:prstGeom prst="rect">
            <a:avLst/>
          </a:prstGeom>
          <a:noFill/>
          <a:ln/>
        </p:spPr>
        <p:txBody>
          <a:bodyPr wrap="none" lIns="0" tIns="0" rIns="0" bIns="0" rtlCol="0" anchor="t"/>
          <a:lstStyle/>
          <a:p>
            <a:pPr marL="342900" indent="-342900" algn="l">
              <a:lnSpc>
                <a:spcPts val="2400"/>
              </a:lnSpc>
              <a:buSzPct val="100000"/>
              <a:buFont typeface="+mj-lt"/>
              <a:buAutoNum type="arabicPeriod" startAt="2"/>
            </a:pPr>
            <a:r>
              <a:rPr lang="en-US" sz="1500" b="1" dirty="0">
                <a:solidFill>
                  <a:srgbClr val="D6E5EF"/>
                </a:solidFill>
                <a:latin typeface="Source Sans Pro" pitchFamily="34" charset="0"/>
                <a:ea typeface="Source Sans Pro" pitchFamily="34" charset="-122"/>
                <a:cs typeface="Source Sans Pro" pitchFamily="34" charset="-120"/>
              </a:rPr>
              <a:t>BloodBank Table</a:t>
            </a:r>
            <a:r>
              <a:rPr lang="en-US" sz="1500" dirty="0">
                <a:solidFill>
                  <a:srgbClr val="D6E5EF"/>
                </a:solidFill>
                <a:latin typeface="Source Sans Pro" pitchFamily="34" charset="0"/>
                <a:ea typeface="Source Sans Pro" pitchFamily="34" charset="-122"/>
                <a:cs typeface="Source Sans Pro" pitchFamily="34" charset="-120"/>
              </a:rPr>
              <a:t>:</a:t>
            </a:r>
            <a:endParaRPr lang="en-US" sz="1500" dirty="0"/>
          </a:p>
        </p:txBody>
      </p:sp>
      <p:sp>
        <p:nvSpPr>
          <p:cNvPr id="9" name="Text 7"/>
          <p:cNvSpPr/>
          <p:nvPr/>
        </p:nvSpPr>
        <p:spPr>
          <a:xfrm>
            <a:off x="669846" y="3718084"/>
            <a:ext cx="13290709" cy="313730"/>
          </a:xfrm>
          <a:prstGeom prst="rect">
            <a:avLst/>
          </a:prstGeom>
          <a:noFill/>
          <a:ln/>
        </p:spPr>
        <p:txBody>
          <a:bodyPr wrap="none" lIns="0" tIns="0" rIns="0" bIns="0" rtlCol="0" anchor="t"/>
          <a:lstStyle/>
          <a:p>
            <a:pPr marL="685800" lvl="1" indent="-342900" algn="l">
              <a:lnSpc>
                <a:spcPts val="2400"/>
              </a:lnSpc>
              <a:buSzPct val="100000"/>
              <a:buChar char="•"/>
            </a:pPr>
            <a:r>
              <a:rPr lang="en-US" sz="1500" b="1" dirty="0">
                <a:solidFill>
                  <a:srgbClr val="D6E5EF"/>
                </a:solidFill>
                <a:latin typeface="Source Sans Pro" pitchFamily="34" charset="0"/>
                <a:ea typeface="Source Sans Pro" pitchFamily="34" charset="-122"/>
                <a:cs typeface="Source Sans Pro" pitchFamily="34" charset="-120"/>
              </a:rPr>
              <a:t>Columns</a:t>
            </a:r>
            <a:r>
              <a:rPr lang="en-US" sz="1500" dirty="0">
                <a:solidFill>
                  <a:srgbClr val="D6E5EF"/>
                </a:solidFill>
                <a:latin typeface="Source Sans Pro" pitchFamily="34" charset="0"/>
                <a:ea typeface="Source Sans Pro" pitchFamily="34" charset="-122"/>
                <a:cs typeface="Source Sans Pro" pitchFamily="34" charset="-120"/>
              </a:rPr>
              <a:t>: </a:t>
            </a:r>
            <a:r>
              <a:rPr lang="en-US" sz="1500" dirty="0">
                <a:solidFill>
                  <a:srgbClr val="D6E5EF"/>
                </a:solidFill>
                <a:highlight>
                  <a:srgbClr val="49042A"/>
                </a:highlight>
                <a:latin typeface="Consolas" pitchFamily="34" charset="0"/>
                <a:ea typeface="Consolas" pitchFamily="34" charset="-122"/>
                <a:cs typeface="Consolas" pitchFamily="34" charset="-120"/>
              </a:rPr>
              <a:t>blood_bank_index</a:t>
            </a:r>
            <a:r>
              <a:rPr lang="en-US" sz="1500" dirty="0">
                <a:solidFill>
                  <a:srgbClr val="D6E5EF"/>
                </a:solidFill>
                <a:latin typeface="Source Sans Pro" pitchFamily="34" charset="0"/>
                <a:ea typeface="Source Sans Pro" pitchFamily="34" charset="-122"/>
                <a:cs typeface="Source Sans Pro" pitchFamily="34" charset="-120"/>
              </a:rPr>
              <a:t>, </a:t>
            </a:r>
            <a:r>
              <a:rPr lang="en-US" sz="1500" dirty="0">
                <a:solidFill>
                  <a:srgbClr val="D6E5EF"/>
                </a:solidFill>
                <a:highlight>
                  <a:srgbClr val="49042A"/>
                </a:highlight>
                <a:latin typeface="Consolas" pitchFamily="34" charset="0"/>
                <a:ea typeface="Consolas" pitchFamily="34" charset="-122"/>
                <a:cs typeface="Consolas" pitchFamily="34" charset="-120"/>
              </a:rPr>
              <a:t>blood_bank_name</a:t>
            </a:r>
            <a:r>
              <a:rPr lang="en-US" sz="1500" dirty="0">
                <a:solidFill>
                  <a:srgbClr val="D6E5EF"/>
                </a:solidFill>
                <a:latin typeface="Source Sans Pro" pitchFamily="34" charset="0"/>
                <a:ea typeface="Source Sans Pro" pitchFamily="34" charset="-122"/>
                <a:cs typeface="Source Sans Pro" pitchFamily="34" charset="-120"/>
              </a:rPr>
              <a:t>, </a:t>
            </a:r>
            <a:r>
              <a:rPr lang="en-US" sz="1500" dirty="0">
                <a:solidFill>
                  <a:srgbClr val="D6E5EF"/>
                </a:solidFill>
                <a:highlight>
                  <a:srgbClr val="49042A"/>
                </a:highlight>
                <a:latin typeface="Consolas" pitchFamily="34" charset="0"/>
                <a:ea typeface="Consolas" pitchFamily="34" charset="-122"/>
                <a:cs typeface="Consolas" pitchFamily="34" charset="-120"/>
              </a:rPr>
              <a:t>state</a:t>
            </a:r>
            <a:r>
              <a:rPr lang="en-US" sz="1500" dirty="0">
                <a:solidFill>
                  <a:srgbClr val="D6E5EF"/>
                </a:solidFill>
                <a:latin typeface="Source Sans Pro" pitchFamily="34" charset="0"/>
                <a:ea typeface="Source Sans Pro" pitchFamily="34" charset="-122"/>
                <a:cs typeface="Source Sans Pro" pitchFamily="34" charset="-120"/>
              </a:rPr>
              <a:t>, </a:t>
            </a:r>
            <a:r>
              <a:rPr lang="en-US" sz="1500" dirty="0">
                <a:solidFill>
                  <a:srgbClr val="D6E5EF"/>
                </a:solidFill>
                <a:highlight>
                  <a:srgbClr val="49042A"/>
                </a:highlight>
                <a:latin typeface="Consolas" pitchFamily="34" charset="0"/>
                <a:ea typeface="Consolas" pitchFamily="34" charset="-122"/>
                <a:cs typeface="Consolas" pitchFamily="34" charset="-120"/>
              </a:rPr>
              <a:t>district</a:t>
            </a:r>
            <a:r>
              <a:rPr lang="en-US" sz="1500" dirty="0">
                <a:solidFill>
                  <a:srgbClr val="D6E5EF"/>
                </a:solidFill>
                <a:latin typeface="Source Sans Pro" pitchFamily="34" charset="0"/>
                <a:ea typeface="Source Sans Pro" pitchFamily="34" charset="-122"/>
                <a:cs typeface="Source Sans Pro" pitchFamily="34" charset="-120"/>
              </a:rPr>
              <a:t>, </a:t>
            </a:r>
            <a:r>
              <a:rPr lang="en-US" sz="1500" dirty="0">
                <a:solidFill>
                  <a:srgbClr val="D6E5EF"/>
                </a:solidFill>
                <a:highlight>
                  <a:srgbClr val="49042A"/>
                </a:highlight>
                <a:latin typeface="Consolas" pitchFamily="34" charset="0"/>
                <a:ea typeface="Consolas" pitchFamily="34" charset="-122"/>
                <a:cs typeface="Consolas" pitchFamily="34" charset="-120"/>
              </a:rPr>
              <a:t>city</a:t>
            </a:r>
            <a:r>
              <a:rPr lang="en-US" sz="1500" dirty="0">
                <a:solidFill>
                  <a:srgbClr val="D6E5EF"/>
                </a:solidFill>
                <a:latin typeface="Source Sans Pro" pitchFamily="34" charset="0"/>
                <a:ea typeface="Source Sans Pro" pitchFamily="34" charset="-122"/>
                <a:cs typeface="Source Sans Pro" pitchFamily="34" charset="-120"/>
              </a:rPr>
              <a:t>, </a:t>
            </a:r>
            <a:r>
              <a:rPr lang="en-US" sz="1500" dirty="0">
                <a:solidFill>
                  <a:srgbClr val="D6E5EF"/>
                </a:solidFill>
                <a:highlight>
                  <a:srgbClr val="49042A"/>
                </a:highlight>
                <a:latin typeface="Consolas" pitchFamily="34" charset="0"/>
                <a:ea typeface="Consolas" pitchFamily="34" charset="-122"/>
                <a:cs typeface="Consolas" pitchFamily="34" charset="-120"/>
              </a:rPr>
              <a:t>address</a:t>
            </a:r>
            <a:r>
              <a:rPr lang="en-US" sz="1500" dirty="0">
                <a:solidFill>
                  <a:srgbClr val="D6E5EF"/>
                </a:solidFill>
                <a:latin typeface="Source Sans Pro" pitchFamily="34" charset="0"/>
                <a:ea typeface="Source Sans Pro" pitchFamily="34" charset="-122"/>
                <a:cs typeface="Source Sans Pro" pitchFamily="34" charset="-120"/>
              </a:rPr>
              <a:t>, </a:t>
            </a:r>
            <a:r>
              <a:rPr lang="en-US" sz="1500" dirty="0">
                <a:solidFill>
                  <a:srgbClr val="D6E5EF"/>
                </a:solidFill>
                <a:highlight>
                  <a:srgbClr val="49042A"/>
                </a:highlight>
                <a:latin typeface="Consolas" pitchFamily="34" charset="0"/>
                <a:ea typeface="Consolas" pitchFamily="34" charset="-122"/>
                <a:cs typeface="Consolas" pitchFamily="34" charset="-120"/>
              </a:rPr>
              <a:t>pincode</a:t>
            </a:r>
            <a:r>
              <a:rPr lang="en-US" sz="1500" dirty="0">
                <a:solidFill>
                  <a:srgbClr val="D6E5EF"/>
                </a:solidFill>
                <a:latin typeface="Source Sans Pro" pitchFamily="34" charset="0"/>
                <a:ea typeface="Source Sans Pro" pitchFamily="34" charset="-122"/>
                <a:cs typeface="Source Sans Pro" pitchFamily="34" charset="-120"/>
              </a:rPr>
              <a:t>, </a:t>
            </a:r>
            <a:r>
              <a:rPr lang="en-US" sz="1500" dirty="0">
                <a:solidFill>
                  <a:srgbClr val="D6E5EF"/>
                </a:solidFill>
                <a:highlight>
                  <a:srgbClr val="49042A"/>
                </a:highlight>
                <a:latin typeface="Consolas" pitchFamily="34" charset="0"/>
                <a:ea typeface="Consolas" pitchFamily="34" charset="-122"/>
                <a:cs typeface="Consolas" pitchFamily="34" charset="-120"/>
              </a:rPr>
              <a:t>email</a:t>
            </a:r>
            <a:r>
              <a:rPr lang="en-US" sz="1500" dirty="0">
                <a:solidFill>
                  <a:srgbClr val="D6E5EF"/>
                </a:solidFill>
                <a:latin typeface="Source Sans Pro" pitchFamily="34" charset="0"/>
                <a:ea typeface="Source Sans Pro" pitchFamily="34" charset="-122"/>
                <a:cs typeface="Source Sans Pro" pitchFamily="34" charset="-120"/>
              </a:rPr>
              <a:t>, </a:t>
            </a:r>
            <a:r>
              <a:rPr lang="en-US" sz="1500" dirty="0">
                <a:solidFill>
                  <a:srgbClr val="D6E5EF"/>
                </a:solidFill>
                <a:highlight>
                  <a:srgbClr val="49042A"/>
                </a:highlight>
                <a:latin typeface="Consolas" pitchFamily="34" charset="0"/>
                <a:ea typeface="Consolas" pitchFamily="34" charset="-122"/>
                <a:cs typeface="Consolas" pitchFamily="34" charset="-120"/>
              </a:rPr>
              <a:t>nodal_officer</a:t>
            </a:r>
            <a:r>
              <a:rPr lang="en-US" sz="1500" dirty="0">
                <a:solidFill>
                  <a:srgbClr val="D6E5EF"/>
                </a:solidFill>
                <a:latin typeface="Source Sans Pro" pitchFamily="34" charset="0"/>
                <a:ea typeface="Source Sans Pro" pitchFamily="34" charset="-122"/>
                <a:cs typeface="Source Sans Pro" pitchFamily="34" charset="-120"/>
              </a:rPr>
              <a:t>.</a:t>
            </a:r>
            <a:endParaRPr lang="en-US" sz="1500" dirty="0"/>
          </a:p>
        </p:txBody>
      </p:sp>
      <p:sp>
        <p:nvSpPr>
          <p:cNvPr id="10" name="Text 8"/>
          <p:cNvSpPr/>
          <p:nvPr/>
        </p:nvSpPr>
        <p:spPr>
          <a:xfrm>
            <a:off x="669846" y="4098727"/>
            <a:ext cx="13290709" cy="306110"/>
          </a:xfrm>
          <a:prstGeom prst="rect">
            <a:avLst/>
          </a:prstGeom>
          <a:noFill/>
          <a:ln/>
        </p:spPr>
        <p:txBody>
          <a:bodyPr wrap="none" lIns="0" tIns="0" rIns="0" bIns="0" rtlCol="0" anchor="t"/>
          <a:lstStyle/>
          <a:p>
            <a:pPr marL="685800" lvl="1" indent="-342900" algn="l">
              <a:lnSpc>
                <a:spcPts val="2400"/>
              </a:lnSpc>
              <a:buSzPct val="100000"/>
              <a:buChar char="•"/>
            </a:pPr>
            <a:r>
              <a:rPr lang="en-US" sz="1500" b="1" dirty="0">
                <a:solidFill>
                  <a:srgbClr val="D6E5EF"/>
                </a:solidFill>
                <a:latin typeface="Source Sans Pro" pitchFamily="34" charset="0"/>
                <a:ea typeface="Source Sans Pro" pitchFamily="34" charset="-122"/>
                <a:cs typeface="Source Sans Pro" pitchFamily="34" charset="-120"/>
              </a:rPr>
              <a:t>Sample Data</a:t>
            </a:r>
            <a:r>
              <a:rPr lang="en-US" sz="1500" dirty="0">
                <a:solidFill>
                  <a:srgbClr val="D6E5EF"/>
                </a:solidFill>
                <a:latin typeface="Source Sans Pro" pitchFamily="34" charset="0"/>
                <a:ea typeface="Source Sans Pro" pitchFamily="34" charset="-122"/>
                <a:cs typeface="Source Sans Pro" pitchFamily="34" charset="-120"/>
              </a:rPr>
              <a:t>:</a:t>
            </a:r>
            <a:endParaRPr lang="en-US" sz="1500" dirty="0"/>
          </a:p>
        </p:txBody>
      </p:sp>
      <p:sp>
        <p:nvSpPr>
          <p:cNvPr id="11" name="Text 9"/>
          <p:cNvSpPr/>
          <p:nvPr/>
        </p:nvSpPr>
        <p:spPr>
          <a:xfrm>
            <a:off x="669846" y="4471749"/>
            <a:ext cx="13290709" cy="306110"/>
          </a:xfrm>
          <a:prstGeom prst="rect">
            <a:avLst/>
          </a:prstGeom>
          <a:noFill/>
          <a:ln/>
        </p:spPr>
        <p:txBody>
          <a:bodyPr wrap="none" lIns="0" tIns="0" rIns="0" bIns="0" rtlCol="0" anchor="t"/>
          <a:lstStyle/>
          <a:p>
            <a:pPr marL="1028700" lvl="2" indent="-342900" algn="l">
              <a:lnSpc>
                <a:spcPts val="2400"/>
              </a:lnSpc>
              <a:buSzPct val="100000"/>
              <a:buChar char="•"/>
            </a:pPr>
            <a:r>
              <a:rPr lang="en-US" sz="1500" dirty="0">
                <a:solidFill>
                  <a:srgbClr val="D6E5EF"/>
                </a:solidFill>
                <a:latin typeface="Source Sans Pro" pitchFamily="34" charset="0"/>
                <a:ea typeface="Source Sans Pro" pitchFamily="34" charset="-122"/>
                <a:cs typeface="Source Sans Pro" pitchFamily="34" charset="-120"/>
              </a:rPr>
              <a:t>G.B. Pant Hospital Blood Bank in Port Blair, Andaman and Nicobar Islands.</a:t>
            </a:r>
            <a:endParaRPr lang="en-US" sz="1500" dirty="0"/>
          </a:p>
        </p:txBody>
      </p:sp>
      <p:sp>
        <p:nvSpPr>
          <p:cNvPr id="12" name="Text 10"/>
          <p:cNvSpPr/>
          <p:nvPr/>
        </p:nvSpPr>
        <p:spPr>
          <a:xfrm>
            <a:off x="669846" y="4844772"/>
            <a:ext cx="13290709" cy="306110"/>
          </a:xfrm>
          <a:prstGeom prst="rect">
            <a:avLst/>
          </a:prstGeom>
          <a:noFill/>
          <a:ln/>
        </p:spPr>
        <p:txBody>
          <a:bodyPr wrap="none" lIns="0" tIns="0" rIns="0" bIns="0" rtlCol="0" anchor="t"/>
          <a:lstStyle/>
          <a:p>
            <a:pPr marL="1028700" lvl="2" indent="-342900" algn="l">
              <a:lnSpc>
                <a:spcPts val="2400"/>
              </a:lnSpc>
              <a:buSzPct val="100000"/>
              <a:buChar char="•"/>
            </a:pPr>
            <a:r>
              <a:rPr lang="en-US" sz="1500" dirty="0">
                <a:solidFill>
                  <a:srgbClr val="D6E5EF"/>
                </a:solidFill>
                <a:latin typeface="Source Sans Pro" pitchFamily="34" charset="0"/>
                <a:ea typeface="Source Sans Pro" pitchFamily="34" charset="-122"/>
                <a:cs typeface="Source Sans Pro" pitchFamily="34" charset="-120"/>
              </a:rPr>
              <a:t>Red Cross Blood Bank in Mumbai, Maharashtra.</a:t>
            </a:r>
            <a:endParaRPr lang="en-US" sz="1500" dirty="0"/>
          </a:p>
        </p:txBody>
      </p:sp>
      <p:sp>
        <p:nvSpPr>
          <p:cNvPr id="13" name="Text 11"/>
          <p:cNvSpPr/>
          <p:nvPr/>
        </p:nvSpPr>
        <p:spPr>
          <a:xfrm>
            <a:off x="669846" y="5217795"/>
            <a:ext cx="13290709" cy="306110"/>
          </a:xfrm>
          <a:prstGeom prst="rect">
            <a:avLst/>
          </a:prstGeom>
          <a:noFill/>
          <a:ln/>
        </p:spPr>
        <p:txBody>
          <a:bodyPr wrap="none" lIns="0" tIns="0" rIns="0" bIns="0" rtlCol="0" anchor="t"/>
          <a:lstStyle/>
          <a:p>
            <a:pPr marL="342900" indent="-342900" algn="l">
              <a:lnSpc>
                <a:spcPts val="2400"/>
              </a:lnSpc>
              <a:buSzPct val="100000"/>
              <a:buFont typeface="+mj-lt"/>
              <a:buAutoNum type="arabicPeriod" startAt="3"/>
            </a:pPr>
            <a:r>
              <a:rPr lang="en-US" sz="1500" b="1" dirty="0">
                <a:solidFill>
                  <a:srgbClr val="D6E5EF"/>
                </a:solidFill>
                <a:latin typeface="Source Sans Pro" pitchFamily="34" charset="0"/>
                <a:ea typeface="Source Sans Pro" pitchFamily="34" charset="-122"/>
                <a:cs typeface="Source Sans Pro" pitchFamily="34" charset="-120"/>
              </a:rPr>
              <a:t>Relationships</a:t>
            </a:r>
            <a:r>
              <a:rPr lang="en-US" sz="1500" dirty="0">
                <a:solidFill>
                  <a:srgbClr val="D6E5EF"/>
                </a:solidFill>
                <a:latin typeface="Source Sans Pro" pitchFamily="34" charset="0"/>
                <a:ea typeface="Source Sans Pro" pitchFamily="34" charset="-122"/>
                <a:cs typeface="Source Sans Pro" pitchFamily="34" charset="-120"/>
              </a:rPr>
              <a:t>:</a:t>
            </a:r>
            <a:endParaRPr lang="en-US" sz="1500" dirty="0"/>
          </a:p>
        </p:txBody>
      </p:sp>
      <p:sp>
        <p:nvSpPr>
          <p:cNvPr id="14" name="Text 12"/>
          <p:cNvSpPr/>
          <p:nvPr/>
        </p:nvSpPr>
        <p:spPr>
          <a:xfrm>
            <a:off x="669846" y="5590818"/>
            <a:ext cx="13290709" cy="619839"/>
          </a:xfrm>
          <a:prstGeom prst="rect">
            <a:avLst/>
          </a:prstGeom>
          <a:noFill/>
          <a:ln/>
        </p:spPr>
        <p:txBody>
          <a:bodyPr wrap="square" lIns="0" tIns="0" rIns="0" bIns="0" rtlCol="0" anchor="t"/>
          <a:lstStyle/>
          <a:p>
            <a:pPr marL="685800" lvl="1" indent="-342900" algn="l">
              <a:lnSpc>
                <a:spcPts val="2400"/>
              </a:lnSpc>
              <a:buSzPct val="100000"/>
              <a:buChar char="•"/>
            </a:pPr>
            <a:r>
              <a:rPr lang="en-US" sz="1500" dirty="0">
                <a:solidFill>
                  <a:srgbClr val="D6E5EF"/>
                </a:solidFill>
                <a:latin typeface="Source Sans Pro" pitchFamily="34" charset="0"/>
                <a:ea typeface="Source Sans Pro" pitchFamily="34" charset="-122"/>
                <a:cs typeface="Source Sans Pro" pitchFamily="34" charset="-120"/>
              </a:rPr>
              <a:t>The script assumes a potential mapping between hospitals and blood banks through a </a:t>
            </a:r>
            <a:r>
              <a:rPr lang="en-US" sz="1500" dirty="0">
                <a:solidFill>
                  <a:srgbClr val="D6E5EF"/>
                </a:solidFill>
                <a:highlight>
                  <a:srgbClr val="49042A"/>
                </a:highlight>
                <a:latin typeface="Consolas" pitchFamily="34" charset="0"/>
                <a:ea typeface="Consolas" pitchFamily="34" charset="-122"/>
                <a:cs typeface="Consolas" pitchFamily="34" charset="-120"/>
              </a:rPr>
              <a:t>HospitalBloodBank</a:t>
            </a:r>
            <a:r>
              <a:rPr lang="en-US" sz="1500" dirty="0">
                <a:solidFill>
                  <a:srgbClr val="D6E5EF"/>
                </a:solidFill>
                <a:latin typeface="Source Sans Pro" pitchFamily="34" charset="0"/>
                <a:ea typeface="Source Sans Pro" pitchFamily="34" charset="-122"/>
                <a:cs typeface="Source Sans Pro" pitchFamily="34" charset="-120"/>
              </a:rPr>
              <a:t> table (not explicitly created in this script but referenced in queries).</a:t>
            </a:r>
            <a:endParaRPr lang="en-US" sz="1500" dirty="0"/>
          </a:p>
        </p:txBody>
      </p:sp>
      <p:sp>
        <p:nvSpPr>
          <p:cNvPr id="15" name="Text 13"/>
          <p:cNvSpPr/>
          <p:nvPr/>
        </p:nvSpPr>
        <p:spPr>
          <a:xfrm>
            <a:off x="669846" y="6277570"/>
            <a:ext cx="13290709" cy="306110"/>
          </a:xfrm>
          <a:prstGeom prst="rect">
            <a:avLst/>
          </a:prstGeom>
          <a:noFill/>
          <a:ln/>
        </p:spPr>
        <p:txBody>
          <a:bodyPr wrap="none" lIns="0" tIns="0" rIns="0" bIns="0" rtlCol="0" anchor="t"/>
          <a:lstStyle/>
          <a:p>
            <a:pPr marL="342900" indent="-342900" algn="l">
              <a:lnSpc>
                <a:spcPts val="2400"/>
              </a:lnSpc>
              <a:buSzPct val="100000"/>
              <a:buFont typeface="+mj-lt"/>
              <a:buAutoNum type="arabicPeriod" startAt="4"/>
            </a:pPr>
            <a:r>
              <a:rPr lang="en-US" sz="1500" b="1" dirty="0">
                <a:solidFill>
                  <a:srgbClr val="D6E5EF"/>
                </a:solidFill>
                <a:latin typeface="Source Sans Pro" pitchFamily="34" charset="0"/>
                <a:ea typeface="Source Sans Pro" pitchFamily="34" charset="-122"/>
                <a:cs typeface="Source Sans Pro" pitchFamily="34" charset="-120"/>
              </a:rPr>
              <a:t>Insights Possible</a:t>
            </a:r>
            <a:r>
              <a:rPr lang="en-US" sz="1500" dirty="0">
                <a:solidFill>
                  <a:srgbClr val="D6E5EF"/>
                </a:solidFill>
                <a:latin typeface="Source Sans Pro" pitchFamily="34" charset="0"/>
                <a:ea typeface="Source Sans Pro" pitchFamily="34" charset="-122"/>
                <a:cs typeface="Source Sans Pro" pitchFamily="34" charset="-120"/>
              </a:rPr>
              <a:t>:</a:t>
            </a:r>
            <a:endParaRPr lang="en-US" sz="1500" dirty="0"/>
          </a:p>
        </p:txBody>
      </p:sp>
      <p:sp>
        <p:nvSpPr>
          <p:cNvPr id="16" name="Text 14"/>
          <p:cNvSpPr/>
          <p:nvPr/>
        </p:nvSpPr>
        <p:spPr>
          <a:xfrm>
            <a:off x="669846" y="6650593"/>
            <a:ext cx="13290709" cy="306110"/>
          </a:xfrm>
          <a:prstGeom prst="rect">
            <a:avLst/>
          </a:prstGeom>
          <a:noFill/>
          <a:ln/>
        </p:spPr>
        <p:txBody>
          <a:bodyPr wrap="none" lIns="0" tIns="0" rIns="0" bIns="0" rtlCol="0" anchor="t"/>
          <a:lstStyle/>
          <a:p>
            <a:pPr marL="685800" lvl="1" indent="-342900" algn="l">
              <a:lnSpc>
                <a:spcPts val="2400"/>
              </a:lnSpc>
              <a:buSzPct val="100000"/>
              <a:buChar char="•"/>
            </a:pPr>
            <a:r>
              <a:rPr lang="en-US" sz="1500" dirty="0">
                <a:solidFill>
                  <a:srgbClr val="D6E5EF"/>
                </a:solidFill>
                <a:latin typeface="Source Sans Pro" pitchFamily="34" charset="0"/>
                <a:ea typeface="Source Sans Pro" pitchFamily="34" charset="-122"/>
                <a:cs typeface="Source Sans Pro" pitchFamily="34" charset="-120"/>
              </a:rPr>
              <a:t>Number of facilities in each region.</a:t>
            </a:r>
            <a:endParaRPr lang="en-US" sz="1500" dirty="0"/>
          </a:p>
        </p:txBody>
      </p:sp>
      <p:sp>
        <p:nvSpPr>
          <p:cNvPr id="17" name="Text 15"/>
          <p:cNvSpPr/>
          <p:nvPr/>
        </p:nvSpPr>
        <p:spPr>
          <a:xfrm>
            <a:off x="669846" y="7023616"/>
            <a:ext cx="13290709" cy="306110"/>
          </a:xfrm>
          <a:prstGeom prst="rect">
            <a:avLst/>
          </a:prstGeom>
          <a:noFill/>
          <a:ln/>
        </p:spPr>
        <p:txBody>
          <a:bodyPr wrap="none" lIns="0" tIns="0" rIns="0" bIns="0" rtlCol="0" anchor="t"/>
          <a:lstStyle/>
          <a:p>
            <a:pPr marL="685800" lvl="1" indent="-342900" algn="l">
              <a:lnSpc>
                <a:spcPts val="2400"/>
              </a:lnSpc>
              <a:buSzPct val="100000"/>
              <a:buChar char="•"/>
            </a:pPr>
            <a:r>
              <a:rPr lang="en-US" sz="1500" dirty="0">
                <a:solidFill>
                  <a:srgbClr val="D6E5EF"/>
                </a:solidFill>
                <a:latin typeface="Source Sans Pro" pitchFamily="34" charset="0"/>
                <a:ea typeface="Source Sans Pro" pitchFamily="34" charset="-122"/>
                <a:cs typeface="Source Sans Pro" pitchFamily="34" charset="-120"/>
              </a:rPr>
              <a:t>States with no hospitals or blood banks.</a:t>
            </a:r>
            <a:endParaRPr lang="en-US" sz="1500" dirty="0"/>
          </a:p>
        </p:txBody>
      </p:sp>
      <p:sp>
        <p:nvSpPr>
          <p:cNvPr id="18" name="Text 16"/>
          <p:cNvSpPr/>
          <p:nvPr/>
        </p:nvSpPr>
        <p:spPr>
          <a:xfrm>
            <a:off x="669846" y="7396639"/>
            <a:ext cx="13290709" cy="306110"/>
          </a:xfrm>
          <a:prstGeom prst="rect">
            <a:avLst/>
          </a:prstGeom>
          <a:noFill/>
          <a:ln/>
        </p:spPr>
        <p:txBody>
          <a:bodyPr wrap="none" lIns="0" tIns="0" rIns="0" bIns="0" rtlCol="0" anchor="t"/>
          <a:lstStyle/>
          <a:p>
            <a:pPr marL="685800" lvl="1" indent="-342900" algn="l">
              <a:lnSpc>
                <a:spcPts val="2400"/>
              </a:lnSpc>
              <a:buSzPct val="100000"/>
              <a:buChar char="•"/>
            </a:pPr>
            <a:r>
              <a:rPr lang="en-US" sz="1500" dirty="0">
                <a:solidFill>
                  <a:srgbClr val="D6E5EF"/>
                </a:solidFill>
                <a:latin typeface="Source Sans Pro" pitchFamily="34" charset="0"/>
                <a:ea typeface="Source Sans Pro" pitchFamily="34" charset="-122"/>
                <a:cs typeface="Source Sans Pro" pitchFamily="34" charset="-120"/>
              </a:rPr>
              <a:t>Patterns of healthcare resource distribution.</a:t>
            </a:r>
            <a:endParaRPr lang="en-US" sz="1500" dirty="0"/>
          </a:p>
        </p:txBody>
      </p:sp>
      <mc:AlternateContent xmlns:mc="http://schemas.openxmlformats.org/markup-compatibility/2006">
        <mc:Choice xmlns:p14="http://schemas.microsoft.com/office/powerpoint/2010/main" Requires="p14">
          <p:contentPart p14:bwMode="auto" r:id="rId3">
            <p14:nvContentPartPr>
              <p14:cNvPr id="19" name="Ink 18">
                <a:extLst>
                  <a:ext uri="{FF2B5EF4-FFF2-40B4-BE49-F238E27FC236}">
                    <a16:creationId xmlns:a16="http://schemas.microsoft.com/office/drawing/2014/main" id="{4F8D1A00-1594-3A7C-831D-26E0EEFF72F9}"/>
                  </a:ext>
                </a:extLst>
              </p14:cNvPr>
              <p14:cNvContentPartPr/>
              <p14:nvPr/>
            </p14:nvContentPartPr>
            <p14:xfrm>
              <a:off x="12880975" y="7876407"/>
              <a:ext cx="1662840" cy="262800"/>
            </p14:xfrm>
          </p:contentPart>
        </mc:Choice>
        <mc:Fallback>
          <p:pic>
            <p:nvPicPr>
              <p:cNvPr id="19" name="Ink 18">
                <a:extLst>
                  <a:ext uri="{FF2B5EF4-FFF2-40B4-BE49-F238E27FC236}">
                    <a16:creationId xmlns:a16="http://schemas.microsoft.com/office/drawing/2014/main" id="{4F8D1A00-1594-3A7C-831D-26E0EEFF72F9}"/>
                  </a:ext>
                </a:extLst>
              </p:cNvPr>
              <p:cNvPicPr/>
              <p:nvPr/>
            </p:nvPicPr>
            <p:blipFill>
              <a:blip r:embed="rId4"/>
              <a:stretch>
                <a:fillRect/>
              </a:stretch>
            </p:blipFill>
            <p:spPr>
              <a:xfrm>
                <a:off x="12817975" y="7813407"/>
                <a:ext cx="1788480" cy="38844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7315200" y="0"/>
            <a:ext cx="7315200" cy="8229600"/>
          </a:xfrm>
          <a:prstGeom prst="rect">
            <a:avLst/>
          </a:prstGeom>
        </p:spPr>
      </p:pic>
      <p:pic>
        <p:nvPicPr>
          <p:cNvPr id="3" name="Image 1" descr="preencoded.png"/>
          <p:cNvPicPr>
            <a:picLocks noChangeAspect="1"/>
          </p:cNvPicPr>
          <p:nvPr/>
        </p:nvPicPr>
        <p:blipFill>
          <a:blip r:embed="rId4"/>
          <a:stretch>
            <a:fillRect/>
          </a:stretch>
        </p:blipFill>
        <p:spPr>
          <a:xfrm>
            <a:off x="7614404" y="3129677"/>
            <a:ext cx="6716673" cy="1970246"/>
          </a:xfrm>
          <a:prstGeom prst="rect">
            <a:avLst/>
          </a:prstGeom>
        </p:spPr>
      </p:pic>
      <p:sp>
        <p:nvSpPr>
          <p:cNvPr id="4" name="Text 0"/>
          <p:cNvSpPr/>
          <p:nvPr/>
        </p:nvSpPr>
        <p:spPr>
          <a:xfrm>
            <a:off x="837724" y="3174802"/>
            <a:ext cx="5639753" cy="844629"/>
          </a:xfrm>
          <a:prstGeom prst="rect">
            <a:avLst/>
          </a:prstGeom>
          <a:noFill/>
          <a:ln/>
        </p:spPr>
        <p:txBody>
          <a:bodyPr wrap="square" lIns="0" tIns="0" rIns="0" bIns="0" rtlCol="0" anchor="t"/>
          <a:lstStyle/>
          <a:p>
            <a:pPr marL="0" indent="0">
              <a:lnSpc>
                <a:spcPts val="3300"/>
              </a:lnSpc>
              <a:buNone/>
            </a:pPr>
            <a:r>
              <a:rPr lang="en-US" sz="2650" dirty="0">
                <a:solidFill>
                  <a:srgbClr val="F98AC7"/>
                </a:solidFill>
                <a:latin typeface="Lora" pitchFamily="34" charset="0"/>
                <a:ea typeface="Lora" pitchFamily="34" charset="-122"/>
                <a:cs typeface="Lora" pitchFamily="34" charset="-120"/>
              </a:rPr>
              <a:t>-- Retrieve all blood banks in a specific state</a:t>
            </a:r>
            <a:endParaRPr lang="en-US" sz="2650" dirty="0"/>
          </a:p>
        </p:txBody>
      </p:sp>
      <p:sp>
        <p:nvSpPr>
          <p:cNvPr id="5" name="Text 1"/>
          <p:cNvSpPr/>
          <p:nvPr/>
        </p:nvSpPr>
        <p:spPr>
          <a:xfrm>
            <a:off x="837724" y="4288631"/>
            <a:ext cx="5639753" cy="766048"/>
          </a:xfrm>
          <a:prstGeom prst="rect">
            <a:avLst/>
          </a:prstGeom>
          <a:noFill/>
          <a:ln/>
        </p:spPr>
        <p:txBody>
          <a:bodyPr wrap="squar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SELECT * FROM BloodBanks WHERE State = 'Andaman And Nicobar Islands';</a:t>
            </a:r>
            <a:endParaRPr lang="en-US" sz="18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443204" y="2674858"/>
            <a:ext cx="4887873" cy="2879765"/>
          </a:xfrm>
          <a:prstGeom prst="rect">
            <a:avLst/>
          </a:prstGeom>
        </p:spPr>
      </p:pic>
      <p:sp>
        <p:nvSpPr>
          <p:cNvPr id="4" name="Text 0"/>
          <p:cNvSpPr/>
          <p:nvPr/>
        </p:nvSpPr>
        <p:spPr>
          <a:xfrm>
            <a:off x="837724" y="2848689"/>
            <a:ext cx="7468553" cy="844629"/>
          </a:xfrm>
          <a:prstGeom prst="rect">
            <a:avLst/>
          </a:prstGeom>
          <a:noFill/>
          <a:ln/>
        </p:spPr>
        <p:txBody>
          <a:bodyPr wrap="square" lIns="0" tIns="0" rIns="0" bIns="0" rtlCol="0" anchor="t"/>
          <a:lstStyle/>
          <a:p>
            <a:pPr marL="0" indent="0">
              <a:lnSpc>
                <a:spcPts val="3300"/>
              </a:lnSpc>
              <a:buNone/>
            </a:pPr>
            <a:r>
              <a:rPr lang="en-US" sz="2650" dirty="0">
                <a:solidFill>
                  <a:srgbClr val="F98AC7"/>
                </a:solidFill>
                <a:latin typeface="Lora" pitchFamily="34" charset="0"/>
                <a:ea typeface="Lora" pitchFamily="34" charset="-122"/>
                <a:cs typeface="Lora" pitchFamily="34" charset="-120"/>
              </a:rPr>
              <a:t>-- Count the number of blood banks in each state</a:t>
            </a:r>
            <a:endParaRPr lang="en-US" sz="2650" dirty="0"/>
          </a:p>
        </p:txBody>
      </p:sp>
      <p:sp>
        <p:nvSpPr>
          <p:cNvPr id="5" name="Text 1"/>
          <p:cNvSpPr/>
          <p:nvPr/>
        </p:nvSpPr>
        <p:spPr>
          <a:xfrm>
            <a:off x="837724" y="3962519"/>
            <a:ext cx="7468553" cy="766048"/>
          </a:xfrm>
          <a:prstGeom prst="rect">
            <a:avLst/>
          </a:prstGeom>
          <a:noFill/>
          <a:ln/>
        </p:spPr>
        <p:txBody>
          <a:bodyPr wrap="squar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SELECT State, COUNT(*) AS BloodBankCount FROM BloodBanks GROUP BY State;</a:t>
            </a:r>
            <a:endParaRPr lang="en-US" sz="1850" dirty="0"/>
          </a:p>
        </p:txBody>
      </p:sp>
      <p:sp>
        <p:nvSpPr>
          <p:cNvPr id="6" name="Text 2"/>
          <p:cNvSpPr/>
          <p:nvPr/>
        </p:nvSpPr>
        <p:spPr>
          <a:xfrm>
            <a:off x="837724" y="4997768"/>
            <a:ext cx="7468553" cy="383024"/>
          </a:xfrm>
          <a:prstGeom prst="rect">
            <a:avLst/>
          </a:prstGeom>
          <a:noFill/>
          <a:ln/>
        </p:spPr>
        <p:txBody>
          <a:bodyPr wrap="none" lIns="0" tIns="0" rIns="0" bIns="0" rtlCol="0" anchor="t"/>
          <a:lstStyle/>
          <a:p>
            <a:pPr marL="0" indent="0">
              <a:lnSpc>
                <a:spcPts val="3000"/>
              </a:lnSpc>
              <a:buNone/>
            </a:pPr>
            <a:endParaRPr lang="en-US" sz="18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7315200" y="0"/>
            <a:ext cx="7315200" cy="8229600"/>
          </a:xfrm>
          <a:prstGeom prst="rect">
            <a:avLst/>
          </a:prstGeom>
        </p:spPr>
      </p:pic>
      <p:pic>
        <p:nvPicPr>
          <p:cNvPr id="3" name="Image 1" descr="preencoded.png"/>
          <p:cNvPicPr>
            <a:picLocks noChangeAspect="1"/>
          </p:cNvPicPr>
          <p:nvPr/>
        </p:nvPicPr>
        <p:blipFill>
          <a:blip r:embed="rId4"/>
          <a:stretch>
            <a:fillRect/>
          </a:stretch>
        </p:blipFill>
        <p:spPr>
          <a:xfrm>
            <a:off x="7614404" y="3140869"/>
            <a:ext cx="6716673" cy="1947862"/>
          </a:xfrm>
          <a:prstGeom prst="rect">
            <a:avLst/>
          </a:prstGeom>
        </p:spPr>
      </p:pic>
      <p:sp>
        <p:nvSpPr>
          <p:cNvPr id="4" name="Text 0"/>
          <p:cNvSpPr/>
          <p:nvPr/>
        </p:nvSpPr>
        <p:spPr>
          <a:xfrm>
            <a:off x="837724" y="3366373"/>
            <a:ext cx="5639753" cy="844629"/>
          </a:xfrm>
          <a:prstGeom prst="rect">
            <a:avLst/>
          </a:prstGeom>
          <a:noFill/>
          <a:ln/>
        </p:spPr>
        <p:txBody>
          <a:bodyPr wrap="square" lIns="0" tIns="0" rIns="0" bIns="0" rtlCol="0" anchor="t"/>
          <a:lstStyle/>
          <a:p>
            <a:pPr marL="0" indent="0">
              <a:lnSpc>
                <a:spcPts val="3300"/>
              </a:lnSpc>
              <a:buNone/>
            </a:pPr>
            <a:r>
              <a:rPr lang="en-US" sz="2650" dirty="0">
                <a:solidFill>
                  <a:srgbClr val="F98AC7"/>
                </a:solidFill>
                <a:latin typeface="Lora" pitchFamily="34" charset="0"/>
                <a:ea typeface="Lora" pitchFamily="34" charset="-122"/>
                <a:cs typeface="Lora" pitchFamily="34" charset="-120"/>
              </a:rPr>
              <a:t>-- Find hospitals with ZIP codes starting with '48'</a:t>
            </a:r>
            <a:endParaRPr lang="en-US" sz="2650" dirty="0"/>
          </a:p>
        </p:txBody>
      </p:sp>
      <p:sp>
        <p:nvSpPr>
          <p:cNvPr id="5" name="Text 1"/>
          <p:cNvSpPr/>
          <p:nvPr/>
        </p:nvSpPr>
        <p:spPr>
          <a:xfrm>
            <a:off x="837724" y="4480203"/>
            <a:ext cx="5639753" cy="383024"/>
          </a:xfrm>
          <a:prstGeom prst="rect">
            <a:avLst/>
          </a:prstGeom>
          <a:noFill/>
          <a:ln/>
        </p:spPr>
        <p:txBody>
          <a:bodyPr wrap="non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SELECT * FROM Hospitals WHERE ZIPCode LIKE '48%';</a:t>
            </a:r>
            <a:endParaRPr lang="en-US" sz="18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443204" y="2572703"/>
            <a:ext cx="4887873" cy="3084195"/>
          </a:xfrm>
          <a:prstGeom prst="rect">
            <a:avLst/>
          </a:prstGeom>
        </p:spPr>
      </p:pic>
      <p:sp>
        <p:nvSpPr>
          <p:cNvPr id="4" name="Text 0"/>
          <p:cNvSpPr/>
          <p:nvPr/>
        </p:nvSpPr>
        <p:spPr>
          <a:xfrm>
            <a:off x="837724" y="3174802"/>
            <a:ext cx="7468553" cy="844629"/>
          </a:xfrm>
          <a:prstGeom prst="rect">
            <a:avLst/>
          </a:prstGeom>
          <a:noFill/>
          <a:ln/>
        </p:spPr>
        <p:txBody>
          <a:bodyPr wrap="square" lIns="0" tIns="0" rIns="0" bIns="0" rtlCol="0" anchor="t"/>
          <a:lstStyle/>
          <a:p>
            <a:pPr marL="0" indent="0">
              <a:lnSpc>
                <a:spcPts val="3300"/>
              </a:lnSpc>
              <a:buNone/>
            </a:pPr>
            <a:r>
              <a:rPr lang="en-US" sz="2650" dirty="0">
                <a:solidFill>
                  <a:srgbClr val="F98AC7"/>
                </a:solidFill>
                <a:latin typeface="Lora" pitchFamily="34" charset="0"/>
                <a:ea typeface="Lora" pitchFamily="34" charset="-122"/>
                <a:cs typeface="Lora" pitchFamily="34" charset="-120"/>
              </a:rPr>
              <a:t>-- Join query to find blood banks and hospitals in the same city</a:t>
            </a:r>
            <a:endParaRPr lang="en-US" sz="2650" dirty="0"/>
          </a:p>
        </p:txBody>
      </p:sp>
      <p:sp>
        <p:nvSpPr>
          <p:cNvPr id="5" name="Text 1"/>
          <p:cNvSpPr/>
          <p:nvPr/>
        </p:nvSpPr>
        <p:spPr>
          <a:xfrm>
            <a:off x="837724" y="4288631"/>
            <a:ext cx="7468553" cy="766048"/>
          </a:xfrm>
          <a:prstGeom prst="rect">
            <a:avLst/>
          </a:prstGeom>
          <a:noFill/>
          <a:ln/>
        </p:spPr>
        <p:txBody>
          <a:bodyPr wrap="squar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SELECT bb.BloodBankName, bb.City AS CityName, h.HospitalNameFROM BloodBanks bb JOIN Hospitals h ON bb.City = h.City;</a:t>
            </a:r>
            <a:endParaRPr lang="en-US" sz="18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TotalTime>
  <Words>1014</Words>
  <Application>Microsoft Macintosh PowerPoint</Application>
  <PresentationFormat>Custom</PresentationFormat>
  <Paragraphs>74</Paragraphs>
  <Slides>17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Lora</vt:lpstr>
      <vt:lpstr>Source Sans Pro</vt:lpstr>
      <vt:lpstr>Consolas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darshan soni</cp:lastModifiedBy>
  <cp:revision>2</cp:revision>
  <dcterms:created xsi:type="dcterms:W3CDTF">2025-01-18T13:47:59Z</dcterms:created>
  <dcterms:modified xsi:type="dcterms:W3CDTF">2025-01-18T14:05:11Z</dcterms:modified>
</cp:coreProperties>
</file>