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98" r:id="rId3"/>
    <p:sldId id="299" r:id="rId4"/>
    <p:sldId id="300" r:id="rId5"/>
    <p:sldId id="301" r:id="rId6"/>
    <p:sldId id="305" r:id="rId7"/>
    <p:sldId id="303" r:id="rId8"/>
    <p:sldId id="304" r:id="rId9"/>
    <p:sldId id="288" r:id="rId10"/>
  </p:sldIdLst>
  <p:sldSz cx="11887200" cy="7315200"/>
  <p:notesSz cx="6858000" cy="9144000"/>
  <p:defaultTextStyle>
    <a:defPPr>
      <a:defRPr lang="en-US"/>
    </a:defPPr>
    <a:lvl1pPr marL="0" algn="l" defTabSz="1045210" rtl="0" eaLnBrk="1" latinLnBrk="0" hangingPunct="1">
      <a:defRPr sz="2100" kern="1200">
        <a:solidFill>
          <a:schemeClr val="tx1"/>
        </a:solidFill>
        <a:latin typeface="+mn-lt"/>
        <a:ea typeface="+mn-ea"/>
        <a:cs typeface="+mn-cs"/>
      </a:defRPr>
    </a:lvl1pPr>
    <a:lvl2pPr marL="522605" algn="l" defTabSz="1045210" rtl="0" eaLnBrk="1" latinLnBrk="0" hangingPunct="1">
      <a:defRPr sz="2100" kern="1200">
        <a:solidFill>
          <a:schemeClr val="tx1"/>
        </a:solidFill>
        <a:latin typeface="+mn-lt"/>
        <a:ea typeface="+mn-ea"/>
        <a:cs typeface="+mn-cs"/>
      </a:defRPr>
    </a:lvl2pPr>
    <a:lvl3pPr marL="1045210" algn="l" defTabSz="1045210" rtl="0" eaLnBrk="1" latinLnBrk="0" hangingPunct="1">
      <a:defRPr sz="2100" kern="1200">
        <a:solidFill>
          <a:schemeClr val="tx1"/>
        </a:solidFill>
        <a:latin typeface="+mn-lt"/>
        <a:ea typeface="+mn-ea"/>
        <a:cs typeface="+mn-cs"/>
      </a:defRPr>
    </a:lvl3pPr>
    <a:lvl4pPr marL="1567180" algn="l" defTabSz="1045210" rtl="0" eaLnBrk="1" latinLnBrk="0" hangingPunct="1">
      <a:defRPr sz="2100" kern="1200">
        <a:solidFill>
          <a:schemeClr val="tx1"/>
        </a:solidFill>
        <a:latin typeface="+mn-lt"/>
        <a:ea typeface="+mn-ea"/>
        <a:cs typeface="+mn-cs"/>
      </a:defRPr>
    </a:lvl4pPr>
    <a:lvl5pPr marL="2089785" algn="l" defTabSz="1045210" rtl="0" eaLnBrk="1" latinLnBrk="0" hangingPunct="1">
      <a:defRPr sz="2100" kern="1200">
        <a:solidFill>
          <a:schemeClr val="tx1"/>
        </a:solidFill>
        <a:latin typeface="+mn-lt"/>
        <a:ea typeface="+mn-ea"/>
        <a:cs typeface="+mn-cs"/>
      </a:defRPr>
    </a:lvl5pPr>
    <a:lvl6pPr marL="2612390" algn="l" defTabSz="1045210" rtl="0" eaLnBrk="1" latinLnBrk="0" hangingPunct="1">
      <a:defRPr sz="2100" kern="1200">
        <a:solidFill>
          <a:schemeClr val="tx1"/>
        </a:solidFill>
        <a:latin typeface="+mn-lt"/>
        <a:ea typeface="+mn-ea"/>
        <a:cs typeface="+mn-cs"/>
      </a:defRPr>
    </a:lvl6pPr>
    <a:lvl7pPr marL="3134995" algn="l" defTabSz="1045210" rtl="0" eaLnBrk="1" latinLnBrk="0" hangingPunct="1">
      <a:defRPr sz="2100" kern="1200">
        <a:solidFill>
          <a:schemeClr val="tx1"/>
        </a:solidFill>
        <a:latin typeface="+mn-lt"/>
        <a:ea typeface="+mn-ea"/>
        <a:cs typeface="+mn-cs"/>
      </a:defRPr>
    </a:lvl7pPr>
    <a:lvl8pPr marL="3656965" algn="l" defTabSz="1045210" rtl="0" eaLnBrk="1" latinLnBrk="0" hangingPunct="1">
      <a:defRPr sz="2100" kern="1200">
        <a:solidFill>
          <a:schemeClr val="tx1"/>
        </a:solidFill>
        <a:latin typeface="+mn-lt"/>
        <a:ea typeface="+mn-ea"/>
        <a:cs typeface="+mn-cs"/>
      </a:defRPr>
    </a:lvl8pPr>
    <a:lvl9pPr marL="4179570" algn="l" defTabSz="104521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8"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190" autoAdjust="0"/>
  </p:normalViewPr>
  <p:slideViewPr>
    <p:cSldViewPr showGuides="1">
      <p:cViewPr varScale="1">
        <p:scale>
          <a:sx n="77" d="100"/>
          <a:sy n="77" d="100"/>
        </p:scale>
        <p:origin x="955" y="72"/>
      </p:cViewPr>
      <p:guideLst>
        <p:guide orient="horz" pos="2298"/>
        <p:guide pos="3744"/>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t>3/22/2024</a:t>
            </a:fld>
            <a:endParaRPr lang="en-US" dirty="0"/>
          </a:p>
        </p:txBody>
      </p:sp>
      <p:sp>
        <p:nvSpPr>
          <p:cNvPr id="4" name="Slide Image Placeholder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1045210" rtl="0" eaLnBrk="1" latinLnBrk="0" hangingPunct="1">
      <a:defRPr sz="1400" kern="1200">
        <a:solidFill>
          <a:schemeClr val="tx1"/>
        </a:solidFill>
        <a:latin typeface="+mn-lt"/>
        <a:ea typeface="+mn-ea"/>
        <a:cs typeface="+mn-cs"/>
      </a:defRPr>
    </a:lvl1pPr>
    <a:lvl2pPr marL="522605" algn="l" defTabSz="1045210" rtl="0" eaLnBrk="1" latinLnBrk="0" hangingPunct="1">
      <a:defRPr sz="1400" kern="1200">
        <a:solidFill>
          <a:schemeClr val="tx1"/>
        </a:solidFill>
        <a:latin typeface="+mn-lt"/>
        <a:ea typeface="+mn-ea"/>
        <a:cs typeface="+mn-cs"/>
      </a:defRPr>
    </a:lvl2pPr>
    <a:lvl3pPr marL="1045210" algn="l" defTabSz="1045210" rtl="0" eaLnBrk="1" latinLnBrk="0" hangingPunct="1">
      <a:defRPr sz="1400" kern="1200">
        <a:solidFill>
          <a:schemeClr val="tx1"/>
        </a:solidFill>
        <a:latin typeface="+mn-lt"/>
        <a:ea typeface="+mn-ea"/>
        <a:cs typeface="+mn-cs"/>
      </a:defRPr>
    </a:lvl3pPr>
    <a:lvl4pPr marL="1567180" algn="l" defTabSz="1045210" rtl="0" eaLnBrk="1" latinLnBrk="0" hangingPunct="1">
      <a:defRPr sz="1400" kern="1200">
        <a:solidFill>
          <a:schemeClr val="tx1"/>
        </a:solidFill>
        <a:latin typeface="+mn-lt"/>
        <a:ea typeface="+mn-ea"/>
        <a:cs typeface="+mn-cs"/>
      </a:defRPr>
    </a:lvl4pPr>
    <a:lvl5pPr marL="2089785" algn="l" defTabSz="1045210" rtl="0" eaLnBrk="1" latinLnBrk="0" hangingPunct="1">
      <a:defRPr sz="1400" kern="1200">
        <a:solidFill>
          <a:schemeClr val="tx1"/>
        </a:solidFill>
        <a:latin typeface="+mn-lt"/>
        <a:ea typeface="+mn-ea"/>
        <a:cs typeface="+mn-cs"/>
      </a:defRPr>
    </a:lvl5pPr>
    <a:lvl6pPr marL="2612390" algn="l" defTabSz="1045210" rtl="0" eaLnBrk="1" latinLnBrk="0" hangingPunct="1">
      <a:defRPr sz="1400" kern="1200">
        <a:solidFill>
          <a:schemeClr val="tx1"/>
        </a:solidFill>
        <a:latin typeface="+mn-lt"/>
        <a:ea typeface="+mn-ea"/>
        <a:cs typeface="+mn-cs"/>
      </a:defRPr>
    </a:lvl6pPr>
    <a:lvl7pPr marL="3134995" algn="l" defTabSz="1045210" rtl="0" eaLnBrk="1" latinLnBrk="0" hangingPunct="1">
      <a:defRPr sz="1400" kern="1200">
        <a:solidFill>
          <a:schemeClr val="tx1"/>
        </a:solidFill>
        <a:latin typeface="+mn-lt"/>
        <a:ea typeface="+mn-ea"/>
        <a:cs typeface="+mn-cs"/>
      </a:defRPr>
    </a:lvl7pPr>
    <a:lvl8pPr marL="3656965" algn="l" defTabSz="1045210" rtl="0" eaLnBrk="1" latinLnBrk="0" hangingPunct="1">
      <a:defRPr sz="1400" kern="1200">
        <a:solidFill>
          <a:schemeClr val="tx1"/>
        </a:solidFill>
        <a:latin typeface="+mn-lt"/>
        <a:ea typeface="+mn-ea"/>
        <a:cs typeface="+mn-cs"/>
      </a:defRPr>
    </a:lvl8pPr>
    <a:lvl9pPr marL="4179570" algn="l" defTabSz="1045210"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272456"/>
            <a:ext cx="10104120" cy="1568027"/>
          </a:xfrm>
        </p:spPr>
        <p:txBody>
          <a:bodyPr/>
          <a:lstStyle/>
          <a:p>
            <a:r>
              <a:rPr lang="en-US"/>
              <a:t>Click to edit Master title style</a:t>
            </a:r>
          </a:p>
        </p:txBody>
      </p:sp>
      <p:sp>
        <p:nvSpPr>
          <p:cNvPr id="3" name="Subtitle 2"/>
          <p:cNvSpPr>
            <a:spLocks noGrp="1"/>
          </p:cNvSpPr>
          <p:nvPr>
            <p:ph type="subTitle" idx="1"/>
          </p:nvPr>
        </p:nvSpPr>
        <p:spPr>
          <a:xfrm>
            <a:off x="1783080" y="4145280"/>
            <a:ext cx="8321040" cy="1869440"/>
          </a:xfrm>
        </p:spPr>
        <p:txBody>
          <a:bodyPr/>
          <a:lstStyle>
            <a:lvl1pPr marL="0" indent="0" algn="ctr">
              <a:buNone/>
              <a:defRPr>
                <a:solidFill>
                  <a:schemeClr val="tx1">
                    <a:tint val="75000"/>
                  </a:schemeClr>
                </a:solidFill>
              </a:defRPr>
            </a:lvl1pPr>
            <a:lvl2pPr marL="522605" indent="0" algn="ctr">
              <a:buNone/>
              <a:defRPr>
                <a:solidFill>
                  <a:schemeClr val="tx1">
                    <a:tint val="75000"/>
                  </a:schemeClr>
                </a:solidFill>
              </a:defRPr>
            </a:lvl2pPr>
            <a:lvl3pPr marL="1045210" indent="0" algn="ctr">
              <a:buNone/>
              <a:defRPr>
                <a:solidFill>
                  <a:schemeClr val="tx1">
                    <a:tint val="75000"/>
                  </a:schemeClr>
                </a:solidFill>
              </a:defRPr>
            </a:lvl3pPr>
            <a:lvl4pPr marL="1567180" indent="0" algn="ctr">
              <a:buNone/>
              <a:defRPr>
                <a:solidFill>
                  <a:schemeClr val="tx1">
                    <a:tint val="75000"/>
                  </a:schemeClr>
                </a:solidFill>
              </a:defRPr>
            </a:lvl4pPr>
            <a:lvl5pPr marL="2089785" indent="0" algn="ctr">
              <a:buNone/>
              <a:defRPr>
                <a:solidFill>
                  <a:schemeClr val="tx1">
                    <a:tint val="75000"/>
                  </a:schemeClr>
                </a:solidFill>
              </a:defRPr>
            </a:lvl5pPr>
            <a:lvl6pPr marL="2612390" indent="0" algn="ctr">
              <a:buNone/>
              <a:defRPr>
                <a:solidFill>
                  <a:schemeClr val="tx1">
                    <a:tint val="75000"/>
                  </a:schemeClr>
                </a:solidFill>
              </a:defRPr>
            </a:lvl6pPr>
            <a:lvl7pPr marL="3134995" indent="0" algn="ctr">
              <a:buNone/>
              <a:defRPr>
                <a:solidFill>
                  <a:schemeClr val="tx1">
                    <a:tint val="75000"/>
                  </a:schemeClr>
                </a:solidFill>
              </a:defRPr>
            </a:lvl7pPr>
            <a:lvl8pPr marL="3656965" indent="0" algn="ctr">
              <a:buNone/>
              <a:defRPr>
                <a:solidFill>
                  <a:schemeClr val="tx1">
                    <a:tint val="75000"/>
                  </a:schemeClr>
                </a:solidFill>
              </a:defRPr>
            </a:lvl8pPr>
            <a:lvl9pPr marL="417957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2511CA-3E3A-435A-AC64-FFA267D64E04}" type="datetime1">
              <a:rPr lang="en-US" smtClean="0"/>
              <a:t>3/22/2024</a:t>
            </a:fld>
            <a:endParaRPr lang="en-US" dirty="0"/>
          </a:p>
        </p:txBody>
      </p:sp>
      <p:sp>
        <p:nvSpPr>
          <p:cNvPr id="5" name="Footer Placeholder 4"/>
          <p:cNvSpPr>
            <a:spLocks noGrp="1"/>
          </p:cNvSpPr>
          <p:nvPr>
            <p:ph type="ftr" sz="quarter" idx="11"/>
          </p:nvPr>
        </p:nvSpPr>
        <p:spPr/>
        <p:txBody>
          <a:bodyPr/>
          <a:lstStyle/>
          <a:p>
            <a:r>
              <a:rPr lang="en-US" dirty="0"/>
              <a:t>Diabetes Prediction</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D221B4-B399-487A-B0D0-577DC25F96D5}" type="datetime1">
              <a:rPr lang="en-US" smtClean="0"/>
              <a:t>3/22/2024</a:t>
            </a:fld>
            <a:endParaRPr lang="en-US" dirty="0"/>
          </a:p>
        </p:txBody>
      </p:sp>
      <p:sp>
        <p:nvSpPr>
          <p:cNvPr id="5" name="Footer Placeholder 4"/>
          <p:cNvSpPr>
            <a:spLocks noGrp="1"/>
          </p:cNvSpPr>
          <p:nvPr>
            <p:ph type="ftr" sz="quarter" idx="11"/>
          </p:nvPr>
        </p:nvSpPr>
        <p:spPr/>
        <p:txBody>
          <a:bodyPr/>
          <a:lstStyle/>
          <a:p>
            <a:r>
              <a:rPr lang="en-US" dirty="0"/>
              <a:t>Diabetes Prediction</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92950"/>
            <a:ext cx="267462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92950"/>
            <a:ext cx="782574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CBB3D6-21D4-4630-831A-F07B1EA135AB}" type="datetime1">
              <a:rPr lang="en-US" smtClean="0"/>
              <a:t>3/22/2024</a:t>
            </a:fld>
            <a:endParaRPr lang="en-US" dirty="0"/>
          </a:p>
        </p:txBody>
      </p:sp>
      <p:sp>
        <p:nvSpPr>
          <p:cNvPr id="5" name="Footer Placeholder 4"/>
          <p:cNvSpPr>
            <a:spLocks noGrp="1"/>
          </p:cNvSpPr>
          <p:nvPr>
            <p:ph type="ftr" sz="quarter" idx="11"/>
          </p:nvPr>
        </p:nvSpPr>
        <p:spPr/>
        <p:txBody>
          <a:bodyPr/>
          <a:lstStyle/>
          <a:p>
            <a:r>
              <a:rPr lang="en-US" dirty="0"/>
              <a:t>Diabetes Prediction</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57001-7CB4-4A4A-9BEE-C7B74E2CFE6B}" type="datetime1">
              <a:rPr lang="en-US" smtClean="0"/>
              <a:t>3/22/2024</a:t>
            </a:fld>
            <a:endParaRPr lang="en-US" dirty="0"/>
          </a:p>
        </p:txBody>
      </p:sp>
      <p:sp>
        <p:nvSpPr>
          <p:cNvPr id="5" name="Footer Placeholder 4"/>
          <p:cNvSpPr>
            <a:spLocks noGrp="1"/>
          </p:cNvSpPr>
          <p:nvPr>
            <p:ph type="ftr" sz="quarter" idx="11"/>
          </p:nvPr>
        </p:nvSpPr>
        <p:spPr/>
        <p:txBody>
          <a:bodyPr/>
          <a:lstStyle/>
          <a:p>
            <a:r>
              <a:rPr lang="en-US" dirty="0"/>
              <a:t>Diabetes Prediction</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700695"/>
            <a:ext cx="1010412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939007" y="3100497"/>
            <a:ext cx="10104120" cy="1600199"/>
          </a:xfrm>
        </p:spPr>
        <p:txBody>
          <a:bodyPr anchor="b"/>
          <a:lstStyle>
            <a:lvl1pPr marL="0" indent="0">
              <a:buNone/>
              <a:defRPr sz="2300">
                <a:solidFill>
                  <a:schemeClr val="tx1">
                    <a:tint val="75000"/>
                  </a:schemeClr>
                </a:solidFill>
              </a:defRPr>
            </a:lvl1pPr>
            <a:lvl2pPr marL="522605" indent="0">
              <a:buNone/>
              <a:defRPr sz="2100">
                <a:solidFill>
                  <a:schemeClr val="tx1">
                    <a:tint val="75000"/>
                  </a:schemeClr>
                </a:solidFill>
              </a:defRPr>
            </a:lvl2pPr>
            <a:lvl3pPr marL="1045210" indent="0">
              <a:buNone/>
              <a:defRPr sz="1800">
                <a:solidFill>
                  <a:schemeClr val="tx1">
                    <a:tint val="75000"/>
                  </a:schemeClr>
                </a:solidFill>
              </a:defRPr>
            </a:lvl3pPr>
            <a:lvl4pPr marL="1567180" indent="0">
              <a:buNone/>
              <a:defRPr sz="1600">
                <a:solidFill>
                  <a:schemeClr val="tx1">
                    <a:tint val="75000"/>
                  </a:schemeClr>
                </a:solidFill>
              </a:defRPr>
            </a:lvl4pPr>
            <a:lvl5pPr marL="2089785" indent="0">
              <a:buNone/>
              <a:defRPr sz="1600">
                <a:solidFill>
                  <a:schemeClr val="tx1">
                    <a:tint val="75000"/>
                  </a:schemeClr>
                </a:solidFill>
              </a:defRPr>
            </a:lvl5pPr>
            <a:lvl6pPr marL="2612390" indent="0">
              <a:buNone/>
              <a:defRPr sz="1600">
                <a:solidFill>
                  <a:schemeClr val="tx1">
                    <a:tint val="75000"/>
                  </a:schemeClr>
                </a:solidFill>
              </a:defRPr>
            </a:lvl6pPr>
            <a:lvl7pPr marL="3134995" indent="0">
              <a:buNone/>
              <a:defRPr sz="1600">
                <a:solidFill>
                  <a:schemeClr val="tx1">
                    <a:tint val="75000"/>
                  </a:schemeClr>
                </a:solidFill>
              </a:defRPr>
            </a:lvl7pPr>
            <a:lvl8pPr marL="3656965" indent="0">
              <a:buNone/>
              <a:defRPr sz="1600">
                <a:solidFill>
                  <a:schemeClr val="tx1">
                    <a:tint val="75000"/>
                  </a:schemeClr>
                </a:solidFill>
              </a:defRPr>
            </a:lvl8pPr>
            <a:lvl9pPr marL="417957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C7115-1BBB-4710-BE55-9EC24B7B7AFC}" type="datetime1">
              <a:rPr lang="en-US" smtClean="0"/>
              <a:t>3/22/2024</a:t>
            </a:fld>
            <a:endParaRPr lang="en-US" dirty="0"/>
          </a:p>
        </p:txBody>
      </p:sp>
      <p:sp>
        <p:nvSpPr>
          <p:cNvPr id="5" name="Footer Placeholder 4"/>
          <p:cNvSpPr>
            <a:spLocks noGrp="1"/>
          </p:cNvSpPr>
          <p:nvPr>
            <p:ph type="ftr" sz="quarter" idx="11"/>
          </p:nvPr>
        </p:nvSpPr>
        <p:spPr/>
        <p:txBody>
          <a:bodyPr/>
          <a:lstStyle/>
          <a:p>
            <a:r>
              <a:rPr lang="en-US" dirty="0"/>
              <a:t>Diabetes Prediction</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706880"/>
            <a:ext cx="525018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706880"/>
            <a:ext cx="525018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26F6C8-D0ED-4EF7-B27A-C78465FB50E6}" type="datetime1">
              <a:rPr lang="en-US" smtClean="0"/>
              <a:t>3/22/2024</a:t>
            </a:fld>
            <a:endParaRPr lang="en-US" dirty="0"/>
          </a:p>
        </p:txBody>
      </p:sp>
      <p:sp>
        <p:nvSpPr>
          <p:cNvPr id="6" name="Footer Placeholder 5"/>
          <p:cNvSpPr>
            <a:spLocks noGrp="1"/>
          </p:cNvSpPr>
          <p:nvPr>
            <p:ph type="ftr" sz="quarter" idx="11"/>
          </p:nvPr>
        </p:nvSpPr>
        <p:spPr/>
        <p:txBody>
          <a:bodyPr/>
          <a:lstStyle/>
          <a:p>
            <a:r>
              <a:rPr lang="en-US" dirty="0"/>
              <a:t>Diabetes Prediction</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637456"/>
            <a:ext cx="5252245" cy="682413"/>
          </a:xfrm>
        </p:spPr>
        <p:txBody>
          <a:bodyPr anchor="b"/>
          <a:lstStyle>
            <a:lvl1pPr marL="0" indent="0">
              <a:buNone/>
              <a:defRPr sz="2700" b="1"/>
            </a:lvl1pPr>
            <a:lvl2pPr marL="522605" indent="0">
              <a:buNone/>
              <a:defRPr sz="2300" b="1"/>
            </a:lvl2pPr>
            <a:lvl3pPr marL="1045210" indent="0">
              <a:buNone/>
              <a:defRPr sz="2100" b="1"/>
            </a:lvl3pPr>
            <a:lvl4pPr marL="1567180" indent="0">
              <a:buNone/>
              <a:defRPr sz="1800" b="1"/>
            </a:lvl4pPr>
            <a:lvl5pPr marL="2089785" indent="0">
              <a:buNone/>
              <a:defRPr sz="1800" b="1"/>
            </a:lvl5pPr>
            <a:lvl6pPr marL="2612390" indent="0">
              <a:buNone/>
              <a:defRPr sz="1800" b="1"/>
            </a:lvl6pPr>
            <a:lvl7pPr marL="3134995" indent="0">
              <a:buNone/>
              <a:defRPr sz="1800" b="1"/>
            </a:lvl7pPr>
            <a:lvl8pPr marL="3656965" indent="0">
              <a:buNone/>
              <a:defRPr sz="1800" b="1"/>
            </a:lvl8pPr>
            <a:lvl9pPr marL="4179570" indent="0">
              <a:buNone/>
              <a:defRPr sz="1800" b="1"/>
            </a:lvl9pPr>
          </a:lstStyle>
          <a:p>
            <a:pPr lvl="0"/>
            <a:r>
              <a:rPr lang="en-US"/>
              <a:t>Click to edit Master text styles</a:t>
            </a:r>
          </a:p>
        </p:txBody>
      </p:sp>
      <p:sp>
        <p:nvSpPr>
          <p:cNvPr id="4" name="Content Placeholder 3"/>
          <p:cNvSpPr>
            <a:spLocks noGrp="1"/>
          </p:cNvSpPr>
          <p:nvPr>
            <p:ph sz="half" idx="2"/>
          </p:nvPr>
        </p:nvSpPr>
        <p:spPr>
          <a:xfrm>
            <a:off x="594360" y="2319869"/>
            <a:ext cx="5252245"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4" y="1637456"/>
            <a:ext cx="5254308" cy="682413"/>
          </a:xfrm>
        </p:spPr>
        <p:txBody>
          <a:bodyPr anchor="b"/>
          <a:lstStyle>
            <a:lvl1pPr marL="0" indent="0">
              <a:buNone/>
              <a:defRPr sz="2700" b="1"/>
            </a:lvl1pPr>
            <a:lvl2pPr marL="522605" indent="0">
              <a:buNone/>
              <a:defRPr sz="2300" b="1"/>
            </a:lvl2pPr>
            <a:lvl3pPr marL="1045210" indent="0">
              <a:buNone/>
              <a:defRPr sz="2100" b="1"/>
            </a:lvl3pPr>
            <a:lvl4pPr marL="1567180" indent="0">
              <a:buNone/>
              <a:defRPr sz="1800" b="1"/>
            </a:lvl4pPr>
            <a:lvl5pPr marL="2089785" indent="0">
              <a:buNone/>
              <a:defRPr sz="1800" b="1"/>
            </a:lvl5pPr>
            <a:lvl6pPr marL="2612390" indent="0">
              <a:buNone/>
              <a:defRPr sz="1800" b="1"/>
            </a:lvl6pPr>
            <a:lvl7pPr marL="3134995" indent="0">
              <a:buNone/>
              <a:defRPr sz="1800" b="1"/>
            </a:lvl7pPr>
            <a:lvl8pPr marL="3656965" indent="0">
              <a:buNone/>
              <a:defRPr sz="1800" b="1"/>
            </a:lvl8pPr>
            <a:lvl9pPr marL="417957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038534" y="2319869"/>
            <a:ext cx="5254308"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539868-E198-435F-A3AA-0A1034C5B6A0}" type="datetime1">
              <a:rPr lang="en-US" smtClean="0"/>
              <a:t>3/22/2024</a:t>
            </a:fld>
            <a:endParaRPr lang="en-US" dirty="0"/>
          </a:p>
        </p:txBody>
      </p:sp>
      <p:sp>
        <p:nvSpPr>
          <p:cNvPr id="8" name="Footer Placeholder 7"/>
          <p:cNvSpPr>
            <a:spLocks noGrp="1"/>
          </p:cNvSpPr>
          <p:nvPr>
            <p:ph type="ftr" sz="quarter" idx="11"/>
          </p:nvPr>
        </p:nvSpPr>
        <p:spPr/>
        <p:txBody>
          <a:bodyPr/>
          <a:lstStyle/>
          <a:p>
            <a:r>
              <a:rPr lang="en-US" dirty="0"/>
              <a:t>Diabetes Prediction</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5018EE-1C53-4AA7-9BEC-117B3BEF5DD3}" type="datetime1">
              <a:rPr lang="en-US" smtClean="0"/>
              <a:t>3/22/2024</a:t>
            </a:fld>
            <a:endParaRPr lang="en-US" dirty="0"/>
          </a:p>
        </p:txBody>
      </p:sp>
      <p:sp>
        <p:nvSpPr>
          <p:cNvPr id="4" name="Footer Placeholder 3"/>
          <p:cNvSpPr>
            <a:spLocks noGrp="1"/>
          </p:cNvSpPr>
          <p:nvPr>
            <p:ph type="ftr" sz="quarter" idx="11"/>
          </p:nvPr>
        </p:nvSpPr>
        <p:spPr/>
        <p:txBody>
          <a:bodyPr/>
          <a:lstStyle/>
          <a:p>
            <a:r>
              <a:rPr lang="en-US" dirty="0"/>
              <a:t>Diabetes Prediction</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D338B-95B3-4E38-906B-143F0CB5734D}" type="datetime1">
              <a:rPr lang="en-US" smtClean="0"/>
              <a:t>3/22/2024</a:t>
            </a:fld>
            <a:endParaRPr lang="en-US" dirty="0"/>
          </a:p>
        </p:txBody>
      </p:sp>
      <p:sp>
        <p:nvSpPr>
          <p:cNvPr id="3" name="Footer Placeholder 2"/>
          <p:cNvSpPr>
            <a:spLocks noGrp="1"/>
          </p:cNvSpPr>
          <p:nvPr>
            <p:ph type="ftr" sz="quarter" idx="11"/>
          </p:nvPr>
        </p:nvSpPr>
        <p:spPr/>
        <p:txBody>
          <a:bodyPr/>
          <a:lstStyle/>
          <a:p>
            <a:r>
              <a:rPr lang="en-US" dirty="0"/>
              <a:t>Diabetes Prediction</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291253"/>
            <a:ext cx="3910807"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647565" y="291256"/>
            <a:ext cx="6645275"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0" y="1530776"/>
            <a:ext cx="3910807" cy="5003801"/>
          </a:xfrm>
        </p:spPr>
        <p:txBody>
          <a:bodyPr/>
          <a:lstStyle>
            <a:lvl1pPr marL="0" indent="0">
              <a:buNone/>
              <a:defRPr sz="1600"/>
            </a:lvl1pPr>
            <a:lvl2pPr marL="522605" indent="0">
              <a:buNone/>
              <a:defRPr sz="1400"/>
            </a:lvl2pPr>
            <a:lvl3pPr marL="1045210" indent="0">
              <a:buNone/>
              <a:defRPr sz="1100"/>
            </a:lvl3pPr>
            <a:lvl4pPr marL="1567180" indent="0">
              <a:buNone/>
              <a:defRPr sz="1000"/>
            </a:lvl4pPr>
            <a:lvl5pPr marL="2089785" indent="0">
              <a:buNone/>
              <a:defRPr sz="1000"/>
            </a:lvl5pPr>
            <a:lvl6pPr marL="2612390" indent="0">
              <a:buNone/>
              <a:defRPr sz="1000"/>
            </a:lvl6pPr>
            <a:lvl7pPr marL="3134995" indent="0">
              <a:buNone/>
              <a:defRPr sz="1000"/>
            </a:lvl7pPr>
            <a:lvl8pPr marL="3656965" indent="0">
              <a:buNone/>
              <a:defRPr sz="1000"/>
            </a:lvl8pPr>
            <a:lvl9pPr marL="417957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A132B-8716-4D2A-8119-30C9A9A2ECE3}" type="datetime1">
              <a:rPr lang="en-US" smtClean="0"/>
              <a:t>3/22/2024</a:t>
            </a:fld>
            <a:endParaRPr lang="en-US" dirty="0"/>
          </a:p>
        </p:txBody>
      </p:sp>
      <p:sp>
        <p:nvSpPr>
          <p:cNvPr id="6" name="Footer Placeholder 5"/>
          <p:cNvSpPr>
            <a:spLocks noGrp="1"/>
          </p:cNvSpPr>
          <p:nvPr>
            <p:ph type="ftr" sz="quarter" idx="11"/>
          </p:nvPr>
        </p:nvSpPr>
        <p:spPr/>
        <p:txBody>
          <a:bodyPr/>
          <a:lstStyle/>
          <a:p>
            <a:r>
              <a:rPr lang="en-US" dirty="0"/>
              <a:t>Diabetes Prediction</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5" y="5120642"/>
            <a:ext cx="713232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329975" y="653627"/>
            <a:ext cx="7132320" cy="4389120"/>
          </a:xfrm>
        </p:spPr>
        <p:txBody>
          <a:bodyPr/>
          <a:lstStyle>
            <a:lvl1pPr marL="0" indent="0">
              <a:buNone/>
              <a:defRPr sz="3700"/>
            </a:lvl1pPr>
            <a:lvl2pPr marL="522605" indent="0">
              <a:buNone/>
              <a:defRPr sz="3200"/>
            </a:lvl2pPr>
            <a:lvl3pPr marL="1045210" indent="0">
              <a:buNone/>
              <a:defRPr sz="2700"/>
            </a:lvl3pPr>
            <a:lvl4pPr marL="1567180" indent="0">
              <a:buNone/>
              <a:defRPr sz="2300"/>
            </a:lvl4pPr>
            <a:lvl5pPr marL="2089785" indent="0">
              <a:buNone/>
              <a:defRPr sz="2300"/>
            </a:lvl5pPr>
            <a:lvl6pPr marL="2612390" indent="0">
              <a:buNone/>
              <a:defRPr sz="2300"/>
            </a:lvl6pPr>
            <a:lvl7pPr marL="3134995" indent="0">
              <a:buNone/>
              <a:defRPr sz="2300"/>
            </a:lvl7pPr>
            <a:lvl8pPr marL="3656965" indent="0">
              <a:buNone/>
              <a:defRPr sz="2300"/>
            </a:lvl8pPr>
            <a:lvl9pPr marL="4179570" indent="0">
              <a:buNone/>
              <a:defRPr sz="2300"/>
            </a:lvl9pPr>
          </a:lstStyle>
          <a:p>
            <a:endParaRPr lang="en-US" dirty="0"/>
          </a:p>
        </p:txBody>
      </p:sp>
      <p:sp>
        <p:nvSpPr>
          <p:cNvPr id="4" name="Text Placeholder 3"/>
          <p:cNvSpPr>
            <a:spLocks noGrp="1"/>
          </p:cNvSpPr>
          <p:nvPr>
            <p:ph type="body" sz="half" idx="2"/>
          </p:nvPr>
        </p:nvSpPr>
        <p:spPr>
          <a:xfrm>
            <a:off x="2329975" y="5725163"/>
            <a:ext cx="7132320" cy="858519"/>
          </a:xfrm>
        </p:spPr>
        <p:txBody>
          <a:bodyPr/>
          <a:lstStyle>
            <a:lvl1pPr marL="0" indent="0">
              <a:buNone/>
              <a:defRPr sz="1600"/>
            </a:lvl1pPr>
            <a:lvl2pPr marL="522605" indent="0">
              <a:buNone/>
              <a:defRPr sz="1400"/>
            </a:lvl2pPr>
            <a:lvl3pPr marL="1045210" indent="0">
              <a:buNone/>
              <a:defRPr sz="1100"/>
            </a:lvl3pPr>
            <a:lvl4pPr marL="1567180" indent="0">
              <a:buNone/>
              <a:defRPr sz="1000"/>
            </a:lvl4pPr>
            <a:lvl5pPr marL="2089785" indent="0">
              <a:buNone/>
              <a:defRPr sz="1000"/>
            </a:lvl5pPr>
            <a:lvl6pPr marL="2612390" indent="0">
              <a:buNone/>
              <a:defRPr sz="1000"/>
            </a:lvl6pPr>
            <a:lvl7pPr marL="3134995" indent="0">
              <a:buNone/>
              <a:defRPr sz="1000"/>
            </a:lvl7pPr>
            <a:lvl8pPr marL="3656965" indent="0">
              <a:buNone/>
              <a:defRPr sz="1000"/>
            </a:lvl8pPr>
            <a:lvl9pPr marL="417957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8476C8-8098-4ECC-9662-F4EAECEE56E1}" type="datetime1">
              <a:rPr lang="en-US" smtClean="0"/>
              <a:t>3/22/2024</a:t>
            </a:fld>
            <a:endParaRPr lang="en-US" dirty="0"/>
          </a:p>
        </p:txBody>
      </p:sp>
      <p:sp>
        <p:nvSpPr>
          <p:cNvPr id="6" name="Footer Placeholder 5"/>
          <p:cNvSpPr>
            <a:spLocks noGrp="1"/>
          </p:cNvSpPr>
          <p:nvPr>
            <p:ph type="ftr" sz="quarter" idx="11"/>
          </p:nvPr>
        </p:nvSpPr>
        <p:spPr/>
        <p:txBody>
          <a:bodyPr/>
          <a:lstStyle/>
          <a:p>
            <a:r>
              <a:rPr lang="en-US" dirty="0"/>
              <a:t>Diabetes Prediction</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92947"/>
            <a:ext cx="1069848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94360" y="1706880"/>
            <a:ext cx="1069848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780109"/>
            <a:ext cx="277368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85B3DB45-2ACD-41D0-A420-313D42DA004A}" type="datetime1">
              <a:rPr lang="en-US" smtClean="0"/>
              <a:t>3/22/2024</a:t>
            </a:fld>
            <a:endParaRPr lang="en-US" dirty="0"/>
          </a:p>
        </p:txBody>
      </p:sp>
      <p:sp>
        <p:nvSpPr>
          <p:cNvPr id="5" name="Footer Placeholder 4"/>
          <p:cNvSpPr>
            <a:spLocks noGrp="1"/>
          </p:cNvSpPr>
          <p:nvPr>
            <p:ph type="ftr" sz="quarter" idx="3"/>
          </p:nvPr>
        </p:nvSpPr>
        <p:spPr>
          <a:xfrm>
            <a:off x="4061460" y="6780109"/>
            <a:ext cx="376428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dirty="0"/>
              <a:t>Diabetes Prediction</a:t>
            </a:r>
          </a:p>
        </p:txBody>
      </p:sp>
      <p:sp>
        <p:nvSpPr>
          <p:cNvPr id="6" name="Slide Number Placeholder 5"/>
          <p:cNvSpPr>
            <a:spLocks noGrp="1"/>
          </p:cNvSpPr>
          <p:nvPr>
            <p:ph type="sldNum" sz="quarter" idx="4"/>
          </p:nvPr>
        </p:nvSpPr>
        <p:spPr>
          <a:xfrm>
            <a:off x="8519160" y="6780109"/>
            <a:ext cx="277368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5210" rtl="0" eaLnBrk="1" latinLnBrk="0" hangingPunct="1">
        <a:spcBef>
          <a:spcPct val="0"/>
        </a:spcBef>
        <a:buNone/>
        <a:defRPr sz="5000" kern="1200">
          <a:solidFill>
            <a:schemeClr val="tx1"/>
          </a:solidFill>
          <a:latin typeface="+mj-lt"/>
          <a:ea typeface="+mj-ea"/>
          <a:cs typeface="+mj-cs"/>
        </a:defRPr>
      </a:lvl1pPr>
    </p:titleStyle>
    <p:bodyStyle>
      <a:lvl1pPr marL="391795" indent="-391795" algn="l" defTabSz="104521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8995" indent="-326390" algn="l" defTabSz="10452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6195" indent="-260985" algn="l" defTabSz="10452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8800"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50770"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73375"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95980"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8585"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41190" indent="-260985" algn="l" defTabSz="104521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en-US"/>
      </a:defPPr>
      <a:lvl1pPr marL="0" algn="l" defTabSz="1045210" rtl="0" eaLnBrk="1" latinLnBrk="0" hangingPunct="1">
        <a:defRPr sz="2100" kern="1200">
          <a:solidFill>
            <a:schemeClr val="tx1"/>
          </a:solidFill>
          <a:latin typeface="+mn-lt"/>
          <a:ea typeface="+mn-ea"/>
          <a:cs typeface="+mn-cs"/>
        </a:defRPr>
      </a:lvl1pPr>
      <a:lvl2pPr marL="522605" algn="l" defTabSz="1045210" rtl="0" eaLnBrk="1" latinLnBrk="0" hangingPunct="1">
        <a:defRPr sz="2100" kern="1200">
          <a:solidFill>
            <a:schemeClr val="tx1"/>
          </a:solidFill>
          <a:latin typeface="+mn-lt"/>
          <a:ea typeface="+mn-ea"/>
          <a:cs typeface="+mn-cs"/>
        </a:defRPr>
      </a:lvl2pPr>
      <a:lvl3pPr marL="1045210" algn="l" defTabSz="1045210" rtl="0" eaLnBrk="1" latinLnBrk="0" hangingPunct="1">
        <a:defRPr sz="2100" kern="1200">
          <a:solidFill>
            <a:schemeClr val="tx1"/>
          </a:solidFill>
          <a:latin typeface="+mn-lt"/>
          <a:ea typeface="+mn-ea"/>
          <a:cs typeface="+mn-cs"/>
        </a:defRPr>
      </a:lvl3pPr>
      <a:lvl4pPr marL="1567180" algn="l" defTabSz="1045210" rtl="0" eaLnBrk="1" latinLnBrk="0" hangingPunct="1">
        <a:defRPr sz="2100" kern="1200">
          <a:solidFill>
            <a:schemeClr val="tx1"/>
          </a:solidFill>
          <a:latin typeface="+mn-lt"/>
          <a:ea typeface="+mn-ea"/>
          <a:cs typeface="+mn-cs"/>
        </a:defRPr>
      </a:lvl4pPr>
      <a:lvl5pPr marL="2089785" algn="l" defTabSz="1045210" rtl="0" eaLnBrk="1" latinLnBrk="0" hangingPunct="1">
        <a:defRPr sz="2100" kern="1200">
          <a:solidFill>
            <a:schemeClr val="tx1"/>
          </a:solidFill>
          <a:latin typeface="+mn-lt"/>
          <a:ea typeface="+mn-ea"/>
          <a:cs typeface="+mn-cs"/>
        </a:defRPr>
      </a:lvl5pPr>
      <a:lvl6pPr marL="2612390" algn="l" defTabSz="1045210" rtl="0" eaLnBrk="1" latinLnBrk="0" hangingPunct="1">
        <a:defRPr sz="2100" kern="1200">
          <a:solidFill>
            <a:schemeClr val="tx1"/>
          </a:solidFill>
          <a:latin typeface="+mn-lt"/>
          <a:ea typeface="+mn-ea"/>
          <a:cs typeface="+mn-cs"/>
        </a:defRPr>
      </a:lvl6pPr>
      <a:lvl7pPr marL="3134995" algn="l" defTabSz="1045210" rtl="0" eaLnBrk="1" latinLnBrk="0" hangingPunct="1">
        <a:defRPr sz="2100" kern="1200">
          <a:solidFill>
            <a:schemeClr val="tx1"/>
          </a:solidFill>
          <a:latin typeface="+mn-lt"/>
          <a:ea typeface="+mn-ea"/>
          <a:cs typeface="+mn-cs"/>
        </a:defRPr>
      </a:lvl7pPr>
      <a:lvl8pPr marL="3656965" algn="l" defTabSz="1045210" rtl="0" eaLnBrk="1" latinLnBrk="0" hangingPunct="1">
        <a:defRPr sz="2100" kern="1200">
          <a:solidFill>
            <a:schemeClr val="tx1"/>
          </a:solidFill>
          <a:latin typeface="+mn-lt"/>
          <a:ea typeface="+mn-ea"/>
          <a:cs typeface="+mn-cs"/>
        </a:defRPr>
      </a:lvl8pPr>
      <a:lvl9pPr marL="4179570" algn="l" defTabSz="104521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anose="020B0604020202020204" pitchFamily="34" charset="0"/>
                <a:cs typeface="Arial" panose="020B0604020202020204" pitchFamily="34" charset="0"/>
              </a:rPr>
              <a:t>SVKM’s Institute of Technology, Dhule</a:t>
            </a:r>
            <a:br>
              <a:rPr lang="en-US" sz="2900" dirty="0">
                <a:solidFill>
                  <a:schemeClr val="bg1"/>
                </a:solidFill>
                <a:latin typeface="Arial" panose="020B0604020202020204" pitchFamily="34" charset="0"/>
                <a:cs typeface="Arial" panose="020B0604020202020204" pitchFamily="34" charset="0"/>
              </a:rPr>
            </a:br>
            <a:r>
              <a:rPr lang="en-US" sz="2900" dirty="0">
                <a:solidFill>
                  <a:schemeClr val="bg1"/>
                </a:solidFill>
                <a:latin typeface="Arial" panose="020B0604020202020204" pitchFamily="34" charset="0"/>
                <a:cs typeface="Arial" panose="020B0604020202020204" pitchFamily="34" charset="0"/>
              </a:rPr>
              <a:t>Department of Information Technology</a:t>
            </a:r>
            <a:endParaRPr lang="en-US" sz="32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62000" y="1752601"/>
            <a:ext cx="10287000" cy="3733799"/>
          </a:xfrm>
        </p:spPr>
        <p:txBody>
          <a:bodyPr>
            <a:normAutofit fontScale="70000" lnSpcReduction="20000"/>
          </a:bodyPr>
          <a:lstStyle/>
          <a:p>
            <a:r>
              <a:rPr lang="en-US" sz="4300" b="1" dirty="0">
                <a:solidFill>
                  <a:schemeClr val="tx1"/>
                </a:solidFill>
              </a:rPr>
              <a:t>Mini Project Presentation</a:t>
            </a:r>
          </a:p>
          <a:p>
            <a:r>
              <a:rPr lang="en-US" sz="4300" b="1" dirty="0">
                <a:solidFill>
                  <a:schemeClr val="tx1"/>
                </a:solidFill>
              </a:rPr>
              <a:t>On</a:t>
            </a:r>
          </a:p>
          <a:p>
            <a:pPr>
              <a:spcBef>
                <a:spcPts val="600"/>
              </a:spcBef>
            </a:pPr>
            <a:r>
              <a:rPr lang="en-US" sz="5700" b="1" dirty="0">
                <a:solidFill>
                  <a:schemeClr val="tx2">
                    <a:lumMod val="60000"/>
                    <a:lumOff val="40000"/>
                  </a:schemeClr>
                </a:solidFill>
              </a:rPr>
              <a:t>“ Diabetes Prediction ”</a:t>
            </a:r>
          </a:p>
          <a:p>
            <a:r>
              <a:rPr lang="en-US" sz="3100" dirty="0">
                <a:solidFill>
                  <a:schemeClr val="tx1"/>
                </a:solidFill>
              </a:rPr>
              <a:t>By</a:t>
            </a:r>
          </a:p>
          <a:p>
            <a:r>
              <a:rPr lang="en-US" sz="3900" dirty="0">
                <a:solidFill>
                  <a:schemeClr val="tx1"/>
                </a:solidFill>
              </a:rPr>
              <a:t>Priyanshu Vilas Chaudhari (60)</a:t>
            </a:r>
          </a:p>
          <a:p>
            <a:r>
              <a:rPr lang="en-US" sz="3900" dirty="0">
                <a:solidFill>
                  <a:schemeClr val="tx1"/>
                </a:solidFill>
              </a:rPr>
              <a:t>    Aadtiya Devendra Khandelwal  (61)</a:t>
            </a:r>
          </a:p>
          <a:p>
            <a:r>
              <a:rPr lang="en-US" sz="3900" dirty="0">
                <a:solidFill>
                  <a:schemeClr val="tx1"/>
                </a:solidFill>
              </a:rPr>
              <a:t>Darshan Parag Badgujar (02)</a:t>
            </a:r>
          </a:p>
          <a:p>
            <a:r>
              <a:rPr lang="en-US" sz="3900" dirty="0">
                <a:solidFill>
                  <a:schemeClr val="tx1"/>
                </a:solidFill>
              </a:rPr>
              <a:t>Nilesh Bhausaheb Wankhede (33)</a:t>
            </a:r>
          </a:p>
          <a:p>
            <a:endParaRPr lang="en-US" sz="3800" dirty="0">
              <a:solidFill>
                <a:schemeClr val="tx1"/>
              </a:solidFill>
            </a:endParaRPr>
          </a:p>
          <a:p>
            <a:endParaRPr lang="en-US" sz="3800" dirty="0">
              <a:solidFill>
                <a:schemeClr val="tx1"/>
              </a:solidFill>
            </a:endParaRPr>
          </a:p>
          <a:p>
            <a:endParaRPr lang="en-US" sz="2700" dirty="0"/>
          </a:p>
        </p:txBody>
      </p:sp>
      <p:sp>
        <p:nvSpPr>
          <p:cNvPr id="6" name="Subtitle 2"/>
          <p:cNvSpPr txBox="1"/>
          <p:nvPr/>
        </p:nvSpPr>
        <p:spPr>
          <a:xfrm>
            <a:off x="1219200" y="5867400"/>
            <a:ext cx="9235440" cy="894080"/>
          </a:xfrm>
          <a:prstGeom prst="rect">
            <a:avLst/>
          </a:prstGeom>
        </p:spPr>
        <p:txBody>
          <a:bodyPr vert="horz" lIns="104493" tIns="52247" rIns="104493" bIns="52247" rtlCol="0">
            <a:normAutofit fontScale="87500" lnSpcReduction="10000"/>
          </a:bodyPr>
          <a:lstStyle/>
          <a:p>
            <a:pPr algn="ctr">
              <a:spcBef>
                <a:spcPct val="20000"/>
              </a:spcBef>
              <a:defRPr/>
            </a:pPr>
            <a:r>
              <a:rPr lang="en-US" sz="2700" dirty="0"/>
              <a:t>Guide</a:t>
            </a:r>
          </a:p>
          <a:p>
            <a:pPr algn="ctr">
              <a:spcBef>
                <a:spcPct val="20000"/>
              </a:spcBef>
              <a:defRPr/>
            </a:pPr>
            <a:r>
              <a:rPr lang="en-US" sz="3000" b="1" dirty="0"/>
              <a:t>   Prof. Rubi Mandal</a:t>
            </a:r>
          </a:p>
          <a:p>
            <a:pPr algn="ctr">
              <a:spcBef>
                <a:spcPct val="20000"/>
              </a:spcBef>
              <a:defRPr/>
            </a:pPr>
            <a:endParaRPr lang="en-US" sz="2500" b="1" dirty="0"/>
          </a:p>
          <a:p>
            <a:pPr algn="ctr">
              <a:spcBef>
                <a:spcPct val="20000"/>
              </a:spcBef>
              <a:defRPr/>
            </a:pPr>
            <a:endParaRPr lang="en-US" sz="27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0" y="76100"/>
            <a:ext cx="1295581" cy="1067001"/>
          </a:xfrm>
          <a:prstGeom prst="rect">
            <a:avLst/>
          </a:prstGeom>
        </p:spPr>
      </p:pic>
      <p:sp>
        <p:nvSpPr>
          <p:cNvPr id="9" name="Footer Placeholder 8"/>
          <p:cNvSpPr>
            <a:spLocks noGrp="1"/>
          </p:cNvSpPr>
          <p:nvPr>
            <p:ph type="ftr" sz="quarter" idx="11"/>
          </p:nvPr>
        </p:nvSpPr>
        <p:spPr/>
        <p:txBody>
          <a:bodyPr/>
          <a:lstStyle/>
          <a:p>
            <a:r>
              <a:rPr lang="en-US" dirty="0"/>
              <a:t>Diabetes Prediction</a:t>
            </a:r>
          </a:p>
        </p:txBody>
      </p:sp>
      <p:sp>
        <p:nvSpPr>
          <p:cNvPr id="10" name="Slide Number Placeholder 9"/>
          <p:cNvSpPr>
            <a:spLocks noGrp="1"/>
          </p:cNvSpPr>
          <p:nvPr>
            <p:ph type="sldNum" sz="quarter" idx="12"/>
          </p:nvPr>
        </p:nvSpPr>
        <p:spPr/>
        <p:txBody>
          <a:bodyPr/>
          <a:lstStyle/>
          <a:p>
            <a:fld id="{B6F15528-21DE-4FAA-801E-634DDDAF4B2B}" type="slidenum">
              <a:rPr lang="en-US" smtClean="0"/>
              <a:t>1</a:t>
            </a:fld>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anose="020B0604020202020204" pitchFamily="34" charset="0"/>
                <a:cs typeface="Arial" panose="020B0604020202020204" pitchFamily="34" charset="0"/>
              </a:rPr>
              <a:t>SVKM’s Institute of Technology, Dhule</a:t>
            </a:r>
            <a:br>
              <a:rPr lang="en-US" sz="2900" dirty="0">
                <a:solidFill>
                  <a:schemeClr val="bg1"/>
                </a:solidFill>
                <a:latin typeface="Arial" panose="020B0604020202020204" pitchFamily="34" charset="0"/>
                <a:cs typeface="Arial" panose="020B0604020202020204" pitchFamily="34" charset="0"/>
              </a:rPr>
            </a:br>
            <a:r>
              <a:rPr lang="en-US" sz="2900" dirty="0">
                <a:solidFill>
                  <a:schemeClr val="bg1"/>
                </a:solidFill>
                <a:latin typeface="Arial" panose="020B0604020202020204" pitchFamily="34" charset="0"/>
                <a:cs typeface="Arial" panose="020B0604020202020204" pitchFamily="34" charset="0"/>
              </a:rPr>
              <a:t>Department of Information Technology</a:t>
            </a:r>
            <a:endParaRPr lang="en-US" sz="3200"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0" y="76100"/>
            <a:ext cx="1295581" cy="1067001"/>
          </a:xfrm>
          <a:prstGeom prst="rect">
            <a:avLst/>
          </a:prstGeom>
        </p:spPr>
      </p:pic>
      <p:sp>
        <p:nvSpPr>
          <p:cNvPr id="10" name="TextBox 9"/>
          <p:cNvSpPr txBox="1"/>
          <p:nvPr/>
        </p:nvSpPr>
        <p:spPr>
          <a:xfrm>
            <a:off x="540930" y="1447800"/>
            <a:ext cx="5943600"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Contents</a:t>
            </a:r>
          </a:p>
        </p:txBody>
      </p:sp>
      <p:sp>
        <p:nvSpPr>
          <p:cNvPr id="13" name="TextBox 12"/>
          <p:cNvSpPr txBox="1"/>
          <p:nvPr/>
        </p:nvSpPr>
        <p:spPr>
          <a:xfrm>
            <a:off x="685800" y="2307622"/>
            <a:ext cx="10744200" cy="3046988"/>
          </a:xfrm>
          <a:prstGeom prst="rect">
            <a:avLst/>
          </a:prstGeom>
          <a:noFill/>
        </p:spPr>
        <p:txBody>
          <a:bodyPr wrap="square">
            <a:spAutoFit/>
          </a:bodyPr>
          <a:lstStyle/>
          <a:p>
            <a:pPr marL="342900" indent="-342900">
              <a:buFont typeface="Arial" panose="020B0604020202020204" pitchFamily="34" charset="0"/>
              <a:buChar char="•"/>
            </a:pPr>
            <a:r>
              <a:rPr lang="en-US" sz="3200" dirty="0"/>
              <a:t>Group Details</a:t>
            </a:r>
          </a:p>
          <a:p>
            <a:pPr marL="342900" indent="-342900">
              <a:buFont typeface="Arial" panose="020B0604020202020204" pitchFamily="34" charset="0"/>
              <a:buChar char="•"/>
            </a:pPr>
            <a:r>
              <a:rPr lang="en-US" sz="3200" dirty="0"/>
              <a:t>Project Motivation</a:t>
            </a:r>
          </a:p>
          <a:p>
            <a:pPr marL="342900" indent="-342900">
              <a:buFont typeface="Arial" panose="020B0604020202020204" pitchFamily="34" charset="0"/>
              <a:buChar char="•"/>
            </a:pPr>
            <a:r>
              <a:rPr lang="en-US" sz="3200" dirty="0"/>
              <a:t>Problem Statement</a:t>
            </a:r>
          </a:p>
          <a:p>
            <a:pPr marL="342900" indent="-342900">
              <a:buFont typeface="Arial" panose="020B0604020202020204" pitchFamily="34" charset="0"/>
              <a:buChar char="•"/>
            </a:pPr>
            <a:r>
              <a:rPr lang="en-US" sz="3200" dirty="0"/>
              <a:t>Abstract</a:t>
            </a:r>
          </a:p>
          <a:p>
            <a:pPr marL="342900" indent="-342900">
              <a:buFont typeface="Arial" panose="020B0604020202020204" pitchFamily="34" charset="0"/>
              <a:buChar char="•"/>
            </a:pPr>
            <a:r>
              <a:rPr lang="en-US" sz="3200" dirty="0"/>
              <a:t>Approach / Technology Stack</a:t>
            </a:r>
          </a:p>
          <a:p>
            <a:pPr marL="342900" indent="-342900">
              <a:buFont typeface="Arial" panose="020B0604020202020204" pitchFamily="34" charset="0"/>
              <a:buChar char="•"/>
            </a:pPr>
            <a:r>
              <a:rPr lang="en-US" sz="3200" dirty="0"/>
              <a:t>References</a:t>
            </a:r>
          </a:p>
        </p:txBody>
      </p:sp>
      <p:sp>
        <p:nvSpPr>
          <p:cNvPr id="4" name="Footer Placeholder 3"/>
          <p:cNvSpPr>
            <a:spLocks noGrp="1"/>
          </p:cNvSpPr>
          <p:nvPr>
            <p:ph type="ftr" sz="quarter" idx="11"/>
          </p:nvPr>
        </p:nvSpPr>
        <p:spPr/>
        <p:txBody>
          <a:bodyPr/>
          <a:lstStyle/>
          <a:p>
            <a:r>
              <a:rPr lang="en-US" dirty="0"/>
              <a:t>Diabetes Prediction</a:t>
            </a:r>
          </a:p>
        </p:txBody>
      </p:sp>
      <p:sp>
        <p:nvSpPr>
          <p:cNvPr id="5" name="Slide Number Placeholder 4"/>
          <p:cNvSpPr>
            <a:spLocks noGrp="1"/>
          </p:cNvSpPr>
          <p:nvPr>
            <p:ph type="sldNum" sz="quarter" idx="12"/>
          </p:nvPr>
        </p:nvSpPr>
        <p:spPr/>
        <p:txBody>
          <a:bodyPr/>
          <a:lstStyle/>
          <a:p>
            <a:fld id="{B6F15528-21DE-4FAA-801E-634DDDAF4B2B}" type="slidenum">
              <a:rPr lang="en-US" smtClean="0"/>
              <a:t>2</a:t>
            </a:fld>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anose="020B0604020202020204" pitchFamily="34" charset="0"/>
                <a:cs typeface="Arial" panose="020B0604020202020204" pitchFamily="34" charset="0"/>
              </a:rPr>
              <a:t>SVKM’s Institute of Technology, Dhule</a:t>
            </a:r>
            <a:br>
              <a:rPr lang="en-US" sz="2900" dirty="0">
                <a:solidFill>
                  <a:schemeClr val="bg1"/>
                </a:solidFill>
                <a:latin typeface="Arial" panose="020B0604020202020204" pitchFamily="34" charset="0"/>
                <a:cs typeface="Arial" panose="020B0604020202020204" pitchFamily="34" charset="0"/>
              </a:rPr>
            </a:br>
            <a:r>
              <a:rPr lang="en-US" sz="2900" dirty="0">
                <a:solidFill>
                  <a:schemeClr val="bg1"/>
                </a:solidFill>
                <a:latin typeface="Arial" panose="020B0604020202020204" pitchFamily="34" charset="0"/>
                <a:cs typeface="Arial" panose="020B0604020202020204" pitchFamily="34" charset="0"/>
              </a:rPr>
              <a:t>Department of Information Technology</a:t>
            </a:r>
            <a:endParaRPr lang="en-US" sz="3200"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0" y="76100"/>
            <a:ext cx="1295581" cy="1067001"/>
          </a:xfrm>
          <a:prstGeom prst="rect">
            <a:avLst/>
          </a:prstGeom>
        </p:spPr>
      </p:pic>
      <p:sp>
        <p:nvSpPr>
          <p:cNvPr id="10" name="TextBox 9"/>
          <p:cNvSpPr txBox="1"/>
          <p:nvPr/>
        </p:nvSpPr>
        <p:spPr>
          <a:xfrm>
            <a:off x="540930" y="1447800"/>
            <a:ext cx="5943600"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Motivation</a:t>
            </a:r>
          </a:p>
        </p:txBody>
      </p:sp>
      <p:sp>
        <p:nvSpPr>
          <p:cNvPr id="13" name="TextBox 12"/>
          <p:cNvSpPr txBox="1"/>
          <p:nvPr/>
        </p:nvSpPr>
        <p:spPr>
          <a:xfrm>
            <a:off x="685800" y="2365748"/>
            <a:ext cx="10744200" cy="3322955"/>
          </a:xfrm>
          <a:prstGeom prst="rect">
            <a:avLst/>
          </a:prstGeom>
          <a:noFill/>
        </p:spPr>
        <p:txBody>
          <a:bodyPr wrap="square">
            <a:spAutoFit/>
          </a:bodyPr>
          <a:lstStyle/>
          <a:p>
            <a:pPr marL="342900" indent="-342900">
              <a:buFont typeface="Arial" panose="020B0604020202020204" pitchFamily="34" charset="0"/>
              <a:buChar char="•"/>
            </a:pPr>
            <a:r>
              <a:rPr lang="en-US" sz="3000" dirty="0"/>
              <a:t>To help in early detection of Diabetes disease.</a:t>
            </a:r>
          </a:p>
          <a:p>
            <a:pPr marL="342900" indent="-342900">
              <a:buFont typeface="Arial" panose="020B0604020202020204" pitchFamily="34" charset="0"/>
              <a:buChar char="•"/>
            </a:pPr>
            <a:r>
              <a:rPr lang="en-US" sz="3000" dirty="0"/>
              <a:t>To contribute to the field of medical analytics.</a:t>
            </a:r>
          </a:p>
          <a:p>
            <a:pPr marL="342900" indent="-342900">
              <a:buFont typeface="Arial" panose="020B0604020202020204" pitchFamily="34" charset="0"/>
              <a:buChar char="•"/>
            </a:pPr>
            <a:r>
              <a:rPr lang="en-US" sz="3000" dirty="0"/>
              <a:t>To classify gestational diabetic or non-gestational diabetic.</a:t>
            </a:r>
          </a:p>
          <a:p>
            <a:pPr marL="342900" indent="-342900">
              <a:buFont typeface="Arial" panose="020B0604020202020204" pitchFamily="34" charset="0"/>
              <a:buChar char="•"/>
            </a:pPr>
            <a:r>
              <a:rPr lang="en-US" sz="3000" dirty="0"/>
              <a:t>To develop a cheap tool for diagnosis of Diabetes.</a:t>
            </a:r>
          </a:p>
          <a:p>
            <a:pPr marL="342900" indent="-342900">
              <a:buFont typeface="Arial" panose="020B0604020202020204" pitchFamily="34" charset="0"/>
              <a:buChar char="•"/>
            </a:pPr>
            <a:r>
              <a:rPr lang="en-US" sz="3000" dirty="0"/>
              <a:t>To detect diabetes in less painful method .</a:t>
            </a:r>
          </a:p>
          <a:p>
            <a:pPr marL="342900" indent="-342900">
              <a:buFont typeface="Arial" panose="020B0604020202020204" pitchFamily="34" charset="0"/>
              <a:buChar char="•"/>
            </a:pPr>
            <a:r>
              <a:rPr lang="en-US" sz="3000" dirty="0"/>
              <a:t>To learn more about  how can machine learning be used for benefit of society.</a:t>
            </a:r>
          </a:p>
        </p:txBody>
      </p:sp>
      <p:sp>
        <p:nvSpPr>
          <p:cNvPr id="4" name="Footer Placeholder 3"/>
          <p:cNvSpPr>
            <a:spLocks noGrp="1"/>
          </p:cNvSpPr>
          <p:nvPr>
            <p:ph type="ftr" sz="quarter" idx="11"/>
          </p:nvPr>
        </p:nvSpPr>
        <p:spPr/>
        <p:txBody>
          <a:bodyPr/>
          <a:lstStyle/>
          <a:p>
            <a:r>
              <a:rPr lang="en-US" dirty="0"/>
              <a:t>Diabetes Prediction</a:t>
            </a:r>
          </a:p>
        </p:txBody>
      </p:sp>
      <p:sp>
        <p:nvSpPr>
          <p:cNvPr id="5" name="Slide Number Placeholder 4"/>
          <p:cNvSpPr>
            <a:spLocks noGrp="1"/>
          </p:cNvSpPr>
          <p:nvPr>
            <p:ph type="sldNum" sz="quarter" idx="12"/>
          </p:nvPr>
        </p:nvSpPr>
        <p:spPr/>
        <p:txBody>
          <a:bodyPr/>
          <a:lstStyle/>
          <a:p>
            <a:fld id="{B6F15528-21DE-4FAA-801E-634DDDAF4B2B}" type="slidenum">
              <a:rPr lang="en-US" smtClean="0"/>
              <a:t>3</a:t>
            </a:fld>
            <a:endParaRPr lang="en-US"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anose="020B0604020202020204" pitchFamily="34" charset="0"/>
                <a:cs typeface="Arial" panose="020B0604020202020204" pitchFamily="34" charset="0"/>
              </a:rPr>
              <a:t>SVKM’s Institute of Technology, Dhule</a:t>
            </a:r>
            <a:br>
              <a:rPr lang="en-US" sz="2900" dirty="0">
                <a:solidFill>
                  <a:schemeClr val="bg1"/>
                </a:solidFill>
                <a:latin typeface="Arial" panose="020B0604020202020204" pitchFamily="34" charset="0"/>
                <a:cs typeface="Arial" panose="020B0604020202020204" pitchFamily="34" charset="0"/>
              </a:rPr>
            </a:br>
            <a:r>
              <a:rPr lang="en-US" sz="2900" dirty="0">
                <a:solidFill>
                  <a:schemeClr val="bg1"/>
                </a:solidFill>
                <a:latin typeface="Arial" panose="020B0604020202020204" pitchFamily="34" charset="0"/>
                <a:cs typeface="Arial" panose="020B0604020202020204" pitchFamily="34" charset="0"/>
              </a:rPr>
              <a:t>Department of Information Technology</a:t>
            </a:r>
            <a:endParaRPr lang="en-US" sz="3200"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0" y="76100"/>
            <a:ext cx="1295581" cy="1067001"/>
          </a:xfrm>
          <a:prstGeom prst="rect">
            <a:avLst/>
          </a:prstGeom>
        </p:spPr>
      </p:pic>
      <p:sp>
        <p:nvSpPr>
          <p:cNvPr id="10" name="TextBox 9"/>
          <p:cNvSpPr txBox="1"/>
          <p:nvPr/>
        </p:nvSpPr>
        <p:spPr>
          <a:xfrm>
            <a:off x="540930" y="1447800"/>
            <a:ext cx="5943600"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Problem Statement</a:t>
            </a:r>
          </a:p>
        </p:txBody>
      </p:sp>
      <p:sp>
        <p:nvSpPr>
          <p:cNvPr id="13" name="TextBox 12"/>
          <p:cNvSpPr txBox="1"/>
          <p:nvPr/>
        </p:nvSpPr>
        <p:spPr>
          <a:xfrm>
            <a:off x="685800" y="2362200"/>
            <a:ext cx="10744200" cy="2491740"/>
          </a:xfrm>
          <a:prstGeom prst="rect">
            <a:avLst/>
          </a:prstGeom>
          <a:noFill/>
        </p:spPr>
        <p:txBody>
          <a:bodyPr wrap="square">
            <a:spAutoFit/>
          </a:bodyPr>
          <a:lstStyle/>
          <a:p>
            <a:pPr marL="571500" indent="-571500" algn="just">
              <a:buFont typeface="Arial" panose="020B0604020202020204" pitchFamily="34" charset="0"/>
              <a:buChar char="•"/>
            </a:pPr>
            <a:r>
              <a:rPr lang="en-US" sz="3000" dirty="0"/>
              <a:t>Design and Develop a machine learning model, to predict whether a woman is gestational diabetic or not , based on the data of patient Age, BMI , blood pressure,Insulin level and Pregnancies.</a:t>
            </a:r>
          </a:p>
          <a:p>
            <a:endParaRPr lang="en-US" sz="3600" dirty="0"/>
          </a:p>
        </p:txBody>
      </p:sp>
      <p:sp>
        <p:nvSpPr>
          <p:cNvPr id="4" name="Footer Placeholder 3"/>
          <p:cNvSpPr>
            <a:spLocks noGrp="1"/>
          </p:cNvSpPr>
          <p:nvPr>
            <p:ph type="ftr" sz="quarter" idx="11"/>
          </p:nvPr>
        </p:nvSpPr>
        <p:spPr/>
        <p:txBody>
          <a:bodyPr/>
          <a:lstStyle/>
          <a:p>
            <a:r>
              <a:rPr lang="en-US" dirty="0"/>
              <a:t>Diabetes Prediction</a:t>
            </a:r>
          </a:p>
        </p:txBody>
      </p:sp>
      <p:sp>
        <p:nvSpPr>
          <p:cNvPr id="5" name="Slide Number Placeholder 4"/>
          <p:cNvSpPr>
            <a:spLocks noGrp="1"/>
          </p:cNvSpPr>
          <p:nvPr>
            <p:ph type="sldNum" sz="quarter" idx="12"/>
          </p:nvPr>
        </p:nvSpPr>
        <p:spPr/>
        <p:txBody>
          <a:bodyPr/>
          <a:lstStyle/>
          <a:p>
            <a:fld id="{B6F15528-21DE-4FAA-801E-634DDDAF4B2B}" type="slidenum">
              <a:rPr lang="en-US" smtClean="0"/>
              <a:t>4</a:t>
            </a:fld>
            <a:endParaRPr 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anose="020B0604020202020204" pitchFamily="34" charset="0"/>
                <a:cs typeface="Arial" panose="020B0604020202020204" pitchFamily="34" charset="0"/>
              </a:rPr>
              <a:t>SVKM’s Institute of Technology, Dhule</a:t>
            </a:r>
            <a:br>
              <a:rPr lang="en-US" sz="2900" dirty="0">
                <a:solidFill>
                  <a:schemeClr val="bg1"/>
                </a:solidFill>
                <a:latin typeface="Arial" panose="020B0604020202020204" pitchFamily="34" charset="0"/>
                <a:cs typeface="Arial" panose="020B0604020202020204" pitchFamily="34" charset="0"/>
              </a:rPr>
            </a:br>
            <a:r>
              <a:rPr lang="en-US" sz="2900" dirty="0">
                <a:solidFill>
                  <a:schemeClr val="bg1"/>
                </a:solidFill>
                <a:latin typeface="Arial" panose="020B0604020202020204" pitchFamily="34" charset="0"/>
                <a:cs typeface="Arial" panose="020B0604020202020204" pitchFamily="34" charset="0"/>
              </a:rPr>
              <a:t>Department of Information Technology</a:t>
            </a:r>
            <a:endParaRPr lang="en-US" sz="3200"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0" y="76100"/>
            <a:ext cx="1295581" cy="1067001"/>
          </a:xfrm>
          <a:prstGeom prst="rect">
            <a:avLst/>
          </a:prstGeom>
        </p:spPr>
      </p:pic>
      <p:sp>
        <p:nvSpPr>
          <p:cNvPr id="10" name="TextBox 9"/>
          <p:cNvSpPr txBox="1"/>
          <p:nvPr/>
        </p:nvSpPr>
        <p:spPr>
          <a:xfrm>
            <a:off x="540930" y="1447800"/>
            <a:ext cx="5943600"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Abstract</a:t>
            </a:r>
          </a:p>
        </p:txBody>
      </p:sp>
      <p:sp>
        <p:nvSpPr>
          <p:cNvPr id="13" name="TextBox 12"/>
          <p:cNvSpPr txBox="1"/>
          <p:nvPr/>
        </p:nvSpPr>
        <p:spPr>
          <a:xfrm>
            <a:off x="304800" y="2217420"/>
            <a:ext cx="10584815" cy="6053455"/>
          </a:xfrm>
          <a:prstGeom prst="rect">
            <a:avLst/>
          </a:prstGeom>
          <a:noFill/>
        </p:spPr>
        <p:txBody>
          <a:bodyPr wrap="square">
            <a:noAutofit/>
          </a:bodyPr>
          <a:lstStyle/>
          <a:p>
            <a:pPr marL="571500" indent="-571500" algn="just">
              <a:buFont typeface="Arial" panose="020B0604020202020204" pitchFamily="34" charset="0"/>
              <a:buChar char="•"/>
            </a:pPr>
            <a:r>
              <a:rPr lang="en-US" sz="3200" dirty="0"/>
              <a:t>Most pregnant Indian women have gestational diabetes, which can result in birth abnormalities if left untreated. Diabetes is brought on by an increase in Several modern gadgets can detect blood glucose levels from blood samples. Undiagnosed diabetes can lead to a number of dangerous conditions, including renal damage and heart attacks. Thus, there is a need for strong research and the improvement of learning models in the field of identifying and analysing gestational diabetes.</a:t>
            </a:r>
          </a:p>
        </p:txBody>
      </p:sp>
      <p:sp>
        <p:nvSpPr>
          <p:cNvPr id="5" name="Footer Placeholder 4"/>
          <p:cNvSpPr>
            <a:spLocks noGrp="1"/>
          </p:cNvSpPr>
          <p:nvPr>
            <p:ph type="ftr" sz="quarter" idx="11"/>
          </p:nvPr>
        </p:nvSpPr>
        <p:spPr/>
        <p:txBody>
          <a:bodyPr/>
          <a:lstStyle/>
          <a:p>
            <a:r>
              <a:rPr lang="en-US" dirty="0"/>
              <a:t>Diabetes Prediction</a:t>
            </a:r>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anose="020B0604020202020204" pitchFamily="34" charset="0"/>
                <a:cs typeface="Arial" panose="020B0604020202020204" pitchFamily="34" charset="0"/>
              </a:rPr>
              <a:t>SVKM’s Institute of Technology, Dhule</a:t>
            </a:r>
            <a:br>
              <a:rPr lang="en-US" sz="2900" dirty="0">
                <a:solidFill>
                  <a:schemeClr val="bg1"/>
                </a:solidFill>
                <a:latin typeface="Arial" panose="020B0604020202020204" pitchFamily="34" charset="0"/>
                <a:cs typeface="Arial" panose="020B0604020202020204" pitchFamily="34" charset="0"/>
              </a:rPr>
            </a:br>
            <a:r>
              <a:rPr lang="en-US" sz="2900" dirty="0">
                <a:solidFill>
                  <a:schemeClr val="bg1"/>
                </a:solidFill>
                <a:latin typeface="Arial" panose="020B0604020202020204" pitchFamily="34" charset="0"/>
                <a:cs typeface="Arial" panose="020B0604020202020204" pitchFamily="34" charset="0"/>
              </a:rPr>
              <a:t>Department of Information Technology</a:t>
            </a:r>
            <a:endParaRPr lang="en-US" sz="3200"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0" y="76100"/>
            <a:ext cx="1295581" cy="1067001"/>
          </a:xfrm>
          <a:prstGeom prst="rect">
            <a:avLst/>
          </a:prstGeom>
        </p:spPr>
      </p:pic>
      <p:sp>
        <p:nvSpPr>
          <p:cNvPr id="10" name="TextBox 9"/>
          <p:cNvSpPr txBox="1"/>
          <p:nvPr/>
        </p:nvSpPr>
        <p:spPr>
          <a:xfrm>
            <a:off x="540930" y="1447800"/>
            <a:ext cx="8069670"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Approach / Technology Stack</a:t>
            </a:r>
          </a:p>
        </p:txBody>
      </p:sp>
      <p:sp>
        <p:nvSpPr>
          <p:cNvPr id="7" name="Footer Placeholder 6"/>
          <p:cNvSpPr>
            <a:spLocks noGrp="1"/>
          </p:cNvSpPr>
          <p:nvPr>
            <p:ph type="ftr" sz="quarter" idx="11"/>
          </p:nvPr>
        </p:nvSpPr>
        <p:spPr/>
        <p:txBody>
          <a:bodyPr/>
          <a:lstStyle/>
          <a:p>
            <a:r>
              <a:rPr lang="en-US" dirty="0"/>
              <a:t>Diabetes Prediction</a:t>
            </a:r>
          </a:p>
        </p:txBody>
      </p:sp>
      <p:sp>
        <p:nvSpPr>
          <p:cNvPr id="9" name="Slide Number Placeholder 8"/>
          <p:cNvSpPr>
            <a:spLocks noGrp="1"/>
          </p:cNvSpPr>
          <p:nvPr>
            <p:ph type="sldNum" sz="quarter" idx="12"/>
          </p:nvPr>
        </p:nvSpPr>
        <p:spPr/>
        <p:txBody>
          <a:bodyPr/>
          <a:lstStyle/>
          <a:p>
            <a:fld id="{B6F15528-21DE-4FAA-801E-634DDDAF4B2B}" type="slidenum">
              <a:rPr lang="en-US" smtClean="0"/>
              <a:t>6</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658820"/>
            <a:ext cx="7315200" cy="3699587"/>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anose="020B0604020202020204" pitchFamily="34" charset="0"/>
                <a:cs typeface="Arial" panose="020B0604020202020204" pitchFamily="34" charset="0"/>
              </a:rPr>
              <a:t>SVKM’s Institute of Technology, Dhule</a:t>
            </a:r>
            <a:br>
              <a:rPr lang="en-US" sz="2900" dirty="0">
                <a:solidFill>
                  <a:schemeClr val="bg1"/>
                </a:solidFill>
                <a:latin typeface="Arial" panose="020B0604020202020204" pitchFamily="34" charset="0"/>
                <a:cs typeface="Arial" panose="020B0604020202020204" pitchFamily="34" charset="0"/>
              </a:rPr>
            </a:br>
            <a:r>
              <a:rPr lang="en-US" sz="2900" dirty="0">
                <a:solidFill>
                  <a:schemeClr val="bg1"/>
                </a:solidFill>
                <a:latin typeface="Arial" panose="020B0604020202020204" pitchFamily="34" charset="0"/>
                <a:cs typeface="Arial" panose="020B0604020202020204" pitchFamily="34" charset="0"/>
              </a:rPr>
              <a:t>Department of Information Technology</a:t>
            </a:r>
            <a:endParaRPr lang="en-US" sz="3200"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0" y="76100"/>
            <a:ext cx="1295581" cy="1067001"/>
          </a:xfrm>
          <a:prstGeom prst="rect">
            <a:avLst/>
          </a:prstGeom>
        </p:spPr>
      </p:pic>
      <p:sp>
        <p:nvSpPr>
          <p:cNvPr id="10" name="TextBox 9"/>
          <p:cNvSpPr txBox="1"/>
          <p:nvPr/>
        </p:nvSpPr>
        <p:spPr>
          <a:xfrm>
            <a:off x="540930" y="1447800"/>
            <a:ext cx="5943600"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References</a:t>
            </a:r>
          </a:p>
        </p:txBody>
      </p:sp>
      <p:sp>
        <p:nvSpPr>
          <p:cNvPr id="13" name="TextBox 12"/>
          <p:cNvSpPr txBox="1"/>
          <p:nvPr/>
        </p:nvSpPr>
        <p:spPr>
          <a:xfrm>
            <a:off x="685800" y="2133421"/>
            <a:ext cx="10744200" cy="4154170"/>
          </a:xfrm>
          <a:prstGeom prst="rect">
            <a:avLst/>
          </a:prstGeom>
          <a:noFill/>
        </p:spPr>
        <p:txBody>
          <a:bodyPr wrap="square">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Sajida Perveena, Muhammad Shahbaza, Aziz Guergachib, Karim Keshavjeec, "Performance Analysis of Data Mining Classification Techniques to Predict Diabetes" Procedia Computer Science 82 (2106) 115 –121.</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Deepti Sisodia, Dilip Singh Sisodia, "Prediction of Diabetes using Classification Algorithms", International Conference on Computational Intelligence and Data Science (ICCIDS2018)</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 Mary Posonia , S Vigneshwar , D Jamuna Rani, “Machine Learning Based Diabetes Prediction Using Decision Tree J48” Third International Conference on Intelligent Sustainable Systems [ICISS 2020].</a:t>
            </a:r>
          </a:p>
        </p:txBody>
      </p:sp>
      <p:sp>
        <p:nvSpPr>
          <p:cNvPr id="4" name="Footer Placeholder 3"/>
          <p:cNvSpPr>
            <a:spLocks noGrp="1"/>
          </p:cNvSpPr>
          <p:nvPr>
            <p:ph type="ftr" sz="quarter" idx="11"/>
          </p:nvPr>
        </p:nvSpPr>
        <p:spPr/>
        <p:txBody>
          <a:bodyPr/>
          <a:lstStyle/>
          <a:p>
            <a:r>
              <a:rPr lang="en-US" dirty="0"/>
              <a:t>Diabetes Prediction</a:t>
            </a:r>
          </a:p>
        </p:txBody>
      </p:sp>
      <p:sp>
        <p:nvSpPr>
          <p:cNvPr id="5" name="Slide Number Placeholder 4"/>
          <p:cNvSpPr>
            <a:spLocks noGrp="1"/>
          </p:cNvSpPr>
          <p:nvPr>
            <p:ph type="sldNum" sz="quarter" idx="12"/>
          </p:nvPr>
        </p:nvSpPr>
        <p:spPr/>
        <p:txBody>
          <a:bodyPr/>
          <a:lstStyle/>
          <a:p>
            <a:fld id="{B6F15528-21DE-4FAA-801E-634DDDAF4B2B}" type="slidenum">
              <a:rPr lang="en-US" smtClean="0"/>
              <a:t>7</a:t>
            </a:fld>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anose="020B0604020202020204" pitchFamily="34" charset="0"/>
                <a:cs typeface="Arial" panose="020B0604020202020204" pitchFamily="34" charset="0"/>
              </a:rPr>
              <a:t>SVKM’s Institute of Technology, Dhule</a:t>
            </a:r>
            <a:br>
              <a:rPr lang="en-US" sz="2900" dirty="0">
                <a:solidFill>
                  <a:schemeClr val="bg1"/>
                </a:solidFill>
                <a:latin typeface="Arial" panose="020B0604020202020204" pitchFamily="34" charset="0"/>
                <a:cs typeface="Arial" panose="020B0604020202020204" pitchFamily="34" charset="0"/>
              </a:rPr>
            </a:br>
            <a:r>
              <a:rPr lang="en-US" sz="2900" dirty="0">
                <a:solidFill>
                  <a:schemeClr val="bg1"/>
                </a:solidFill>
                <a:latin typeface="Arial" panose="020B0604020202020204" pitchFamily="34" charset="0"/>
                <a:cs typeface="Arial" panose="020B0604020202020204" pitchFamily="34" charset="0"/>
              </a:rPr>
              <a:t>Department of Information Technology</a:t>
            </a:r>
            <a:endParaRPr lang="en-US" sz="3200"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30" y="76100"/>
            <a:ext cx="1295581" cy="1067001"/>
          </a:xfrm>
          <a:prstGeom prst="rect">
            <a:avLst/>
          </a:prstGeom>
        </p:spPr>
      </p:pic>
      <p:sp>
        <p:nvSpPr>
          <p:cNvPr id="10" name="TextBox 9"/>
          <p:cNvSpPr txBox="1"/>
          <p:nvPr/>
        </p:nvSpPr>
        <p:spPr>
          <a:xfrm>
            <a:off x="540930" y="1447800"/>
            <a:ext cx="5943600"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References</a:t>
            </a:r>
          </a:p>
        </p:txBody>
      </p:sp>
      <p:sp>
        <p:nvSpPr>
          <p:cNvPr id="13" name="TextBox 12"/>
          <p:cNvSpPr txBox="1"/>
          <p:nvPr/>
        </p:nvSpPr>
        <p:spPr>
          <a:xfrm>
            <a:off x="685800" y="2209850"/>
            <a:ext cx="10744200" cy="6000750"/>
          </a:xfrm>
          <a:prstGeom prst="rect">
            <a:avLst/>
          </a:prstGeom>
          <a:noFill/>
        </p:spPr>
        <p:txBody>
          <a:bodyPr wrap="square">
            <a:spAutoFit/>
          </a:bodyPr>
          <a:lstStyle/>
          <a:p>
            <a:pPr indent="0">
              <a:buFont typeface="+mj-lt"/>
              <a:buNone/>
            </a:pPr>
            <a:r>
              <a:rPr lang="en-US" sz="2400"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sym typeface="+mn-ea"/>
              </a:rPr>
              <a:t>M. A. Hearst, S. T. Dumais, E. Osuna, J. Platt and B. Scholkopf, "Support vector  machines," in IEEE Intelligent Systems and their Applications, vol. 13, no. 4, pp. 18-28, July-Aug. 1998.</a:t>
            </a:r>
          </a:p>
          <a:p>
            <a:pPr indent="0">
              <a:buFont typeface="+mj-lt"/>
              <a:buNone/>
            </a:pPr>
            <a:endParaRPr lang="en-US" sz="2400" dirty="0">
              <a:latin typeface="Times New Roman" panose="02020603050405020304" pitchFamily="18" charset="0"/>
              <a:cs typeface="Times New Roman" panose="02020603050405020304" pitchFamily="18" charset="0"/>
            </a:endParaRPr>
          </a:p>
          <a:p>
            <a:pPr indent="0">
              <a:buFont typeface="+mj-lt"/>
              <a:buNone/>
            </a:pPr>
            <a:r>
              <a:rPr lang="en-US" sz="2400" dirty="0">
                <a:latin typeface="Times New Roman" panose="02020603050405020304" pitchFamily="18" charset="0"/>
                <a:cs typeface="Times New Roman" panose="02020603050405020304" pitchFamily="18" charset="0"/>
                <a:sym typeface="+mn-ea"/>
              </a:rPr>
              <a:t>5. Aishwarya, Gayathri, Jaisankar, “A Method for Classification Using Machine Learning Technique for Diabetes”, International Journal of Engineering and Technology 2013.</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sym typeface="+mn-ea"/>
            </a:endParaRPr>
          </a:p>
          <a:p>
            <a:pPr indent="0">
              <a:buFont typeface="+mj-lt"/>
              <a:buNone/>
            </a:pPr>
            <a:r>
              <a:rPr lang="en-US" sz="2400" dirty="0">
                <a:latin typeface="Times New Roman" panose="02020603050405020304" pitchFamily="18" charset="0"/>
                <a:cs typeface="Times New Roman" panose="02020603050405020304" pitchFamily="18" charset="0"/>
              </a:rPr>
              <a:t>6. Dhomse Kanchan B., M.K.M., 2016. Study of Machine Learning Algorithms for Special Disease Prediction using Principal of Component Analysis, in: 2016 International Conference on Global Trends in Signal Processing, Information Computing and Communication, IEEE.</a:t>
            </a: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400" dirty="0">
              <a:latin typeface="Times New Roman" panose="02020603050405020304" pitchFamily="18" charset="0"/>
              <a:cs typeface="Times New Roman" panose="02020603050405020304" pitchFamily="18" charset="0"/>
            </a:endParaRPr>
          </a:p>
          <a:p>
            <a:pPr indent="0">
              <a:buFont typeface="+mj-lt"/>
              <a:buNone/>
            </a:pPr>
            <a:endParaRPr lang="en-US" sz="240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Diabetes Prediction</a:t>
            </a:r>
          </a:p>
        </p:txBody>
      </p:sp>
      <p:sp>
        <p:nvSpPr>
          <p:cNvPr id="7" name="Slide Number Placeholder 6"/>
          <p:cNvSpPr>
            <a:spLocks noGrp="1"/>
          </p:cNvSpPr>
          <p:nvPr>
            <p:ph type="sldNum" sz="quarter" idx="12"/>
          </p:nvPr>
        </p:nvSpPr>
        <p:spPr/>
        <p:txBody>
          <a:bodyPr/>
          <a:lstStyle/>
          <a:p>
            <a:fld id="{B6F15528-21DE-4FAA-801E-634DDDAF4B2B}" type="slidenum">
              <a:rPr lang="en-US" smtClean="0"/>
              <a:t>8</a:t>
            </a:fld>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100" dirty="0"/>
              <a:t>.</a:t>
            </a:r>
          </a:p>
          <a:p>
            <a:pPr>
              <a:buNone/>
            </a:pPr>
            <a:endParaRPr lang="en-IN" sz="100" dirty="0"/>
          </a:p>
        </p:txBody>
      </p:sp>
      <p:sp>
        <p:nvSpPr>
          <p:cNvPr id="4" name="Footer Placeholder 3"/>
          <p:cNvSpPr>
            <a:spLocks noGrp="1"/>
          </p:cNvSpPr>
          <p:nvPr>
            <p:ph type="ftr" sz="quarter" idx="11"/>
          </p:nvPr>
        </p:nvSpPr>
        <p:spPr/>
        <p:txBody>
          <a:bodyPr/>
          <a:lstStyle/>
          <a:p>
            <a:r>
              <a:rPr lang="en-US" sz="1400" b="1" dirty="0"/>
              <a:t>Diabetes Prediction</a:t>
            </a:r>
          </a:p>
        </p:txBody>
      </p:sp>
      <p:sp>
        <p:nvSpPr>
          <p:cNvPr id="6" name="Title 1"/>
          <p:cNvSpPr>
            <a:spLocks noGrp="1"/>
          </p:cNvSpPr>
          <p:nvPr>
            <p:ph type="title"/>
          </p:nvPr>
        </p:nvSpPr>
        <p:spPr>
          <a:xfrm>
            <a:off x="1006475" y="293688"/>
            <a:ext cx="9874250" cy="1219200"/>
          </a:xfrm>
        </p:spPr>
        <p:style>
          <a:lnRef idx="3">
            <a:schemeClr val="lt1"/>
          </a:lnRef>
          <a:fillRef idx="1">
            <a:schemeClr val="accent1"/>
          </a:fillRef>
          <a:effectRef idx="1">
            <a:schemeClr val="accent1"/>
          </a:effectRef>
          <a:fontRef idx="minor">
            <a:schemeClr val="lt1"/>
          </a:fontRef>
        </p:style>
        <p:txBody>
          <a:bodyPr/>
          <a:lstStyle/>
          <a:p>
            <a:r>
              <a:rPr lang="en-US" sz="1000" dirty="0"/>
              <a:t>.</a:t>
            </a:r>
          </a:p>
        </p:txBody>
      </p:sp>
      <p:pic>
        <p:nvPicPr>
          <p:cNvPr id="4098" name="Picture 2" descr="C:\Users\Bhandarkar\Downloads\thankyou.png"/>
          <p:cNvPicPr>
            <a:picLocks noChangeAspect="1" noChangeArrowheads="1"/>
          </p:cNvPicPr>
          <p:nvPr/>
        </p:nvPicPr>
        <p:blipFill>
          <a:blip r:embed="rId2"/>
          <a:srcRect/>
          <a:stretch>
            <a:fillRect/>
          </a:stretch>
        </p:blipFill>
        <p:spPr bwMode="auto">
          <a:xfrm>
            <a:off x="2286000" y="2286000"/>
            <a:ext cx="7391400" cy="34290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t>9</a:t>
            </a:fld>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576</Words>
  <Application>Microsoft Office PowerPoint</Application>
  <PresentationFormat>Custom</PresentationFormat>
  <Paragraphs>72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SVKM’s Institute of Technology, Dhule Department of Information Technology</vt:lpstr>
      <vt:lpstr>SVKM’s Institute of Technology, Dhule Department of Information Technology</vt:lpstr>
      <vt:lpstr>SVKM’s Institute of Technology, Dhule Department of Information Technology</vt:lpstr>
      <vt:lpstr>SVKM’s Institute of Technology, Dhule Department of Information Technology</vt:lpstr>
      <vt:lpstr>SVKM’s Institute of Technology, Dhule Department of Information Technology</vt:lpstr>
      <vt:lpstr>SVKM’s Institute of Technology, Dhule Department of Information Technology</vt:lpstr>
      <vt:lpstr>SVKM’s Institute of Technology, Dhule Department of Information Technology</vt:lpstr>
      <vt:lpstr>SVKM’s Institute of Technology, Dhule Department of Information Technology</vt:lpstr>
      <vt:lpstr>.</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dc:title>
  <dc:subject>Machine Learning Based IPL Team Prediction System</dc:subject>
  <dc:creator>Jayesh Bhandarkar</dc:creator>
  <cp:lastModifiedBy>S J Parekh</cp:lastModifiedBy>
  <cp:revision>431</cp:revision>
  <dcterms:created xsi:type="dcterms:W3CDTF">2006-08-16T00:00:00Z</dcterms:created>
  <dcterms:modified xsi:type="dcterms:W3CDTF">2024-03-22T13:03:55Z</dcterms:modified>
  <cp:version>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2D9438537E1640219069C79EDFF493EF_13</vt:lpwstr>
  </property>
  <property fmtid="{D5CDD505-2E9C-101B-9397-08002B2CF9AE}" pid="3" name="KSOProductBuildVer">
    <vt:lpwstr>1033-12.2.0.13489</vt:lpwstr>
  </property>
</Properties>
</file>